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ppt/ink/ink2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61" r:id="rId3"/>
    <p:sldId id="273" r:id="rId4"/>
    <p:sldId id="274" r:id="rId5"/>
    <p:sldId id="275" r:id="rId6"/>
    <p:sldId id="276" r:id="rId7"/>
    <p:sldId id="277" r:id="rId8"/>
    <p:sldId id="278" r:id="rId9"/>
    <p:sldId id="294" r:id="rId10"/>
    <p:sldId id="289" r:id="rId11"/>
    <p:sldId id="281" r:id="rId12"/>
    <p:sldId id="282" r:id="rId13"/>
    <p:sldId id="283" r:id="rId14"/>
    <p:sldId id="285" r:id="rId15"/>
    <p:sldId id="292" r:id="rId16"/>
    <p:sldId id="290" r:id="rId17"/>
    <p:sldId id="286" r:id="rId18"/>
    <p:sldId id="293" r:id="rId19"/>
    <p:sldId id="287" r:id="rId20"/>
    <p:sldId id="295" r:id="rId21"/>
    <p:sldId id="296" r:id="rId22"/>
    <p:sldId id="291" r:id="rId23"/>
    <p:sldId id="279" r:id="rId24"/>
    <p:sldId id="280" r:id="rId2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EF1815-6AEC-4BFB-A7DD-FC33DD34EEC3}" v="14" dt="2023-06-11T11:48:28.0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102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ufal Petr" userId="76484aeb-9507-44c9-a583-612a370dac90" providerId="ADAL" clId="{27EF1815-6AEC-4BFB-A7DD-FC33DD34EEC3}"/>
    <pc:docChg chg="custSel addSld modSld sldOrd">
      <pc:chgData name="Coufal Petr" userId="76484aeb-9507-44c9-a583-612a370dac90" providerId="ADAL" clId="{27EF1815-6AEC-4BFB-A7DD-FC33DD34EEC3}" dt="2023-06-11T12:09:30.960" v="587" actId="1076"/>
      <pc:docMkLst>
        <pc:docMk/>
      </pc:docMkLst>
      <pc:sldChg chg="addSp delSp modSp mod">
        <pc:chgData name="Coufal Petr" userId="76484aeb-9507-44c9-a583-612a370dac90" providerId="ADAL" clId="{27EF1815-6AEC-4BFB-A7DD-FC33DD34EEC3}" dt="2023-06-05T16:06:52.334" v="26" actId="20577"/>
        <pc:sldMkLst>
          <pc:docMk/>
          <pc:sldMk cId="2267678563" sldId="256"/>
        </pc:sldMkLst>
        <pc:spChg chg="mod">
          <ac:chgData name="Coufal Petr" userId="76484aeb-9507-44c9-a583-612a370dac90" providerId="ADAL" clId="{27EF1815-6AEC-4BFB-A7DD-FC33DD34EEC3}" dt="2023-06-05T16:06:46.449" v="24" actId="1076"/>
          <ac:spMkLst>
            <pc:docMk/>
            <pc:sldMk cId="2267678563" sldId="256"/>
            <ac:spMk id="2" creationId="{C0BA502C-294E-3305-EF54-584A2C72901E}"/>
          </ac:spMkLst>
        </pc:spChg>
        <pc:spChg chg="mod">
          <ac:chgData name="Coufal Petr" userId="76484aeb-9507-44c9-a583-612a370dac90" providerId="ADAL" clId="{27EF1815-6AEC-4BFB-A7DD-FC33DD34EEC3}" dt="2023-06-05T16:06:52.334" v="26" actId="20577"/>
          <ac:spMkLst>
            <pc:docMk/>
            <pc:sldMk cId="2267678563" sldId="256"/>
            <ac:spMk id="3" creationId="{56F184E6-B579-799B-1965-2CA3BD8F97BE}"/>
          </ac:spMkLst>
        </pc:spChg>
        <pc:spChg chg="del">
          <ac:chgData name="Coufal Petr" userId="76484aeb-9507-44c9-a583-612a370dac90" providerId="ADAL" clId="{27EF1815-6AEC-4BFB-A7DD-FC33DD34EEC3}" dt="2023-06-05T16:06:36.110" v="19" actId="26606"/>
          <ac:spMkLst>
            <pc:docMk/>
            <pc:sldMk cId="2267678563" sldId="256"/>
            <ac:spMk id="9" creationId="{63A1188B-F6D0-454F-8265-790DD27A80DC}"/>
          </ac:spMkLst>
        </pc:spChg>
        <pc:spChg chg="del">
          <ac:chgData name="Coufal Petr" userId="76484aeb-9507-44c9-a583-612a370dac90" providerId="ADAL" clId="{27EF1815-6AEC-4BFB-A7DD-FC33DD34EEC3}" dt="2023-06-05T16:06:36.110" v="19" actId="26606"/>
          <ac:spMkLst>
            <pc:docMk/>
            <pc:sldMk cId="2267678563" sldId="256"/>
            <ac:spMk id="11" creationId="{E1508670-65E0-4939-8E5D-98D071CA1A36}"/>
          </ac:spMkLst>
        </pc:spChg>
        <pc:spChg chg="del">
          <ac:chgData name="Coufal Petr" userId="76484aeb-9507-44c9-a583-612a370dac90" providerId="ADAL" clId="{27EF1815-6AEC-4BFB-A7DD-FC33DD34EEC3}" dt="2023-06-05T16:06:36.110" v="19" actId="26606"/>
          <ac:spMkLst>
            <pc:docMk/>
            <pc:sldMk cId="2267678563" sldId="256"/>
            <ac:spMk id="13" creationId="{BA680864-F353-4128-88F8-98E04FD7641B}"/>
          </ac:spMkLst>
        </pc:spChg>
        <pc:spChg chg="add">
          <ac:chgData name="Coufal Petr" userId="76484aeb-9507-44c9-a583-612a370dac90" providerId="ADAL" clId="{27EF1815-6AEC-4BFB-A7DD-FC33DD34EEC3}" dt="2023-06-05T16:06:36.110" v="19" actId="26606"/>
          <ac:spMkLst>
            <pc:docMk/>
            <pc:sldMk cId="2267678563" sldId="256"/>
            <ac:spMk id="1031" creationId="{83AF9C6E-31D5-480C-AE10-9BA3E4ED1A5B}"/>
          </ac:spMkLst>
        </pc:spChg>
        <pc:spChg chg="add">
          <ac:chgData name="Coufal Petr" userId="76484aeb-9507-44c9-a583-612a370dac90" providerId="ADAL" clId="{27EF1815-6AEC-4BFB-A7DD-FC33DD34EEC3}" dt="2023-06-05T16:06:36.110" v="19" actId="26606"/>
          <ac:spMkLst>
            <pc:docMk/>
            <pc:sldMk cId="2267678563" sldId="256"/>
            <ac:spMk id="1033" creationId="{4F63EBA1-848C-4958-811B-0BEF4A0DFC54}"/>
          </ac:spMkLst>
        </pc:spChg>
        <pc:spChg chg="add">
          <ac:chgData name="Coufal Petr" userId="76484aeb-9507-44c9-a583-612a370dac90" providerId="ADAL" clId="{27EF1815-6AEC-4BFB-A7DD-FC33DD34EEC3}" dt="2023-06-05T16:06:36.110" v="19" actId="26606"/>
          <ac:spMkLst>
            <pc:docMk/>
            <pc:sldMk cId="2267678563" sldId="256"/>
            <ac:spMk id="1035" creationId="{3CEFF6F4-C041-4E7F-9C99-93B222CB8D8D}"/>
          </ac:spMkLst>
        </pc:spChg>
        <pc:picChg chg="del">
          <ac:chgData name="Coufal Petr" userId="76484aeb-9507-44c9-a583-612a370dac90" providerId="ADAL" clId="{27EF1815-6AEC-4BFB-A7DD-FC33DD34EEC3}" dt="2023-06-05T16:06:22.948" v="17" actId="478"/>
          <ac:picMkLst>
            <pc:docMk/>
            <pc:sldMk cId="2267678563" sldId="256"/>
            <ac:picMk id="4" creationId="{D4138EBC-96AE-6A10-F3C2-9D63D8D59DB8}"/>
          </ac:picMkLst>
        </pc:picChg>
        <pc:picChg chg="add mod ord">
          <ac:chgData name="Coufal Petr" userId="76484aeb-9507-44c9-a583-612a370dac90" providerId="ADAL" clId="{27EF1815-6AEC-4BFB-A7DD-FC33DD34EEC3}" dt="2023-06-05T16:06:36.110" v="19" actId="26606"/>
          <ac:picMkLst>
            <pc:docMk/>
            <pc:sldMk cId="2267678563" sldId="256"/>
            <ac:picMk id="1026" creationId="{8D7D2327-3124-9B32-F2C3-39BF6E25E274}"/>
          </ac:picMkLst>
        </pc:picChg>
      </pc:sldChg>
      <pc:sldChg chg="modSp mod">
        <pc:chgData name="Coufal Petr" userId="76484aeb-9507-44c9-a583-612a370dac90" providerId="ADAL" clId="{27EF1815-6AEC-4BFB-A7DD-FC33DD34EEC3}" dt="2023-06-05T16:20:14.179" v="48" actId="20577"/>
        <pc:sldMkLst>
          <pc:docMk/>
          <pc:sldMk cId="3084569836" sldId="275"/>
        </pc:sldMkLst>
        <pc:spChg chg="mod">
          <ac:chgData name="Coufal Petr" userId="76484aeb-9507-44c9-a583-612a370dac90" providerId="ADAL" clId="{27EF1815-6AEC-4BFB-A7DD-FC33DD34EEC3}" dt="2023-06-05T16:20:14.179" v="48" actId="20577"/>
          <ac:spMkLst>
            <pc:docMk/>
            <pc:sldMk cId="3084569836" sldId="275"/>
            <ac:spMk id="2" creationId="{B1CD58CD-05C2-7806-6F0A-F3FD24F5A918}"/>
          </ac:spMkLst>
        </pc:spChg>
        <pc:picChg chg="mod">
          <ac:chgData name="Coufal Petr" userId="76484aeb-9507-44c9-a583-612a370dac90" providerId="ADAL" clId="{27EF1815-6AEC-4BFB-A7DD-FC33DD34EEC3}" dt="2023-06-05T16:19:28.317" v="27" actId="14100"/>
          <ac:picMkLst>
            <pc:docMk/>
            <pc:sldMk cId="3084569836" sldId="275"/>
            <ac:picMk id="14338" creationId="{28E4E501-8642-12DD-D44C-0643F6D18A4A}"/>
          </ac:picMkLst>
        </pc:picChg>
      </pc:sldChg>
      <pc:sldChg chg="modSp mod">
        <pc:chgData name="Coufal Petr" userId="76484aeb-9507-44c9-a583-612a370dac90" providerId="ADAL" clId="{27EF1815-6AEC-4BFB-A7DD-FC33DD34EEC3}" dt="2023-06-05T16:32:37.398" v="76" actId="403"/>
        <pc:sldMkLst>
          <pc:docMk/>
          <pc:sldMk cId="3856745009" sldId="277"/>
        </pc:sldMkLst>
        <pc:spChg chg="mod">
          <ac:chgData name="Coufal Petr" userId="76484aeb-9507-44c9-a583-612a370dac90" providerId="ADAL" clId="{27EF1815-6AEC-4BFB-A7DD-FC33DD34EEC3}" dt="2023-06-05T16:32:37.398" v="76" actId="403"/>
          <ac:spMkLst>
            <pc:docMk/>
            <pc:sldMk cId="3856745009" sldId="277"/>
            <ac:spMk id="2" creationId="{475951B5-8A39-1538-9FC4-4F268A7BC50B}"/>
          </ac:spMkLst>
        </pc:spChg>
      </pc:sldChg>
      <pc:sldChg chg="ord">
        <pc:chgData name="Coufal Petr" userId="76484aeb-9507-44c9-a583-612a370dac90" providerId="ADAL" clId="{27EF1815-6AEC-4BFB-A7DD-FC33DD34EEC3}" dt="2023-06-05T16:40:16.354" v="162"/>
        <pc:sldMkLst>
          <pc:docMk/>
          <pc:sldMk cId="1384279750" sldId="279"/>
        </pc:sldMkLst>
      </pc:sldChg>
      <pc:sldChg chg="ord">
        <pc:chgData name="Coufal Petr" userId="76484aeb-9507-44c9-a583-612a370dac90" providerId="ADAL" clId="{27EF1815-6AEC-4BFB-A7DD-FC33DD34EEC3}" dt="2023-06-05T16:40:16.354" v="162"/>
        <pc:sldMkLst>
          <pc:docMk/>
          <pc:sldMk cId="753304460" sldId="280"/>
        </pc:sldMkLst>
      </pc:sldChg>
      <pc:sldChg chg="modSp mod">
        <pc:chgData name="Coufal Petr" userId="76484aeb-9507-44c9-a583-612a370dac90" providerId="ADAL" clId="{27EF1815-6AEC-4BFB-A7DD-FC33DD34EEC3}" dt="2023-06-05T16:29:51.048" v="75" actId="20577"/>
        <pc:sldMkLst>
          <pc:docMk/>
          <pc:sldMk cId="785656983" sldId="287"/>
        </pc:sldMkLst>
        <pc:spChg chg="mod">
          <ac:chgData name="Coufal Petr" userId="76484aeb-9507-44c9-a583-612a370dac90" providerId="ADAL" clId="{27EF1815-6AEC-4BFB-A7DD-FC33DD34EEC3}" dt="2023-06-05T16:29:25.198" v="66" actId="1076"/>
          <ac:spMkLst>
            <pc:docMk/>
            <pc:sldMk cId="785656983" sldId="287"/>
            <ac:spMk id="2" creationId="{E0FDDEAD-8A94-2184-5257-083943228C9F}"/>
          </ac:spMkLst>
        </pc:spChg>
        <pc:spChg chg="mod">
          <ac:chgData name="Coufal Petr" userId="76484aeb-9507-44c9-a583-612a370dac90" providerId="ADAL" clId="{27EF1815-6AEC-4BFB-A7DD-FC33DD34EEC3}" dt="2023-06-05T16:29:51.048" v="75" actId="20577"/>
          <ac:spMkLst>
            <pc:docMk/>
            <pc:sldMk cId="785656983" sldId="287"/>
            <ac:spMk id="3" creationId="{A75587A1-1D72-C6A2-5814-D537C4B62B00}"/>
          </ac:spMkLst>
        </pc:spChg>
      </pc:sldChg>
      <pc:sldChg chg="ord">
        <pc:chgData name="Coufal Petr" userId="76484aeb-9507-44c9-a583-612a370dac90" providerId="ADAL" clId="{27EF1815-6AEC-4BFB-A7DD-FC33DD34EEC3}" dt="2023-06-05T16:39:28.322" v="158"/>
        <pc:sldMkLst>
          <pc:docMk/>
          <pc:sldMk cId="2823396669" sldId="289"/>
        </pc:sldMkLst>
      </pc:sldChg>
      <pc:sldChg chg="modSp mod">
        <pc:chgData name="Coufal Petr" userId="76484aeb-9507-44c9-a583-612a370dac90" providerId="ADAL" clId="{27EF1815-6AEC-4BFB-A7DD-FC33DD34EEC3}" dt="2023-06-11T12:06:18.358" v="586" actId="1076"/>
        <pc:sldMkLst>
          <pc:docMk/>
          <pc:sldMk cId="334691951" sldId="290"/>
        </pc:sldMkLst>
        <pc:spChg chg="mod">
          <ac:chgData name="Coufal Petr" userId="76484aeb-9507-44c9-a583-612a370dac90" providerId="ADAL" clId="{27EF1815-6AEC-4BFB-A7DD-FC33DD34EEC3}" dt="2023-06-11T12:06:18.358" v="586" actId="1076"/>
          <ac:spMkLst>
            <pc:docMk/>
            <pc:sldMk cId="334691951" sldId="290"/>
            <ac:spMk id="2" creationId="{0DF1843E-57A7-21C0-A091-DA708028DDE1}"/>
          </ac:spMkLst>
        </pc:spChg>
      </pc:sldChg>
      <pc:sldChg chg="modSp mod">
        <pc:chgData name="Coufal Petr" userId="76484aeb-9507-44c9-a583-612a370dac90" providerId="ADAL" clId="{27EF1815-6AEC-4BFB-A7DD-FC33DD34EEC3}" dt="2023-06-05T16:28:12.262" v="53" actId="1076"/>
        <pc:sldMkLst>
          <pc:docMk/>
          <pc:sldMk cId="2971753838" sldId="293"/>
        </pc:sldMkLst>
        <pc:spChg chg="mod">
          <ac:chgData name="Coufal Petr" userId="76484aeb-9507-44c9-a583-612a370dac90" providerId="ADAL" clId="{27EF1815-6AEC-4BFB-A7DD-FC33DD34EEC3}" dt="2023-06-05T16:28:12.262" v="53" actId="1076"/>
          <ac:spMkLst>
            <pc:docMk/>
            <pc:sldMk cId="2971753838" sldId="293"/>
            <ac:spMk id="3" creationId="{41592944-54FF-6014-C0D0-F5607DB6DFB1}"/>
          </ac:spMkLst>
        </pc:spChg>
      </pc:sldChg>
      <pc:sldChg chg="addSp delSp modSp new mod ord setBg">
        <pc:chgData name="Coufal Petr" userId="76484aeb-9507-44c9-a583-612a370dac90" providerId="ADAL" clId="{27EF1815-6AEC-4BFB-A7DD-FC33DD34EEC3}" dt="2023-06-05T16:39:39.062" v="160"/>
        <pc:sldMkLst>
          <pc:docMk/>
          <pc:sldMk cId="3834435680" sldId="294"/>
        </pc:sldMkLst>
        <pc:spChg chg="mod">
          <ac:chgData name="Coufal Petr" userId="76484aeb-9507-44c9-a583-612a370dac90" providerId="ADAL" clId="{27EF1815-6AEC-4BFB-A7DD-FC33DD34EEC3}" dt="2023-06-05T16:36:27.219" v="152" actId="2711"/>
          <ac:spMkLst>
            <pc:docMk/>
            <pc:sldMk cId="3834435680" sldId="294"/>
            <ac:spMk id="2" creationId="{B84B698C-E64D-C628-9811-0B023DF7CAFA}"/>
          </ac:spMkLst>
        </pc:spChg>
        <pc:spChg chg="del mod">
          <ac:chgData name="Coufal Petr" userId="76484aeb-9507-44c9-a583-612a370dac90" providerId="ADAL" clId="{27EF1815-6AEC-4BFB-A7DD-FC33DD34EEC3}" dt="2023-06-05T16:35:53.805" v="149" actId="26606"/>
          <ac:spMkLst>
            <pc:docMk/>
            <pc:sldMk cId="3834435680" sldId="294"/>
            <ac:spMk id="3" creationId="{33EDB4C1-160F-67FD-5283-C98F08F66FB7}"/>
          </ac:spMkLst>
        </pc:spChg>
        <pc:spChg chg="add del">
          <ac:chgData name="Coufal Petr" userId="76484aeb-9507-44c9-a583-612a370dac90" providerId="ADAL" clId="{27EF1815-6AEC-4BFB-A7DD-FC33DD34EEC3}" dt="2023-06-05T16:36:21.517" v="151" actId="26606"/>
          <ac:spMkLst>
            <pc:docMk/>
            <pc:sldMk cId="3834435680" sldId="294"/>
            <ac:spMk id="9" creationId="{BF7BC237-77DF-4DFB-94F7-DB493EDA1C7C}"/>
          </ac:spMkLst>
        </pc:spChg>
        <pc:spChg chg="add">
          <ac:chgData name="Coufal Petr" userId="76484aeb-9507-44c9-a583-612a370dac90" providerId="ADAL" clId="{27EF1815-6AEC-4BFB-A7DD-FC33DD34EEC3}" dt="2023-06-05T16:36:21.517" v="151" actId="26606"/>
          <ac:spMkLst>
            <pc:docMk/>
            <pc:sldMk cId="3834435680" sldId="294"/>
            <ac:spMk id="14" creationId="{49733A00-04EA-4626-9D7E-3B1B14FEB9D0}"/>
          </ac:spMkLst>
        </pc:spChg>
        <pc:spChg chg="add">
          <ac:chgData name="Coufal Petr" userId="76484aeb-9507-44c9-a583-612a370dac90" providerId="ADAL" clId="{27EF1815-6AEC-4BFB-A7DD-FC33DD34EEC3}" dt="2023-06-05T16:36:21.517" v="151" actId="26606"/>
          <ac:spMkLst>
            <pc:docMk/>
            <pc:sldMk cId="3834435680" sldId="294"/>
            <ac:spMk id="16" creationId="{686780C9-61BF-4B89-9FCC-3392EB520AFE}"/>
          </ac:spMkLst>
        </pc:spChg>
        <pc:spChg chg="add">
          <ac:chgData name="Coufal Petr" userId="76484aeb-9507-44c9-a583-612a370dac90" providerId="ADAL" clId="{27EF1815-6AEC-4BFB-A7DD-FC33DD34EEC3}" dt="2023-06-05T16:36:21.517" v="151" actId="26606"/>
          <ac:spMkLst>
            <pc:docMk/>
            <pc:sldMk cId="3834435680" sldId="294"/>
            <ac:spMk id="18" creationId="{3C1F71BA-0B15-478B-9EC1-484E4584F5D2}"/>
          </ac:spMkLst>
        </pc:spChg>
        <pc:graphicFrameChg chg="add mod modGraphic">
          <ac:chgData name="Coufal Petr" userId="76484aeb-9507-44c9-a583-612a370dac90" providerId="ADAL" clId="{27EF1815-6AEC-4BFB-A7DD-FC33DD34EEC3}" dt="2023-06-05T16:36:21.517" v="151" actId="26606"/>
          <ac:graphicFrameMkLst>
            <pc:docMk/>
            <pc:sldMk cId="3834435680" sldId="294"/>
            <ac:graphicFrameMk id="5" creationId="{1BDC5CCD-08FD-ED0F-7B60-58C6989D3FCE}"/>
          </ac:graphicFrameMkLst>
        </pc:graphicFrameChg>
        <pc:picChg chg="add del">
          <ac:chgData name="Coufal Petr" userId="76484aeb-9507-44c9-a583-612a370dac90" providerId="ADAL" clId="{27EF1815-6AEC-4BFB-A7DD-FC33DD34EEC3}" dt="2023-06-05T16:37:35.411" v="154" actId="478"/>
          <ac:picMkLst>
            <pc:docMk/>
            <pc:sldMk cId="3834435680" sldId="294"/>
            <ac:picMk id="1026" creationId="{1CDB430F-E63C-2D40-EE1B-C84822867051}"/>
          </ac:picMkLst>
        </pc:picChg>
        <pc:picChg chg="add del">
          <ac:chgData name="Coufal Petr" userId="76484aeb-9507-44c9-a583-612a370dac90" providerId="ADAL" clId="{27EF1815-6AEC-4BFB-A7DD-FC33DD34EEC3}" dt="2023-06-05T16:37:43.887" v="156" actId="478"/>
          <ac:picMkLst>
            <pc:docMk/>
            <pc:sldMk cId="3834435680" sldId="294"/>
            <ac:picMk id="1028" creationId="{C8F0202D-AA54-5180-5A2B-27FFF4A826E7}"/>
          </ac:picMkLst>
        </pc:picChg>
      </pc:sldChg>
      <pc:sldChg chg="addSp modSp new mod setBg">
        <pc:chgData name="Coufal Petr" userId="76484aeb-9507-44c9-a583-612a370dac90" providerId="ADAL" clId="{27EF1815-6AEC-4BFB-A7DD-FC33DD34EEC3}" dt="2023-06-11T11:53:55.109" v="585" actId="1076"/>
        <pc:sldMkLst>
          <pc:docMk/>
          <pc:sldMk cId="2361807307" sldId="295"/>
        </pc:sldMkLst>
        <pc:spChg chg="mod ord">
          <ac:chgData name="Coufal Petr" userId="76484aeb-9507-44c9-a583-612a370dac90" providerId="ADAL" clId="{27EF1815-6AEC-4BFB-A7DD-FC33DD34EEC3}" dt="2023-06-11T11:53:55.109" v="585" actId="1076"/>
          <ac:spMkLst>
            <pc:docMk/>
            <pc:sldMk cId="2361807307" sldId="295"/>
            <ac:spMk id="2" creationId="{C060C833-56EE-D9D7-CE96-1210A07FCB9E}"/>
          </ac:spMkLst>
        </pc:spChg>
        <pc:spChg chg="mod ord">
          <ac:chgData name="Coufal Petr" userId="76484aeb-9507-44c9-a583-612a370dac90" providerId="ADAL" clId="{27EF1815-6AEC-4BFB-A7DD-FC33DD34EEC3}" dt="2023-06-11T11:53:52.298" v="584" actId="1076"/>
          <ac:spMkLst>
            <pc:docMk/>
            <pc:sldMk cId="2361807307" sldId="295"/>
            <ac:spMk id="3" creationId="{4D28C9AB-2858-3BF9-DF19-D723F7575F72}"/>
          </ac:spMkLst>
        </pc:spChg>
        <pc:spChg chg="add">
          <ac:chgData name="Coufal Petr" userId="76484aeb-9507-44c9-a583-612a370dac90" providerId="ADAL" clId="{27EF1815-6AEC-4BFB-A7DD-FC33DD34EEC3}" dt="2023-06-11T11:48:31.120" v="542" actId="26606"/>
          <ac:spMkLst>
            <pc:docMk/>
            <pc:sldMk cId="2361807307" sldId="295"/>
            <ac:spMk id="2059" creationId="{B20DF01A-DAD0-4D16-BEDE-ED085CCC3B73}"/>
          </ac:spMkLst>
        </pc:spChg>
        <pc:spChg chg="add">
          <ac:chgData name="Coufal Petr" userId="76484aeb-9507-44c9-a583-612a370dac90" providerId="ADAL" clId="{27EF1815-6AEC-4BFB-A7DD-FC33DD34EEC3}" dt="2023-06-11T11:48:31.120" v="542" actId="26606"/>
          <ac:spMkLst>
            <pc:docMk/>
            <pc:sldMk cId="2361807307" sldId="295"/>
            <ac:spMk id="2061" creationId="{D119DC8B-1781-489C-B3E4-9933BD3AAA1A}"/>
          </ac:spMkLst>
        </pc:spChg>
        <pc:spChg chg="add">
          <ac:chgData name="Coufal Petr" userId="76484aeb-9507-44c9-a583-612a370dac90" providerId="ADAL" clId="{27EF1815-6AEC-4BFB-A7DD-FC33DD34EEC3}" dt="2023-06-11T11:48:31.120" v="542" actId="26606"/>
          <ac:spMkLst>
            <pc:docMk/>
            <pc:sldMk cId="2361807307" sldId="295"/>
            <ac:spMk id="2063" creationId="{08595A75-3E71-4D42-B9D9-7209D475A003}"/>
          </ac:spMkLst>
        </pc:spChg>
        <pc:spChg chg="add">
          <ac:chgData name="Coufal Petr" userId="76484aeb-9507-44c9-a583-612a370dac90" providerId="ADAL" clId="{27EF1815-6AEC-4BFB-A7DD-FC33DD34EEC3}" dt="2023-06-11T11:48:31.120" v="542" actId="26606"/>
          <ac:spMkLst>
            <pc:docMk/>
            <pc:sldMk cId="2361807307" sldId="295"/>
            <ac:spMk id="2065" creationId="{10B2AEE7-AD93-4541-BDB1-7A8822A0754E}"/>
          </ac:spMkLst>
        </pc:spChg>
        <pc:spChg chg="add">
          <ac:chgData name="Coufal Petr" userId="76484aeb-9507-44c9-a583-612a370dac90" providerId="ADAL" clId="{27EF1815-6AEC-4BFB-A7DD-FC33DD34EEC3}" dt="2023-06-11T11:48:31.120" v="542" actId="26606"/>
          <ac:spMkLst>
            <pc:docMk/>
            <pc:sldMk cId="2361807307" sldId="295"/>
            <ac:spMk id="2067" creationId="{DEEF923F-73BA-4FEC-AF00-1EFAB7F96B33}"/>
          </ac:spMkLst>
        </pc:spChg>
        <pc:spChg chg="add">
          <ac:chgData name="Coufal Petr" userId="76484aeb-9507-44c9-a583-612a370dac90" providerId="ADAL" clId="{27EF1815-6AEC-4BFB-A7DD-FC33DD34EEC3}" dt="2023-06-11T11:48:31.120" v="542" actId="26606"/>
          <ac:spMkLst>
            <pc:docMk/>
            <pc:sldMk cId="2361807307" sldId="295"/>
            <ac:spMk id="2069" creationId="{99B7B539-E79B-44C5-8319-9CE01F87F474}"/>
          </ac:spMkLst>
        </pc:spChg>
        <pc:picChg chg="add mod">
          <ac:chgData name="Coufal Petr" userId="76484aeb-9507-44c9-a583-612a370dac90" providerId="ADAL" clId="{27EF1815-6AEC-4BFB-A7DD-FC33DD34EEC3}" dt="2023-06-11T11:48:31.120" v="542" actId="26606"/>
          <ac:picMkLst>
            <pc:docMk/>
            <pc:sldMk cId="2361807307" sldId="295"/>
            <ac:picMk id="2050" creationId="{663358AA-B22F-D277-982E-AF84526F9ADF}"/>
          </ac:picMkLst>
        </pc:picChg>
        <pc:picChg chg="add mod ord">
          <ac:chgData name="Coufal Petr" userId="76484aeb-9507-44c9-a583-612a370dac90" providerId="ADAL" clId="{27EF1815-6AEC-4BFB-A7DD-FC33DD34EEC3}" dt="2023-06-11T11:48:31.120" v="542" actId="26606"/>
          <ac:picMkLst>
            <pc:docMk/>
            <pc:sldMk cId="2361807307" sldId="295"/>
            <ac:picMk id="2052" creationId="{95E979F1-2E6C-30E4-5439-0F755695198C}"/>
          </ac:picMkLst>
        </pc:picChg>
        <pc:picChg chg="add mod">
          <ac:chgData name="Coufal Petr" userId="76484aeb-9507-44c9-a583-612a370dac90" providerId="ADAL" clId="{27EF1815-6AEC-4BFB-A7DD-FC33DD34EEC3}" dt="2023-06-11T11:48:31.120" v="542" actId="26606"/>
          <ac:picMkLst>
            <pc:docMk/>
            <pc:sldMk cId="2361807307" sldId="295"/>
            <ac:picMk id="2054" creationId="{359F7128-35FB-7468-5608-01365F5EC816}"/>
          </ac:picMkLst>
        </pc:picChg>
      </pc:sldChg>
      <pc:sldChg chg="addSp delSp modSp new mod setBg">
        <pc:chgData name="Coufal Petr" userId="76484aeb-9507-44c9-a583-612a370dac90" providerId="ADAL" clId="{27EF1815-6AEC-4BFB-A7DD-FC33DD34EEC3}" dt="2023-06-11T12:09:30.960" v="587" actId="1076"/>
        <pc:sldMkLst>
          <pc:docMk/>
          <pc:sldMk cId="1435409850" sldId="296"/>
        </pc:sldMkLst>
        <pc:spChg chg="mod">
          <ac:chgData name="Coufal Petr" userId="76484aeb-9507-44c9-a583-612a370dac90" providerId="ADAL" clId="{27EF1815-6AEC-4BFB-A7DD-FC33DD34EEC3}" dt="2023-06-11T12:09:30.960" v="587" actId="1076"/>
          <ac:spMkLst>
            <pc:docMk/>
            <pc:sldMk cId="1435409850" sldId="296"/>
            <ac:spMk id="2" creationId="{5AC4D283-E2DC-9FB5-A621-8CC5D1065608}"/>
          </ac:spMkLst>
        </pc:spChg>
        <pc:spChg chg="del mod">
          <ac:chgData name="Coufal Petr" userId="76484aeb-9507-44c9-a583-612a370dac90" providerId="ADAL" clId="{27EF1815-6AEC-4BFB-A7DD-FC33DD34EEC3}" dt="2023-06-11T11:10:07.252" v="314" actId="26606"/>
          <ac:spMkLst>
            <pc:docMk/>
            <pc:sldMk cId="1435409850" sldId="296"/>
            <ac:spMk id="3" creationId="{DD6B7374-3174-22AE-F909-3F52A7BDEAE1}"/>
          </ac:spMkLst>
        </pc:spChg>
        <pc:spChg chg="add">
          <ac:chgData name="Coufal Petr" userId="76484aeb-9507-44c9-a583-612a370dac90" providerId="ADAL" clId="{27EF1815-6AEC-4BFB-A7DD-FC33DD34EEC3}" dt="2023-06-11T11:10:07.252" v="314" actId="26606"/>
          <ac:spMkLst>
            <pc:docMk/>
            <pc:sldMk cId="1435409850" sldId="296"/>
            <ac:spMk id="1031" creationId="{96A35EAA-ED80-4FF1-942C-82B1D483AF60}"/>
          </ac:spMkLst>
        </pc:spChg>
        <pc:spChg chg="add">
          <ac:chgData name="Coufal Petr" userId="76484aeb-9507-44c9-a583-612a370dac90" providerId="ADAL" clId="{27EF1815-6AEC-4BFB-A7DD-FC33DD34EEC3}" dt="2023-06-11T11:10:07.252" v="314" actId="26606"/>
          <ac:spMkLst>
            <pc:docMk/>
            <pc:sldMk cId="1435409850" sldId="296"/>
            <ac:spMk id="1033" creationId="{D415F49B-3CBC-46CF-AFB5-988852D0479E}"/>
          </ac:spMkLst>
        </pc:spChg>
        <pc:spChg chg="add">
          <ac:chgData name="Coufal Petr" userId="76484aeb-9507-44c9-a583-612a370dac90" providerId="ADAL" clId="{27EF1815-6AEC-4BFB-A7DD-FC33DD34EEC3}" dt="2023-06-11T11:10:07.252" v="314" actId="26606"/>
          <ac:spMkLst>
            <pc:docMk/>
            <pc:sldMk cId="1435409850" sldId="296"/>
            <ac:spMk id="1035" creationId="{D0940C6F-9A54-410C-9BCD-203E8D97FBAB}"/>
          </ac:spMkLst>
        </pc:spChg>
        <pc:spChg chg="add">
          <ac:chgData name="Coufal Petr" userId="76484aeb-9507-44c9-a583-612a370dac90" providerId="ADAL" clId="{27EF1815-6AEC-4BFB-A7DD-FC33DD34EEC3}" dt="2023-06-11T11:10:07.252" v="314" actId="26606"/>
          <ac:spMkLst>
            <pc:docMk/>
            <pc:sldMk cId="1435409850" sldId="296"/>
            <ac:spMk id="1037" creationId="{F646C6CE-72A6-48A2-BAA1-A9BD9AE029EC}"/>
          </ac:spMkLst>
        </pc:spChg>
        <pc:spChg chg="add">
          <ac:chgData name="Coufal Petr" userId="76484aeb-9507-44c9-a583-612a370dac90" providerId="ADAL" clId="{27EF1815-6AEC-4BFB-A7DD-FC33DD34EEC3}" dt="2023-06-11T11:10:07.252" v="314" actId="26606"/>
          <ac:spMkLst>
            <pc:docMk/>
            <pc:sldMk cId="1435409850" sldId="296"/>
            <ac:spMk id="1039" creationId="{F6AFF5CE-B67C-4572-A244-872A4D90EB4C}"/>
          </ac:spMkLst>
        </pc:spChg>
        <pc:spChg chg="add">
          <ac:chgData name="Coufal Petr" userId="76484aeb-9507-44c9-a583-612a370dac90" providerId="ADAL" clId="{27EF1815-6AEC-4BFB-A7DD-FC33DD34EEC3}" dt="2023-06-11T11:10:07.252" v="314" actId="26606"/>
          <ac:spMkLst>
            <pc:docMk/>
            <pc:sldMk cId="1435409850" sldId="296"/>
            <ac:spMk id="1041" creationId="{FB69A980-D397-4383-991D-6DC2FB1C3CC6}"/>
          </ac:spMkLst>
        </pc:spChg>
        <pc:spChg chg="add">
          <ac:chgData name="Coufal Petr" userId="76484aeb-9507-44c9-a583-612a370dac90" providerId="ADAL" clId="{27EF1815-6AEC-4BFB-A7DD-FC33DD34EEC3}" dt="2023-06-11T11:10:07.252" v="314" actId="26606"/>
          <ac:spMkLst>
            <pc:docMk/>
            <pc:sldMk cId="1435409850" sldId="296"/>
            <ac:spMk id="1043" creationId="{365ECCD1-CF5E-4EE6-837B-F9A6958B1B81}"/>
          </ac:spMkLst>
        </pc:spChg>
        <pc:picChg chg="add mod">
          <ac:chgData name="Coufal Petr" userId="76484aeb-9507-44c9-a583-612a370dac90" providerId="ADAL" clId="{27EF1815-6AEC-4BFB-A7DD-FC33DD34EEC3}" dt="2023-06-11T11:10:07.252" v="314" actId="26606"/>
          <ac:picMkLst>
            <pc:docMk/>
            <pc:sldMk cId="1435409850" sldId="296"/>
            <ac:picMk id="1026" creationId="{7CEE8F39-50BB-C58E-31AA-0381E97C19D3}"/>
          </ac:picMkLst>
        </pc:picChg>
      </pc:sldChg>
    </pc:docChg>
  </pc:docChgLst>
  <pc:docChgLst>
    <pc:chgData name="Coufal Petr" userId="76484aeb-9507-44c9-a583-612a370dac90" providerId="ADAL" clId="{A56AD062-9AB2-4CF0-A4D0-D30B1A3211BB}"/>
    <pc:docChg chg="custSel delSld modSld">
      <pc:chgData name="Coufal Petr" userId="76484aeb-9507-44c9-a583-612a370dac90" providerId="ADAL" clId="{A56AD062-9AB2-4CF0-A4D0-D30B1A3211BB}" dt="2023-04-15T15:53:33.555" v="152" actId="1076"/>
      <pc:docMkLst>
        <pc:docMk/>
      </pc:docMkLst>
      <pc:sldChg chg="del">
        <pc:chgData name="Coufal Petr" userId="76484aeb-9507-44c9-a583-612a370dac90" providerId="ADAL" clId="{A56AD062-9AB2-4CF0-A4D0-D30B1A3211BB}" dt="2023-04-15T15:36:49.110" v="1" actId="47"/>
        <pc:sldMkLst>
          <pc:docMk/>
          <pc:sldMk cId="3132639573" sldId="257"/>
        </pc:sldMkLst>
      </pc:sldChg>
      <pc:sldChg chg="del">
        <pc:chgData name="Coufal Petr" userId="76484aeb-9507-44c9-a583-612a370dac90" providerId="ADAL" clId="{A56AD062-9AB2-4CF0-A4D0-D30B1A3211BB}" dt="2023-04-15T15:36:49.110" v="1" actId="47"/>
        <pc:sldMkLst>
          <pc:docMk/>
          <pc:sldMk cId="4154556447" sldId="258"/>
        </pc:sldMkLst>
      </pc:sldChg>
      <pc:sldChg chg="del">
        <pc:chgData name="Coufal Petr" userId="76484aeb-9507-44c9-a583-612a370dac90" providerId="ADAL" clId="{A56AD062-9AB2-4CF0-A4D0-D30B1A3211BB}" dt="2023-04-15T15:36:49.110" v="1" actId="47"/>
        <pc:sldMkLst>
          <pc:docMk/>
          <pc:sldMk cId="4133006934" sldId="259"/>
        </pc:sldMkLst>
      </pc:sldChg>
      <pc:sldChg chg="del">
        <pc:chgData name="Coufal Petr" userId="76484aeb-9507-44c9-a583-612a370dac90" providerId="ADAL" clId="{A56AD062-9AB2-4CF0-A4D0-D30B1A3211BB}" dt="2023-04-15T15:36:29.359" v="0" actId="47"/>
        <pc:sldMkLst>
          <pc:docMk/>
          <pc:sldMk cId="516391662" sldId="260"/>
        </pc:sldMkLst>
      </pc:sldChg>
      <pc:sldChg chg="del">
        <pc:chgData name="Coufal Petr" userId="76484aeb-9507-44c9-a583-612a370dac90" providerId="ADAL" clId="{A56AD062-9AB2-4CF0-A4D0-D30B1A3211BB}" dt="2023-04-15T15:36:29.359" v="0" actId="47"/>
        <pc:sldMkLst>
          <pc:docMk/>
          <pc:sldMk cId="1211688289" sldId="262"/>
        </pc:sldMkLst>
      </pc:sldChg>
      <pc:sldChg chg="del">
        <pc:chgData name="Coufal Petr" userId="76484aeb-9507-44c9-a583-612a370dac90" providerId="ADAL" clId="{A56AD062-9AB2-4CF0-A4D0-D30B1A3211BB}" dt="2023-04-15T15:36:29.359" v="0" actId="47"/>
        <pc:sldMkLst>
          <pc:docMk/>
          <pc:sldMk cId="1680267165" sldId="263"/>
        </pc:sldMkLst>
      </pc:sldChg>
      <pc:sldChg chg="del">
        <pc:chgData name="Coufal Petr" userId="76484aeb-9507-44c9-a583-612a370dac90" providerId="ADAL" clId="{A56AD062-9AB2-4CF0-A4D0-D30B1A3211BB}" dt="2023-04-15T15:36:29.359" v="0" actId="47"/>
        <pc:sldMkLst>
          <pc:docMk/>
          <pc:sldMk cId="3523983539" sldId="264"/>
        </pc:sldMkLst>
      </pc:sldChg>
      <pc:sldChg chg="del">
        <pc:chgData name="Coufal Petr" userId="76484aeb-9507-44c9-a583-612a370dac90" providerId="ADAL" clId="{A56AD062-9AB2-4CF0-A4D0-D30B1A3211BB}" dt="2023-04-15T15:36:29.359" v="0" actId="47"/>
        <pc:sldMkLst>
          <pc:docMk/>
          <pc:sldMk cId="1934652304" sldId="265"/>
        </pc:sldMkLst>
      </pc:sldChg>
      <pc:sldChg chg="del">
        <pc:chgData name="Coufal Petr" userId="76484aeb-9507-44c9-a583-612a370dac90" providerId="ADAL" clId="{A56AD062-9AB2-4CF0-A4D0-D30B1A3211BB}" dt="2023-04-15T15:36:29.359" v="0" actId="47"/>
        <pc:sldMkLst>
          <pc:docMk/>
          <pc:sldMk cId="422658827" sldId="266"/>
        </pc:sldMkLst>
      </pc:sldChg>
      <pc:sldChg chg="del">
        <pc:chgData name="Coufal Petr" userId="76484aeb-9507-44c9-a583-612a370dac90" providerId="ADAL" clId="{A56AD062-9AB2-4CF0-A4D0-D30B1A3211BB}" dt="2023-04-15T15:36:29.359" v="0" actId="47"/>
        <pc:sldMkLst>
          <pc:docMk/>
          <pc:sldMk cId="1154511302" sldId="267"/>
        </pc:sldMkLst>
      </pc:sldChg>
      <pc:sldChg chg="del">
        <pc:chgData name="Coufal Petr" userId="76484aeb-9507-44c9-a583-612a370dac90" providerId="ADAL" clId="{A56AD062-9AB2-4CF0-A4D0-D30B1A3211BB}" dt="2023-04-15T15:36:29.359" v="0" actId="47"/>
        <pc:sldMkLst>
          <pc:docMk/>
          <pc:sldMk cId="1482228196" sldId="268"/>
        </pc:sldMkLst>
      </pc:sldChg>
      <pc:sldChg chg="del">
        <pc:chgData name="Coufal Petr" userId="76484aeb-9507-44c9-a583-612a370dac90" providerId="ADAL" clId="{A56AD062-9AB2-4CF0-A4D0-D30B1A3211BB}" dt="2023-04-15T15:36:29.359" v="0" actId="47"/>
        <pc:sldMkLst>
          <pc:docMk/>
          <pc:sldMk cId="3387982126" sldId="269"/>
        </pc:sldMkLst>
      </pc:sldChg>
      <pc:sldChg chg="del">
        <pc:chgData name="Coufal Petr" userId="76484aeb-9507-44c9-a583-612a370dac90" providerId="ADAL" clId="{A56AD062-9AB2-4CF0-A4D0-D30B1A3211BB}" dt="2023-04-15T15:36:29.359" v="0" actId="47"/>
        <pc:sldMkLst>
          <pc:docMk/>
          <pc:sldMk cId="137434631" sldId="270"/>
        </pc:sldMkLst>
      </pc:sldChg>
      <pc:sldChg chg="del">
        <pc:chgData name="Coufal Petr" userId="76484aeb-9507-44c9-a583-612a370dac90" providerId="ADAL" clId="{A56AD062-9AB2-4CF0-A4D0-D30B1A3211BB}" dt="2023-04-15T15:36:29.359" v="0" actId="47"/>
        <pc:sldMkLst>
          <pc:docMk/>
          <pc:sldMk cId="59979554" sldId="271"/>
        </pc:sldMkLst>
      </pc:sldChg>
      <pc:sldChg chg="del">
        <pc:chgData name="Coufal Petr" userId="76484aeb-9507-44c9-a583-612a370dac90" providerId="ADAL" clId="{A56AD062-9AB2-4CF0-A4D0-D30B1A3211BB}" dt="2023-04-15T15:36:29.359" v="0" actId="47"/>
        <pc:sldMkLst>
          <pc:docMk/>
          <pc:sldMk cId="4133902930" sldId="272"/>
        </pc:sldMkLst>
      </pc:sldChg>
      <pc:sldChg chg="modSp mod">
        <pc:chgData name="Coufal Petr" userId="76484aeb-9507-44c9-a583-612a370dac90" providerId="ADAL" clId="{A56AD062-9AB2-4CF0-A4D0-D30B1A3211BB}" dt="2023-04-15T15:43:59.996" v="13" actId="403"/>
        <pc:sldMkLst>
          <pc:docMk/>
          <pc:sldMk cId="2535335355" sldId="273"/>
        </pc:sldMkLst>
        <pc:spChg chg="mod">
          <ac:chgData name="Coufal Petr" userId="76484aeb-9507-44c9-a583-612a370dac90" providerId="ADAL" clId="{A56AD062-9AB2-4CF0-A4D0-D30B1A3211BB}" dt="2023-04-15T15:43:34.651" v="6" actId="1076"/>
          <ac:spMkLst>
            <pc:docMk/>
            <pc:sldMk cId="2535335355" sldId="273"/>
            <ac:spMk id="2" creationId="{45A71AC1-0DA7-BDBC-61E2-A735E198A0A1}"/>
          </ac:spMkLst>
        </pc:spChg>
        <pc:spChg chg="mod">
          <ac:chgData name="Coufal Petr" userId="76484aeb-9507-44c9-a583-612a370dac90" providerId="ADAL" clId="{A56AD062-9AB2-4CF0-A4D0-D30B1A3211BB}" dt="2023-04-15T15:43:59.996" v="13" actId="403"/>
          <ac:spMkLst>
            <pc:docMk/>
            <pc:sldMk cId="2535335355" sldId="273"/>
            <ac:spMk id="3" creationId="{3D96968B-2102-A8EB-1900-6B3543D55466}"/>
          </ac:spMkLst>
        </pc:spChg>
        <pc:picChg chg="mod">
          <ac:chgData name="Coufal Petr" userId="76484aeb-9507-44c9-a583-612a370dac90" providerId="ADAL" clId="{A56AD062-9AB2-4CF0-A4D0-D30B1A3211BB}" dt="2023-04-15T15:43:43.516" v="9" actId="14100"/>
          <ac:picMkLst>
            <pc:docMk/>
            <pc:sldMk cId="2535335355" sldId="273"/>
            <ac:picMk id="13318" creationId="{1162A26C-312D-E4F4-9A23-B6274FB727D0}"/>
          </ac:picMkLst>
        </pc:picChg>
      </pc:sldChg>
      <pc:sldChg chg="modSp mod">
        <pc:chgData name="Coufal Petr" userId="76484aeb-9507-44c9-a583-612a370dac90" providerId="ADAL" clId="{A56AD062-9AB2-4CF0-A4D0-D30B1A3211BB}" dt="2023-04-15T15:44:17.146" v="15" actId="2711"/>
        <pc:sldMkLst>
          <pc:docMk/>
          <pc:sldMk cId="3046979293" sldId="274"/>
        </pc:sldMkLst>
        <pc:spChg chg="mod">
          <ac:chgData name="Coufal Petr" userId="76484aeb-9507-44c9-a583-612a370dac90" providerId="ADAL" clId="{A56AD062-9AB2-4CF0-A4D0-D30B1A3211BB}" dt="2023-04-15T15:44:17.146" v="15" actId="2711"/>
          <ac:spMkLst>
            <pc:docMk/>
            <pc:sldMk cId="3046979293" sldId="274"/>
            <ac:spMk id="2" creationId="{A6F91BD7-0410-F32A-D167-AD75B471CF39}"/>
          </ac:spMkLst>
        </pc:spChg>
      </pc:sldChg>
      <pc:sldChg chg="modSp mod">
        <pc:chgData name="Coufal Petr" userId="76484aeb-9507-44c9-a583-612a370dac90" providerId="ADAL" clId="{A56AD062-9AB2-4CF0-A4D0-D30B1A3211BB}" dt="2023-04-15T15:44:41.656" v="22" actId="1076"/>
        <pc:sldMkLst>
          <pc:docMk/>
          <pc:sldMk cId="3084569836" sldId="275"/>
        </pc:sldMkLst>
        <pc:spChg chg="mod">
          <ac:chgData name="Coufal Petr" userId="76484aeb-9507-44c9-a583-612a370dac90" providerId="ADAL" clId="{A56AD062-9AB2-4CF0-A4D0-D30B1A3211BB}" dt="2023-04-15T15:44:30.463" v="18" actId="20577"/>
          <ac:spMkLst>
            <pc:docMk/>
            <pc:sldMk cId="3084569836" sldId="275"/>
            <ac:spMk id="2" creationId="{B1CD58CD-05C2-7806-6F0A-F3FD24F5A918}"/>
          </ac:spMkLst>
        </pc:spChg>
        <pc:picChg chg="mod">
          <ac:chgData name="Coufal Petr" userId="76484aeb-9507-44c9-a583-612a370dac90" providerId="ADAL" clId="{A56AD062-9AB2-4CF0-A4D0-D30B1A3211BB}" dt="2023-04-15T15:44:41.656" v="22" actId="1076"/>
          <ac:picMkLst>
            <pc:docMk/>
            <pc:sldMk cId="3084569836" sldId="275"/>
            <ac:picMk id="14338" creationId="{28E4E501-8642-12DD-D44C-0643F6D18A4A}"/>
          </ac:picMkLst>
        </pc:picChg>
      </pc:sldChg>
      <pc:sldChg chg="modSp mod">
        <pc:chgData name="Coufal Petr" userId="76484aeb-9507-44c9-a583-612a370dac90" providerId="ADAL" clId="{A56AD062-9AB2-4CF0-A4D0-D30B1A3211BB}" dt="2023-04-15T15:46:18.865" v="44" actId="1076"/>
        <pc:sldMkLst>
          <pc:docMk/>
          <pc:sldMk cId="2877743946" sldId="276"/>
        </pc:sldMkLst>
        <pc:spChg chg="mod">
          <ac:chgData name="Coufal Petr" userId="76484aeb-9507-44c9-a583-612a370dac90" providerId="ADAL" clId="{A56AD062-9AB2-4CF0-A4D0-D30B1A3211BB}" dt="2023-04-15T15:44:53.812" v="23" actId="2711"/>
          <ac:spMkLst>
            <pc:docMk/>
            <pc:sldMk cId="2877743946" sldId="276"/>
            <ac:spMk id="2" creationId="{FE334B18-C174-52EC-1E67-047CDD6B0083}"/>
          </ac:spMkLst>
        </pc:spChg>
        <pc:spChg chg="mod">
          <ac:chgData name="Coufal Petr" userId="76484aeb-9507-44c9-a583-612a370dac90" providerId="ADAL" clId="{A56AD062-9AB2-4CF0-A4D0-D30B1A3211BB}" dt="2023-04-15T15:45:25.450" v="34" actId="403"/>
          <ac:spMkLst>
            <pc:docMk/>
            <pc:sldMk cId="2877743946" sldId="276"/>
            <ac:spMk id="17" creationId="{3AF76EE2-A018-456E-B5B0-3705A08311D4}"/>
          </ac:spMkLst>
        </pc:spChg>
        <pc:spChg chg="mod">
          <ac:chgData name="Coufal Petr" userId="76484aeb-9507-44c9-a583-612a370dac90" providerId="ADAL" clId="{A56AD062-9AB2-4CF0-A4D0-D30B1A3211BB}" dt="2023-04-15T15:45:57.579" v="40" actId="1076"/>
          <ac:spMkLst>
            <pc:docMk/>
            <pc:sldMk cId="2877743946" sldId="276"/>
            <ac:spMk id="18" creationId="{71700A44-B3B6-5554-D100-91B5FCE97C61}"/>
          </ac:spMkLst>
        </pc:spChg>
        <pc:spChg chg="mod">
          <ac:chgData name="Coufal Petr" userId="76484aeb-9507-44c9-a583-612a370dac90" providerId="ADAL" clId="{A56AD062-9AB2-4CF0-A4D0-D30B1A3211BB}" dt="2023-04-15T15:46:18.865" v="44" actId="1076"/>
          <ac:spMkLst>
            <pc:docMk/>
            <pc:sldMk cId="2877743946" sldId="276"/>
            <ac:spMk id="19" creationId="{F0D57A1C-C2BD-62A2-599E-A83DCE998F4F}"/>
          </ac:spMkLst>
        </pc:spChg>
        <pc:spChg chg="mod">
          <ac:chgData name="Coufal Petr" userId="76484aeb-9507-44c9-a583-612a370dac90" providerId="ADAL" clId="{A56AD062-9AB2-4CF0-A4D0-D30B1A3211BB}" dt="2023-04-15T15:46:08.664" v="42" actId="1076"/>
          <ac:spMkLst>
            <pc:docMk/>
            <pc:sldMk cId="2877743946" sldId="276"/>
            <ac:spMk id="20" creationId="{4AE20E1E-496E-7B50-5A20-25C13B624A94}"/>
          </ac:spMkLst>
        </pc:spChg>
        <pc:picChg chg="mod">
          <ac:chgData name="Coufal Petr" userId="76484aeb-9507-44c9-a583-612a370dac90" providerId="ADAL" clId="{A56AD062-9AB2-4CF0-A4D0-D30B1A3211BB}" dt="2023-04-15T15:46:14.138" v="43" actId="1076"/>
          <ac:picMkLst>
            <pc:docMk/>
            <pc:sldMk cId="2877743946" sldId="276"/>
            <ac:picMk id="15362" creationId="{86729E66-6BA4-276B-BC51-AF7307E4AEB2}"/>
          </ac:picMkLst>
        </pc:picChg>
      </pc:sldChg>
      <pc:sldChg chg="modSp mod">
        <pc:chgData name="Coufal Petr" userId="76484aeb-9507-44c9-a583-612a370dac90" providerId="ADAL" clId="{A56AD062-9AB2-4CF0-A4D0-D30B1A3211BB}" dt="2023-04-15T15:47:02.326" v="53" actId="1076"/>
        <pc:sldMkLst>
          <pc:docMk/>
          <pc:sldMk cId="3856745009" sldId="277"/>
        </pc:sldMkLst>
        <pc:spChg chg="mod">
          <ac:chgData name="Coufal Petr" userId="76484aeb-9507-44c9-a583-612a370dac90" providerId="ADAL" clId="{A56AD062-9AB2-4CF0-A4D0-D30B1A3211BB}" dt="2023-04-15T15:46:40.092" v="46" actId="27636"/>
          <ac:spMkLst>
            <pc:docMk/>
            <pc:sldMk cId="3856745009" sldId="277"/>
            <ac:spMk id="2" creationId="{475951B5-8A39-1538-9FC4-4F268A7BC50B}"/>
          </ac:spMkLst>
        </pc:spChg>
        <pc:spChg chg="mod">
          <ac:chgData name="Coufal Petr" userId="76484aeb-9507-44c9-a583-612a370dac90" providerId="ADAL" clId="{A56AD062-9AB2-4CF0-A4D0-D30B1A3211BB}" dt="2023-04-15T15:47:02.326" v="53" actId="1076"/>
          <ac:spMkLst>
            <pc:docMk/>
            <pc:sldMk cId="3856745009" sldId="277"/>
            <ac:spMk id="3" creationId="{8E154ADE-1247-C084-AEFC-AD881C116FBC}"/>
          </ac:spMkLst>
        </pc:spChg>
        <pc:picChg chg="mod">
          <ac:chgData name="Coufal Petr" userId="76484aeb-9507-44c9-a583-612a370dac90" providerId="ADAL" clId="{A56AD062-9AB2-4CF0-A4D0-D30B1A3211BB}" dt="2023-04-15T15:46:50.745" v="48" actId="14100"/>
          <ac:picMkLst>
            <pc:docMk/>
            <pc:sldMk cId="3856745009" sldId="277"/>
            <ac:picMk id="16386" creationId="{DBC8E2CE-DED5-E5A6-2CBF-D835EDB61953}"/>
          </ac:picMkLst>
        </pc:picChg>
      </pc:sldChg>
      <pc:sldChg chg="modSp mod">
        <pc:chgData name="Coufal Petr" userId="76484aeb-9507-44c9-a583-612a370dac90" providerId="ADAL" clId="{A56AD062-9AB2-4CF0-A4D0-D30B1A3211BB}" dt="2023-04-15T15:47:31.306" v="59" actId="1076"/>
        <pc:sldMkLst>
          <pc:docMk/>
          <pc:sldMk cId="1214249202" sldId="278"/>
        </pc:sldMkLst>
        <pc:spChg chg="mod">
          <ac:chgData name="Coufal Petr" userId="76484aeb-9507-44c9-a583-612a370dac90" providerId="ADAL" clId="{A56AD062-9AB2-4CF0-A4D0-D30B1A3211BB}" dt="2023-04-15T15:47:18.585" v="55" actId="2711"/>
          <ac:spMkLst>
            <pc:docMk/>
            <pc:sldMk cId="1214249202" sldId="278"/>
            <ac:spMk id="2" creationId="{475951B5-8A39-1538-9FC4-4F268A7BC50B}"/>
          </ac:spMkLst>
        </pc:spChg>
        <pc:spChg chg="mod">
          <ac:chgData name="Coufal Petr" userId="76484aeb-9507-44c9-a583-612a370dac90" providerId="ADAL" clId="{A56AD062-9AB2-4CF0-A4D0-D30B1A3211BB}" dt="2023-04-15T15:47:22.716" v="56" actId="2711"/>
          <ac:spMkLst>
            <pc:docMk/>
            <pc:sldMk cId="1214249202" sldId="278"/>
            <ac:spMk id="3" creationId="{8E154ADE-1247-C084-AEFC-AD881C116FBC}"/>
          </ac:spMkLst>
        </pc:spChg>
        <pc:picChg chg="mod">
          <ac:chgData name="Coufal Petr" userId="76484aeb-9507-44c9-a583-612a370dac90" providerId="ADAL" clId="{A56AD062-9AB2-4CF0-A4D0-D30B1A3211BB}" dt="2023-04-15T15:47:31.306" v="59" actId="1076"/>
          <ac:picMkLst>
            <pc:docMk/>
            <pc:sldMk cId="1214249202" sldId="278"/>
            <ac:picMk id="17410" creationId="{E5AED757-07C7-8DF4-5B27-0A01C5745245}"/>
          </ac:picMkLst>
        </pc:picChg>
      </pc:sldChg>
      <pc:sldChg chg="modSp mod">
        <pc:chgData name="Coufal Petr" userId="76484aeb-9507-44c9-a583-612a370dac90" providerId="ADAL" clId="{A56AD062-9AB2-4CF0-A4D0-D30B1A3211BB}" dt="2023-04-15T15:48:15.466" v="74" actId="1076"/>
        <pc:sldMkLst>
          <pc:docMk/>
          <pc:sldMk cId="1384279750" sldId="279"/>
        </pc:sldMkLst>
        <pc:spChg chg="mod">
          <ac:chgData name="Coufal Petr" userId="76484aeb-9507-44c9-a583-612a370dac90" providerId="ADAL" clId="{A56AD062-9AB2-4CF0-A4D0-D30B1A3211BB}" dt="2023-04-15T15:47:49.321" v="65" actId="1076"/>
          <ac:spMkLst>
            <pc:docMk/>
            <pc:sldMk cId="1384279750" sldId="279"/>
            <ac:spMk id="2" creationId="{1898E7EF-0323-1947-CE4F-40862E3C7B1D}"/>
          </ac:spMkLst>
        </pc:spChg>
        <pc:spChg chg="mod">
          <ac:chgData name="Coufal Petr" userId="76484aeb-9507-44c9-a583-612a370dac90" providerId="ADAL" clId="{A56AD062-9AB2-4CF0-A4D0-D30B1A3211BB}" dt="2023-04-15T15:48:15.466" v="74" actId="1076"/>
          <ac:spMkLst>
            <pc:docMk/>
            <pc:sldMk cId="1384279750" sldId="279"/>
            <ac:spMk id="3" creationId="{CC4B24A3-65F9-53DD-0B44-5AB203486D1D}"/>
          </ac:spMkLst>
        </pc:spChg>
      </pc:sldChg>
      <pc:sldChg chg="modSp mod">
        <pc:chgData name="Coufal Petr" userId="76484aeb-9507-44c9-a583-612a370dac90" providerId="ADAL" clId="{A56AD062-9AB2-4CF0-A4D0-D30B1A3211BB}" dt="2023-04-15T15:49:02.957" v="83" actId="1076"/>
        <pc:sldMkLst>
          <pc:docMk/>
          <pc:sldMk cId="753304460" sldId="280"/>
        </pc:sldMkLst>
        <pc:spChg chg="mod">
          <ac:chgData name="Coufal Petr" userId="76484aeb-9507-44c9-a583-612a370dac90" providerId="ADAL" clId="{A56AD062-9AB2-4CF0-A4D0-D30B1A3211BB}" dt="2023-04-15T15:48:46.562" v="79" actId="14100"/>
          <ac:spMkLst>
            <pc:docMk/>
            <pc:sldMk cId="753304460" sldId="280"/>
            <ac:spMk id="12" creationId="{715DDF92-78C9-E0BD-38E9-46AF264607BF}"/>
          </ac:spMkLst>
        </pc:spChg>
        <pc:spChg chg="mod">
          <ac:chgData name="Coufal Petr" userId="76484aeb-9507-44c9-a583-612a370dac90" providerId="ADAL" clId="{A56AD062-9AB2-4CF0-A4D0-D30B1A3211BB}" dt="2023-04-15T15:49:02.957" v="83" actId="1076"/>
          <ac:spMkLst>
            <pc:docMk/>
            <pc:sldMk cId="753304460" sldId="280"/>
            <ac:spMk id="13" creationId="{B4225667-0F1B-C9BE-BA84-CB3DD5BE9EFB}"/>
          </ac:spMkLst>
        </pc:spChg>
        <pc:spChg chg="mod">
          <ac:chgData name="Coufal Petr" userId="76484aeb-9507-44c9-a583-612a370dac90" providerId="ADAL" clId="{A56AD062-9AB2-4CF0-A4D0-D30B1A3211BB}" dt="2023-04-15T15:48:46.562" v="79" actId="14100"/>
          <ac:spMkLst>
            <pc:docMk/>
            <pc:sldMk cId="753304460" sldId="280"/>
            <ac:spMk id="15" creationId="{BD1C08B6-46D3-72C1-3962-79C9BF613D50}"/>
          </ac:spMkLst>
        </pc:spChg>
        <pc:spChg chg="mod">
          <ac:chgData name="Coufal Petr" userId="76484aeb-9507-44c9-a583-612a370dac90" providerId="ADAL" clId="{A56AD062-9AB2-4CF0-A4D0-D30B1A3211BB}" dt="2023-04-15T15:48:54.451" v="80" actId="1076"/>
          <ac:spMkLst>
            <pc:docMk/>
            <pc:sldMk cId="753304460" sldId="280"/>
            <ac:spMk id="16" creationId="{20EC1539-2D32-19C5-1D60-B019A8D4176E}"/>
          </ac:spMkLst>
        </pc:spChg>
        <pc:spChg chg="mod">
          <ac:chgData name="Coufal Petr" userId="76484aeb-9507-44c9-a583-612a370dac90" providerId="ADAL" clId="{A56AD062-9AB2-4CF0-A4D0-D30B1A3211BB}" dt="2023-04-15T15:48:56.880" v="81" actId="1076"/>
          <ac:spMkLst>
            <pc:docMk/>
            <pc:sldMk cId="753304460" sldId="280"/>
            <ac:spMk id="17" creationId="{4DABBA12-A9F3-A918-9CE8-5533BFD5F0FC}"/>
          </ac:spMkLst>
        </pc:spChg>
        <pc:spChg chg="mod">
          <ac:chgData name="Coufal Petr" userId="76484aeb-9507-44c9-a583-612a370dac90" providerId="ADAL" clId="{A56AD062-9AB2-4CF0-A4D0-D30B1A3211BB}" dt="2023-04-15T15:48:46.562" v="79" actId="14100"/>
          <ac:spMkLst>
            <pc:docMk/>
            <pc:sldMk cId="753304460" sldId="280"/>
            <ac:spMk id="18" creationId="{BB7BC261-05BA-7ACE-A2C8-0EEC8F5C2298}"/>
          </ac:spMkLst>
        </pc:spChg>
        <pc:picChg chg="mod">
          <ac:chgData name="Coufal Petr" userId="76484aeb-9507-44c9-a583-612a370dac90" providerId="ADAL" clId="{A56AD062-9AB2-4CF0-A4D0-D30B1A3211BB}" dt="2023-04-15T15:48:59.700" v="82" actId="1076"/>
          <ac:picMkLst>
            <pc:docMk/>
            <pc:sldMk cId="753304460" sldId="280"/>
            <ac:picMk id="8" creationId="{690841A6-3FF5-AD80-9D86-1140D4984C87}"/>
          </ac:picMkLst>
        </pc:picChg>
      </pc:sldChg>
      <pc:sldChg chg="modSp mod">
        <pc:chgData name="Coufal Petr" userId="76484aeb-9507-44c9-a583-612a370dac90" providerId="ADAL" clId="{A56AD062-9AB2-4CF0-A4D0-D30B1A3211BB}" dt="2023-04-15T15:49:43.704" v="91" actId="1076"/>
        <pc:sldMkLst>
          <pc:docMk/>
          <pc:sldMk cId="3356671987" sldId="281"/>
        </pc:sldMkLst>
        <pc:spChg chg="mod">
          <ac:chgData name="Coufal Petr" userId="76484aeb-9507-44c9-a583-612a370dac90" providerId="ADAL" clId="{A56AD062-9AB2-4CF0-A4D0-D30B1A3211BB}" dt="2023-04-15T15:49:16.461" v="84" actId="2711"/>
          <ac:spMkLst>
            <pc:docMk/>
            <pc:sldMk cId="3356671987" sldId="281"/>
            <ac:spMk id="2" creationId="{1BCAF387-53F0-D65F-F9E7-0F1508F2866F}"/>
          </ac:spMkLst>
        </pc:spChg>
        <pc:spChg chg="mod">
          <ac:chgData name="Coufal Petr" userId="76484aeb-9507-44c9-a583-612a370dac90" providerId="ADAL" clId="{A56AD062-9AB2-4CF0-A4D0-D30B1A3211BB}" dt="2023-04-15T15:49:43.704" v="91" actId="1076"/>
          <ac:spMkLst>
            <pc:docMk/>
            <pc:sldMk cId="3356671987" sldId="281"/>
            <ac:spMk id="3" creationId="{589613E4-2DC8-8ED0-5D16-96A5D8EC62AC}"/>
          </ac:spMkLst>
        </pc:spChg>
      </pc:sldChg>
      <pc:sldChg chg="modSp mod">
        <pc:chgData name="Coufal Petr" userId="76484aeb-9507-44c9-a583-612a370dac90" providerId="ADAL" clId="{A56AD062-9AB2-4CF0-A4D0-D30B1A3211BB}" dt="2023-04-15T15:50:33.915" v="106" actId="113"/>
        <pc:sldMkLst>
          <pc:docMk/>
          <pc:sldMk cId="2696758063" sldId="282"/>
        </pc:sldMkLst>
        <pc:spChg chg="mod">
          <ac:chgData name="Coufal Petr" userId="76484aeb-9507-44c9-a583-612a370dac90" providerId="ADAL" clId="{A56AD062-9AB2-4CF0-A4D0-D30B1A3211BB}" dt="2023-04-15T15:49:54.284" v="92" actId="2711"/>
          <ac:spMkLst>
            <pc:docMk/>
            <pc:sldMk cId="2696758063" sldId="282"/>
            <ac:spMk id="2" creationId="{AEEBF00C-540A-BC81-3E3C-2665CB7982EA}"/>
          </ac:spMkLst>
        </pc:spChg>
        <pc:spChg chg="mod">
          <ac:chgData name="Coufal Petr" userId="76484aeb-9507-44c9-a583-612a370dac90" providerId="ADAL" clId="{A56AD062-9AB2-4CF0-A4D0-D30B1A3211BB}" dt="2023-04-15T15:50:33.915" v="106" actId="113"/>
          <ac:spMkLst>
            <pc:docMk/>
            <pc:sldMk cId="2696758063" sldId="282"/>
            <ac:spMk id="3" creationId="{D59E971B-E67B-3D62-66C6-801EE161A470}"/>
          </ac:spMkLst>
        </pc:spChg>
      </pc:sldChg>
      <pc:sldChg chg="modSp mod">
        <pc:chgData name="Coufal Petr" userId="76484aeb-9507-44c9-a583-612a370dac90" providerId="ADAL" clId="{A56AD062-9AB2-4CF0-A4D0-D30B1A3211BB}" dt="2023-04-15T15:51:12.326" v="118" actId="20577"/>
        <pc:sldMkLst>
          <pc:docMk/>
          <pc:sldMk cId="1031731106" sldId="283"/>
        </pc:sldMkLst>
        <pc:spChg chg="mod">
          <ac:chgData name="Coufal Petr" userId="76484aeb-9507-44c9-a583-612a370dac90" providerId="ADAL" clId="{A56AD062-9AB2-4CF0-A4D0-D30B1A3211BB}" dt="2023-04-15T15:50:54.502" v="109" actId="1076"/>
          <ac:spMkLst>
            <pc:docMk/>
            <pc:sldMk cId="1031731106" sldId="283"/>
            <ac:spMk id="2" creationId="{A7015F41-147C-D512-65D8-EE62614BD2D2}"/>
          </ac:spMkLst>
        </pc:spChg>
        <pc:spChg chg="mod">
          <ac:chgData name="Coufal Petr" userId="76484aeb-9507-44c9-a583-612a370dac90" providerId="ADAL" clId="{A56AD062-9AB2-4CF0-A4D0-D30B1A3211BB}" dt="2023-04-15T15:51:12.326" v="118" actId="20577"/>
          <ac:spMkLst>
            <pc:docMk/>
            <pc:sldMk cId="1031731106" sldId="283"/>
            <ac:spMk id="3" creationId="{4FCA3D22-764F-7530-03BF-50E7F9A6D2E2}"/>
          </ac:spMkLst>
        </pc:spChg>
      </pc:sldChg>
      <pc:sldChg chg="modSp mod">
        <pc:chgData name="Coufal Petr" userId="76484aeb-9507-44c9-a583-612a370dac90" providerId="ADAL" clId="{A56AD062-9AB2-4CF0-A4D0-D30B1A3211BB}" dt="2023-04-15T15:51:35.708" v="123" actId="1076"/>
        <pc:sldMkLst>
          <pc:docMk/>
          <pc:sldMk cId="1073916627" sldId="285"/>
        </pc:sldMkLst>
        <pc:spChg chg="mod">
          <ac:chgData name="Coufal Petr" userId="76484aeb-9507-44c9-a583-612a370dac90" providerId="ADAL" clId="{A56AD062-9AB2-4CF0-A4D0-D30B1A3211BB}" dt="2023-04-15T15:51:25.222" v="120" actId="14100"/>
          <ac:spMkLst>
            <pc:docMk/>
            <pc:sldMk cId="1073916627" sldId="285"/>
            <ac:spMk id="2" creationId="{A7015F41-147C-D512-65D8-EE62614BD2D2}"/>
          </ac:spMkLst>
        </pc:spChg>
        <pc:spChg chg="mod">
          <ac:chgData name="Coufal Petr" userId="76484aeb-9507-44c9-a583-612a370dac90" providerId="ADAL" clId="{A56AD062-9AB2-4CF0-A4D0-D30B1A3211BB}" dt="2023-04-15T15:51:35.708" v="123" actId="1076"/>
          <ac:spMkLst>
            <pc:docMk/>
            <pc:sldMk cId="1073916627" sldId="285"/>
            <ac:spMk id="3" creationId="{4FCA3D22-764F-7530-03BF-50E7F9A6D2E2}"/>
          </ac:spMkLst>
        </pc:spChg>
      </pc:sldChg>
      <pc:sldChg chg="modSp mod">
        <pc:chgData name="Coufal Petr" userId="76484aeb-9507-44c9-a583-612a370dac90" providerId="ADAL" clId="{A56AD062-9AB2-4CF0-A4D0-D30B1A3211BB}" dt="2023-04-15T15:52:17.282" v="132" actId="403"/>
        <pc:sldMkLst>
          <pc:docMk/>
          <pc:sldMk cId="1377447062" sldId="286"/>
        </pc:sldMkLst>
        <pc:spChg chg="mod">
          <ac:chgData name="Coufal Petr" userId="76484aeb-9507-44c9-a583-612a370dac90" providerId="ADAL" clId="{A56AD062-9AB2-4CF0-A4D0-D30B1A3211BB}" dt="2023-04-15T15:52:17.282" v="132" actId="403"/>
          <ac:spMkLst>
            <pc:docMk/>
            <pc:sldMk cId="1377447062" sldId="286"/>
            <ac:spMk id="2" creationId="{A88FE9D3-50A4-4AB5-7835-FF9BA4E82FD7}"/>
          </ac:spMkLst>
        </pc:spChg>
        <pc:spChg chg="mod">
          <ac:chgData name="Coufal Petr" userId="76484aeb-9507-44c9-a583-612a370dac90" providerId="ADAL" clId="{A56AD062-9AB2-4CF0-A4D0-D30B1A3211BB}" dt="2023-04-15T15:52:12.371" v="130" actId="2711"/>
          <ac:spMkLst>
            <pc:docMk/>
            <pc:sldMk cId="1377447062" sldId="286"/>
            <ac:spMk id="3" creationId="{C40E74E2-BDC3-C8B5-B40A-63781BAAF8B1}"/>
          </ac:spMkLst>
        </pc:spChg>
      </pc:sldChg>
      <pc:sldChg chg="modSp mod">
        <pc:chgData name="Coufal Petr" userId="76484aeb-9507-44c9-a583-612a370dac90" providerId="ADAL" clId="{A56AD062-9AB2-4CF0-A4D0-D30B1A3211BB}" dt="2023-04-15T15:52:37.581" v="136" actId="2711"/>
        <pc:sldMkLst>
          <pc:docMk/>
          <pc:sldMk cId="785656983" sldId="287"/>
        </pc:sldMkLst>
        <pc:spChg chg="mod">
          <ac:chgData name="Coufal Petr" userId="76484aeb-9507-44c9-a583-612a370dac90" providerId="ADAL" clId="{A56AD062-9AB2-4CF0-A4D0-D30B1A3211BB}" dt="2023-04-15T15:52:27.816" v="133" actId="2711"/>
          <ac:spMkLst>
            <pc:docMk/>
            <pc:sldMk cId="785656983" sldId="287"/>
            <ac:spMk id="2" creationId="{E0FDDEAD-8A94-2184-5257-083943228C9F}"/>
          </ac:spMkLst>
        </pc:spChg>
        <pc:spChg chg="mod">
          <ac:chgData name="Coufal Petr" userId="76484aeb-9507-44c9-a583-612a370dac90" providerId="ADAL" clId="{A56AD062-9AB2-4CF0-A4D0-D30B1A3211BB}" dt="2023-04-15T15:52:37.581" v="136" actId="2711"/>
          <ac:spMkLst>
            <pc:docMk/>
            <pc:sldMk cId="785656983" sldId="287"/>
            <ac:spMk id="3" creationId="{A75587A1-1D72-C6A2-5814-D537C4B62B00}"/>
          </ac:spMkLst>
        </pc:spChg>
      </pc:sldChg>
      <pc:sldChg chg="modSp mod">
        <pc:chgData name="Coufal Petr" userId="76484aeb-9507-44c9-a583-612a370dac90" providerId="ADAL" clId="{A56AD062-9AB2-4CF0-A4D0-D30B1A3211BB}" dt="2023-04-15T15:53:06.968" v="143" actId="1076"/>
        <pc:sldMkLst>
          <pc:docMk/>
          <pc:sldMk cId="2823396669" sldId="289"/>
        </pc:sldMkLst>
        <pc:spChg chg="mod">
          <ac:chgData name="Coufal Petr" userId="76484aeb-9507-44c9-a583-612a370dac90" providerId="ADAL" clId="{A56AD062-9AB2-4CF0-A4D0-D30B1A3211BB}" dt="2023-04-15T15:52:46.482" v="137" actId="2711"/>
          <ac:spMkLst>
            <pc:docMk/>
            <pc:sldMk cId="2823396669" sldId="289"/>
            <ac:spMk id="2" creationId="{582EF978-2904-05F4-C37F-661927237966}"/>
          </ac:spMkLst>
        </pc:spChg>
        <pc:spChg chg="mod">
          <ac:chgData name="Coufal Petr" userId="76484aeb-9507-44c9-a583-612a370dac90" providerId="ADAL" clId="{A56AD062-9AB2-4CF0-A4D0-D30B1A3211BB}" dt="2023-04-15T15:53:06.968" v="143" actId="1076"/>
          <ac:spMkLst>
            <pc:docMk/>
            <pc:sldMk cId="2823396669" sldId="289"/>
            <ac:spMk id="3" creationId="{2C542956-8C89-A0A4-E7F9-6FB69973E57D}"/>
          </ac:spMkLst>
        </pc:spChg>
      </pc:sldChg>
      <pc:sldChg chg="modSp mod">
        <pc:chgData name="Coufal Petr" userId="76484aeb-9507-44c9-a583-612a370dac90" providerId="ADAL" clId="{A56AD062-9AB2-4CF0-A4D0-D30B1A3211BB}" dt="2023-04-15T15:51:54.807" v="128" actId="20577"/>
        <pc:sldMkLst>
          <pc:docMk/>
          <pc:sldMk cId="334691951" sldId="290"/>
        </pc:sldMkLst>
        <pc:spChg chg="mod">
          <ac:chgData name="Coufal Petr" userId="76484aeb-9507-44c9-a583-612a370dac90" providerId="ADAL" clId="{A56AD062-9AB2-4CF0-A4D0-D30B1A3211BB}" dt="2023-04-15T15:51:43.457" v="125" actId="27636"/>
          <ac:spMkLst>
            <pc:docMk/>
            <pc:sldMk cId="334691951" sldId="290"/>
            <ac:spMk id="2" creationId="{0DF1843E-57A7-21C0-A091-DA708028DDE1}"/>
          </ac:spMkLst>
        </pc:spChg>
        <pc:spChg chg="mod">
          <ac:chgData name="Coufal Petr" userId="76484aeb-9507-44c9-a583-612a370dac90" providerId="ADAL" clId="{A56AD062-9AB2-4CF0-A4D0-D30B1A3211BB}" dt="2023-04-15T15:51:54.807" v="128" actId="20577"/>
          <ac:spMkLst>
            <pc:docMk/>
            <pc:sldMk cId="334691951" sldId="290"/>
            <ac:spMk id="3" creationId="{0EB08A04-4989-3CEC-921B-2A66ABF8CC6E}"/>
          </ac:spMkLst>
        </pc:spChg>
      </pc:sldChg>
      <pc:sldChg chg="modSp mod">
        <pc:chgData name="Coufal Petr" userId="76484aeb-9507-44c9-a583-612a370dac90" providerId="ADAL" clId="{A56AD062-9AB2-4CF0-A4D0-D30B1A3211BB}" dt="2023-04-15T15:53:33.555" v="152" actId="1076"/>
        <pc:sldMkLst>
          <pc:docMk/>
          <pc:sldMk cId="1252596491" sldId="291"/>
        </pc:sldMkLst>
        <pc:spChg chg="mod">
          <ac:chgData name="Coufal Petr" userId="76484aeb-9507-44c9-a583-612a370dac90" providerId="ADAL" clId="{A56AD062-9AB2-4CF0-A4D0-D30B1A3211BB}" dt="2023-04-15T15:53:12.432" v="144" actId="2711"/>
          <ac:spMkLst>
            <pc:docMk/>
            <pc:sldMk cId="1252596491" sldId="291"/>
            <ac:spMk id="2" creationId="{4E46FBF9-1F46-0DCF-B23E-DAF230C41B63}"/>
          </ac:spMkLst>
        </pc:spChg>
        <pc:spChg chg="mod">
          <ac:chgData name="Coufal Petr" userId="76484aeb-9507-44c9-a583-612a370dac90" providerId="ADAL" clId="{A56AD062-9AB2-4CF0-A4D0-D30B1A3211BB}" dt="2023-04-15T15:53:33.555" v="152" actId="1076"/>
          <ac:spMkLst>
            <pc:docMk/>
            <pc:sldMk cId="1252596491" sldId="291"/>
            <ac:spMk id="3" creationId="{D51BE91B-68CC-5DDF-B509-87265B12F19B}"/>
          </ac:spMkLst>
        </pc:spChg>
      </pc:sldChg>
      <pc:sldChg chg="del">
        <pc:chgData name="Coufal Petr" userId="76484aeb-9507-44c9-a583-612a370dac90" providerId="ADAL" clId="{A56AD062-9AB2-4CF0-A4D0-D30B1A3211BB}" dt="2023-04-15T15:36:49.110" v="1" actId="47"/>
        <pc:sldMkLst>
          <pc:docMk/>
          <pc:sldMk cId="1803326326" sldId="292"/>
        </pc:sldMkLst>
      </pc:sldChg>
      <pc:sldChg chg="del">
        <pc:chgData name="Coufal Petr" userId="76484aeb-9507-44c9-a583-612a370dac90" providerId="ADAL" clId="{A56AD062-9AB2-4CF0-A4D0-D30B1A3211BB}" dt="2023-04-15T15:36:49.110" v="1" actId="47"/>
        <pc:sldMkLst>
          <pc:docMk/>
          <pc:sldMk cId="1266241857" sldId="293"/>
        </pc:sldMkLst>
      </pc:sldChg>
      <pc:sldChg chg="del">
        <pc:chgData name="Coufal Petr" userId="76484aeb-9507-44c9-a583-612a370dac90" providerId="ADAL" clId="{A56AD062-9AB2-4CF0-A4D0-D30B1A3211BB}" dt="2023-04-15T15:36:29.359" v="0" actId="47"/>
        <pc:sldMkLst>
          <pc:docMk/>
          <pc:sldMk cId="265772348" sldId="294"/>
        </pc:sldMkLst>
      </pc:sldChg>
    </pc:docChg>
  </pc:docChgLst>
  <pc:docChgLst>
    <pc:chgData name="Coufal Petr" userId="76484aeb-9507-44c9-a583-612a370dac90" providerId="ADAL" clId="{BF2C8E49-3B8F-472C-82D1-8A62CEA15521}"/>
    <pc:docChg chg="custSel addSld delSld modSld">
      <pc:chgData name="Coufal Petr" userId="76484aeb-9507-44c9-a583-612a370dac90" providerId="ADAL" clId="{BF2C8E49-3B8F-472C-82D1-8A62CEA15521}" dt="2023-06-01T12:27:54.073" v="464" actId="20577"/>
      <pc:docMkLst>
        <pc:docMk/>
      </pc:docMkLst>
      <pc:sldChg chg="modSp mod">
        <pc:chgData name="Coufal Petr" userId="76484aeb-9507-44c9-a583-612a370dac90" providerId="ADAL" clId="{BF2C8E49-3B8F-472C-82D1-8A62CEA15521}" dt="2023-06-01T09:42:35.021" v="162" actId="1076"/>
        <pc:sldMkLst>
          <pc:docMk/>
          <pc:sldMk cId="2267678563" sldId="256"/>
        </pc:sldMkLst>
        <pc:spChg chg="mod">
          <ac:chgData name="Coufal Petr" userId="76484aeb-9507-44c9-a583-612a370dac90" providerId="ADAL" clId="{BF2C8E49-3B8F-472C-82D1-8A62CEA15521}" dt="2023-06-01T09:42:30.266" v="161" actId="1076"/>
          <ac:spMkLst>
            <pc:docMk/>
            <pc:sldMk cId="2267678563" sldId="256"/>
            <ac:spMk id="2" creationId="{C0BA502C-294E-3305-EF54-584A2C72901E}"/>
          </ac:spMkLst>
        </pc:spChg>
        <pc:spChg chg="mod">
          <ac:chgData name="Coufal Petr" userId="76484aeb-9507-44c9-a583-612a370dac90" providerId="ADAL" clId="{BF2C8E49-3B8F-472C-82D1-8A62CEA15521}" dt="2023-06-01T09:42:35.021" v="162" actId="1076"/>
          <ac:spMkLst>
            <pc:docMk/>
            <pc:sldMk cId="2267678563" sldId="256"/>
            <ac:spMk id="3" creationId="{56F184E6-B579-799B-1965-2CA3BD8F97BE}"/>
          </ac:spMkLst>
        </pc:spChg>
      </pc:sldChg>
      <pc:sldChg chg="modSp mod">
        <pc:chgData name="Coufal Petr" userId="76484aeb-9507-44c9-a583-612a370dac90" providerId="ADAL" clId="{BF2C8E49-3B8F-472C-82D1-8A62CEA15521}" dt="2023-06-01T09:44:13.323" v="185" actId="1076"/>
        <pc:sldMkLst>
          <pc:docMk/>
          <pc:sldMk cId="2535335355" sldId="273"/>
        </pc:sldMkLst>
        <pc:spChg chg="mod">
          <ac:chgData name="Coufal Petr" userId="76484aeb-9507-44c9-a583-612a370dac90" providerId="ADAL" clId="{BF2C8E49-3B8F-472C-82D1-8A62CEA15521}" dt="2023-06-01T09:43:36.627" v="183" actId="113"/>
          <ac:spMkLst>
            <pc:docMk/>
            <pc:sldMk cId="2535335355" sldId="273"/>
            <ac:spMk id="3" creationId="{3D96968B-2102-A8EB-1900-6B3543D55466}"/>
          </ac:spMkLst>
        </pc:spChg>
        <pc:picChg chg="mod">
          <ac:chgData name="Coufal Petr" userId="76484aeb-9507-44c9-a583-612a370dac90" providerId="ADAL" clId="{BF2C8E49-3B8F-472C-82D1-8A62CEA15521}" dt="2023-06-01T09:44:13.323" v="185" actId="1076"/>
          <ac:picMkLst>
            <pc:docMk/>
            <pc:sldMk cId="2535335355" sldId="273"/>
            <ac:picMk id="13318" creationId="{1162A26C-312D-E4F4-9A23-B6274FB727D0}"/>
          </ac:picMkLst>
        </pc:picChg>
      </pc:sldChg>
      <pc:sldChg chg="modSp mod">
        <pc:chgData name="Coufal Petr" userId="76484aeb-9507-44c9-a583-612a370dac90" providerId="ADAL" clId="{BF2C8E49-3B8F-472C-82D1-8A62CEA15521}" dt="2023-06-01T09:40:48.005" v="151" actId="27636"/>
        <pc:sldMkLst>
          <pc:docMk/>
          <pc:sldMk cId="3046979293" sldId="274"/>
        </pc:sldMkLst>
        <pc:spChg chg="mod">
          <ac:chgData name="Coufal Petr" userId="76484aeb-9507-44c9-a583-612a370dac90" providerId="ADAL" clId="{BF2C8E49-3B8F-472C-82D1-8A62CEA15521}" dt="2023-06-01T09:40:48.005" v="151" actId="27636"/>
          <ac:spMkLst>
            <pc:docMk/>
            <pc:sldMk cId="3046979293" sldId="274"/>
            <ac:spMk id="2" creationId="{A6F91BD7-0410-F32A-D167-AD75B471CF39}"/>
          </ac:spMkLst>
        </pc:spChg>
      </pc:sldChg>
      <pc:sldChg chg="addSp modSp mod">
        <pc:chgData name="Coufal Petr" userId="76484aeb-9507-44c9-a583-612a370dac90" providerId="ADAL" clId="{BF2C8E49-3B8F-472C-82D1-8A62CEA15521}" dt="2023-06-01T12:11:47.391" v="246" actId="1076"/>
        <pc:sldMkLst>
          <pc:docMk/>
          <pc:sldMk cId="3084569836" sldId="275"/>
        </pc:sldMkLst>
        <pc:spChg chg="mod">
          <ac:chgData name="Coufal Petr" userId="76484aeb-9507-44c9-a583-612a370dac90" providerId="ADAL" clId="{BF2C8E49-3B8F-472C-82D1-8A62CEA15521}" dt="2023-06-01T12:11:33.573" v="241" actId="1076"/>
          <ac:spMkLst>
            <pc:docMk/>
            <pc:sldMk cId="3084569836" sldId="275"/>
            <ac:spMk id="2" creationId="{B1CD58CD-05C2-7806-6F0A-F3FD24F5A918}"/>
          </ac:spMkLst>
        </pc:spChg>
        <pc:spChg chg="mod">
          <ac:chgData name="Coufal Petr" userId="76484aeb-9507-44c9-a583-612a370dac90" providerId="ADAL" clId="{BF2C8E49-3B8F-472C-82D1-8A62CEA15521}" dt="2023-06-01T12:11:45.215" v="245" actId="1076"/>
          <ac:spMkLst>
            <pc:docMk/>
            <pc:sldMk cId="3084569836" sldId="275"/>
            <ac:spMk id="3" creationId="{6E3267AF-A222-B93F-74B3-FAE8F736F8FE}"/>
          </ac:spMkLst>
        </pc:spChg>
        <pc:picChg chg="add mod">
          <ac:chgData name="Coufal Petr" userId="76484aeb-9507-44c9-a583-612a370dac90" providerId="ADAL" clId="{BF2C8E49-3B8F-472C-82D1-8A62CEA15521}" dt="2023-06-01T12:11:47.391" v="246" actId="1076"/>
          <ac:picMkLst>
            <pc:docMk/>
            <pc:sldMk cId="3084569836" sldId="275"/>
            <ac:picMk id="1026" creationId="{B20BE0F3-8893-8096-A7B9-1D533747A70B}"/>
          </ac:picMkLst>
        </pc:picChg>
        <pc:picChg chg="mod">
          <ac:chgData name="Coufal Petr" userId="76484aeb-9507-44c9-a583-612a370dac90" providerId="ADAL" clId="{BF2C8E49-3B8F-472C-82D1-8A62CEA15521}" dt="2023-06-01T09:41:04.835" v="154" actId="14100"/>
          <ac:picMkLst>
            <pc:docMk/>
            <pc:sldMk cId="3084569836" sldId="275"/>
            <ac:picMk id="14338" creationId="{28E4E501-8642-12DD-D44C-0643F6D18A4A}"/>
          </ac:picMkLst>
        </pc:picChg>
      </pc:sldChg>
      <pc:sldChg chg="modSp mod">
        <pc:chgData name="Coufal Petr" userId="76484aeb-9507-44c9-a583-612a370dac90" providerId="ADAL" clId="{BF2C8E49-3B8F-472C-82D1-8A62CEA15521}" dt="2023-06-01T09:41:50.526" v="160" actId="1076"/>
        <pc:sldMkLst>
          <pc:docMk/>
          <pc:sldMk cId="2877743946" sldId="276"/>
        </pc:sldMkLst>
        <pc:spChg chg="mod">
          <ac:chgData name="Coufal Petr" userId="76484aeb-9507-44c9-a583-612a370dac90" providerId="ADAL" clId="{BF2C8E49-3B8F-472C-82D1-8A62CEA15521}" dt="2023-06-01T09:40:39.839" v="148" actId="27636"/>
          <ac:spMkLst>
            <pc:docMk/>
            <pc:sldMk cId="2877743946" sldId="276"/>
            <ac:spMk id="2" creationId="{FE334B18-C174-52EC-1E67-047CDD6B0083}"/>
          </ac:spMkLst>
        </pc:spChg>
        <pc:spChg chg="mod">
          <ac:chgData name="Coufal Petr" userId="76484aeb-9507-44c9-a583-612a370dac90" providerId="ADAL" clId="{BF2C8E49-3B8F-472C-82D1-8A62CEA15521}" dt="2023-06-01T09:41:22.346" v="156" actId="1076"/>
          <ac:spMkLst>
            <pc:docMk/>
            <pc:sldMk cId="2877743946" sldId="276"/>
            <ac:spMk id="17" creationId="{3AF76EE2-A018-456E-B5B0-3705A08311D4}"/>
          </ac:spMkLst>
        </pc:spChg>
        <pc:spChg chg="mod">
          <ac:chgData name="Coufal Petr" userId="76484aeb-9507-44c9-a583-612a370dac90" providerId="ADAL" clId="{BF2C8E49-3B8F-472C-82D1-8A62CEA15521}" dt="2023-06-01T09:40:27.687" v="143" actId="113"/>
          <ac:spMkLst>
            <pc:docMk/>
            <pc:sldMk cId="2877743946" sldId="276"/>
            <ac:spMk id="18" creationId="{71700A44-B3B6-5554-D100-91B5FCE97C61}"/>
          </ac:spMkLst>
        </pc:spChg>
        <pc:spChg chg="mod">
          <ac:chgData name="Coufal Petr" userId="76484aeb-9507-44c9-a583-612a370dac90" providerId="ADAL" clId="{BF2C8E49-3B8F-472C-82D1-8A62CEA15521}" dt="2023-06-01T09:41:31.148" v="159" actId="1076"/>
          <ac:spMkLst>
            <pc:docMk/>
            <pc:sldMk cId="2877743946" sldId="276"/>
            <ac:spMk id="19" creationId="{F0D57A1C-C2BD-62A2-599E-A83DCE998F4F}"/>
          </ac:spMkLst>
        </pc:spChg>
        <pc:spChg chg="mod">
          <ac:chgData name="Coufal Petr" userId="76484aeb-9507-44c9-a583-612a370dac90" providerId="ADAL" clId="{BF2C8E49-3B8F-472C-82D1-8A62CEA15521}" dt="2023-06-01T09:40:27.687" v="143" actId="113"/>
          <ac:spMkLst>
            <pc:docMk/>
            <pc:sldMk cId="2877743946" sldId="276"/>
            <ac:spMk id="20" creationId="{4AE20E1E-496E-7B50-5A20-25C13B624A94}"/>
          </ac:spMkLst>
        </pc:spChg>
        <pc:picChg chg="mod">
          <ac:chgData name="Coufal Petr" userId="76484aeb-9507-44c9-a583-612a370dac90" providerId="ADAL" clId="{BF2C8E49-3B8F-472C-82D1-8A62CEA15521}" dt="2023-06-01T09:41:50.526" v="160" actId="1076"/>
          <ac:picMkLst>
            <pc:docMk/>
            <pc:sldMk cId="2877743946" sldId="276"/>
            <ac:picMk id="15362" creationId="{86729E66-6BA4-276B-BC51-AF7307E4AEB2}"/>
          </ac:picMkLst>
        </pc:picChg>
      </pc:sldChg>
      <pc:sldChg chg="modSp mod">
        <pc:chgData name="Coufal Petr" userId="76484aeb-9507-44c9-a583-612a370dac90" providerId="ADAL" clId="{BF2C8E49-3B8F-472C-82D1-8A62CEA15521}" dt="2023-06-01T12:12:40.610" v="248" actId="14100"/>
        <pc:sldMkLst>
          <pc:docMk/>
          <pc:sldMk cId="3856745009" sldId="277"/>
        </pc:sldMkLst>
        <pc:spChg chg="mod">
          <ac:chgData name="Coufal Petr" userId="76484aeb-9507-44c9-a583-612a370dac90" providerId="ADAL" clId="{BF2C8E49-3B8F-472C-82D1-8A62CEA15521}" dt="2023-06-01T09:46:40.381" v="210" actId="20577"/>
          <ac:spMkLst>
            <pc:docMk/>
            <pc:sldMk cId="3856745009" sldId="277"/>
            <ac:spMk id="2" creationId="{475951B5-8A39-1538-9FC4-4F268A7BC50B}"/>
          </ac:spMkLst>
        </pc:spChg>
        <pc:spChg chg="mod">
          <ac:chgData name="Coufal Petr" userId="76484aeb-9507-44c9-a583-612a370dac90" providerId="ADAL" clId="{BF2C8E49-3B8F-472C-82D1-8A62CEA15521}" dt="2023-06-01T12:12:40.610" v="248" actId="14100"/>
          <ac:spMkLst>
            <pc:docMk/>
            <pc:sldMk cId="3856745009" sldId="277"/>
            <ac:spMk id="3" creationId="{8E154ADE-1247-C084-AEFC-AD881C116FBC}"/>
          </ac:spMkLst>
        </pc:spChg>
        <pc:picChg chg="mod">
          <ac:chgData name="Coufal Petr" userId="76484aeb-9507-44c9-a583-612a370dac90" providerId="ADAL" clId="{BF2C8E49-3B8F-472C-82D1-8A62CEA15521}" dt="2023-06-01T09:46:00.651" v="198" actId="14100"/>
          <ac:picMkLst>
            <pc:docMk/>
            <pc:sldMk cId="3856745009" sldId="277"/>
            <ac:picMk id="16386" creationId="{DBC8E2CE-DED5-E5A6-2CBF-D835EDB61953}"/>
          </ac:picMkLst>
        </pc:picChg>
      </pc:sldChg>
      <pc:sldChg chg="modSp mod">
        <pc:chgData name="Coufal Petr" userId="76484aeb-9507-44c9-a583-612a370dac90" providerId="ADAL" clId="{BF2C8E49-3B8F-472C-82D1-8A62CEA15521}" dt="2023-06-01T09:46:57.905" v="214" actId="14100"/>
        <pc:sldMkLst>
          <pc:docMk/>
          <pc:sldMk cId="1214249202" sldId="278"/>
        </pc:sldMkLst>
        <pc:spChg chg="mod">
          <ac:chgData name="Coufal Petr" userId="76484aeb-9507-44c9-a583-612a370dac90" providerId="ADAL" clId="{BF2C8E49-3B8F-472C-82D1-8A62CEA15521}" dt="2023-06-01T09:46:45.297" v="212" actId="20577"/>
          <ac:spMkLst>
            <pc:docMk/>
            <pc:sldMk cId="1214249202" sldId="278"/>
            <ac:spMk id="2" creationId="{475951B5-8A39-1538-9FC4-4F268A7BC50B}"/>
          </ac:spMkLst>
        </pc:spChg>
        <pc:picChg chg="mod">
          <ac:chgData name="Coufal Petr" userId="76484aeb-9507-44c9-a583-612a370dac90" providerId="ADAL" clId="{BF2C8E49-3B8F-472C-82D1-8A62CEA15521}" dt="2023-06-01T09:46:57.905" v="214" actId="14100"/>
          <ac:picMkLst>
            <pc:docMk/>
            <pc:sldMk cId="1214249202" sldId="278"/>
            <ac:picMk id="17410" creationId="{E5AED757-07C7-8DF4-5B27-0A01C5745245}"/>
          </ac:picMkLst>
        </pc:picChg>
      </pc:sldChg>
      <pc:sldChg chg="modSp mod">
        <pc:chgData name="Coufal Petr" userId="76484aeb-9507-44c9-a583-612a370dac90" providerId="ADAL" clId="{BF2C8E49-3B8F-472C-82D1-8A62CEA15521}" dt="2023-06-01T12:13:08.555" v="250" actId="1076"/>
        <pc:sldMkLst>
          <pc:docMk/>
          <pc:sldMk cId="1384279750" sldId="279"/>
        </pc:sldMkLst>
        <pc:spChg chg="mod">
          <ac:chgData name="Coufal Petr" userId="76484aeb-9507-44c9-a583-612a370dac90" providerId="ADAL" clId="{BF2C8E49-3B8F-472C-82D1-8A62CEA15521}" dt="2023-06-01T12:13:08.555" v="250" actId="1076"/>
          <ac:spMkLst>
            <pc:docMk/>
            <pc:sldMk cId="1384279750" sldId="279"/>
            <ac:spMk id="3" creationId="{CC4B24A3-65F9-53DD-0B44-5AB203486D1D}"/>
          </ac:spMkLst>
        </pc:spChg>
      </pc:sldChg>
      <pc:sldChg chg="modSp mod">
        <pc:chgData name="Coufal Petr" userId="76484aeb-9507-44c9-a583-612a370dac90" providerId="ADAL" clId="{BF2C8E49-3B8F-472C-82D1-8A62CEA15521}" dt="2023-06-01T12:16:24.467" v="251" actId="113"/>
        <pc:sldMkLst>
          <pc:docMk/>
          <pc:sldMk cId="2696758063" sldId="282"/>
        </pc:sldMkLst>
        <pc:spChg chg="mod">
          <ac:chgData name="Coufal Petr" userId="76484aeb-9507-44c9-a583-612a370dac90" providerId="ADAL" clId="{BF2C8E49-3B8F-472C-82D1-8A62CEA15521}" dt="2023-06-01T12:16:24.467" v="251" actId="113"/>
          <ac:spMkLst>
            <pc:docMk/>
            <pc:sldMk cId="2696758063" sldId="282"/>
            <ac:spMk id="3" creationId="{D59E971B-E67B-3D62-66C6-801EE161A470}"/>
          </ac:spMkLst>
        </pc:spChg>
      </pc:sldChg>
      <pc:sldChg chg="modSp mod">
        <pc:chgData name="Coufal Petr" userId="76484aeb-9507-44c9-a583-612a370dac90" providerId="ADAL" clId="{BF2C8E49-3B8F-472C-82D1-8A62CEA15521}" dt="2023-06-01T12:18:49.128" v="253" actId="313"/>
        <pc:sldMkLst>
          <pc:docMk/>
          <pc:sldMk cId="1031731106" sldId="283"/>
        </pc:sldMkLst>
        <pc:spChg chg="mod">
          <ac:chgData name="Coufal Petr" userId="76484aeb-9507-44c9-a583-612a370dac90" providerId="ADAL" clId="{BF2C8E49-3B8F-472C-82D1-8A62CEA15521}" dt="2023-06-01T12:18:49.128" v="253" actId="313"/>
          <ac:spMkLst>
            <pc:docMk/>
            <pc:sldMk cId="1031731106" sldId="283"/>
            <ac:spMk id="3" creationId="{4FCA3D22-764F-7530-03BF-50E7F9A6D2E2}"/>
          </ac:spMkLst>
        </pc:spChg>
      </pc:sldChg>
      <pc:sldChg chg="modSp mod">
        <pc:chgData name="Coufal Petr" userId="76484aeb-9507-44c9-a583-612a370dac90" providerId="ADAL" clId="{BF2C8E49-3B8F-472C-82D1-8A62CEA15521}" dt="2023-06-01T12:19:06.688" v="257" actId="1076"/>
        <pc:sldMkLst>
          <pc:docMk/>
          <pc:sldMk cId="1073916627" sldId="285"/>
        </pc:sldMkLst>
        <pc:spChg chg="mod">
          <ac:chgData name="Coufal Petr" userId="76484aeb-9507-44c9-a583-612a370dac90" providerId="ADAL" clId="{BF2C8E49-3B8F-472C-82D1-8A62CEA15521}" dt="2023-06-01T12:19:06.688" v="257" actId="1076"/>
          <ac:spMkLst>
            <pc:docMk/>
            <pc:sldMk cId="1073916627" sldId="285"/>
            <ac:spMk id="3" creationId="{4FCA3D22-764F-7530-03BF-50E7F9A6D2E2}"/>
          </ac:spMkLst>
        </pc:spChg>
      </pc:sldChg>
      <pc:sldChg chg="modSp mod">
        <pc:chgData name="Coufal Petr" userId="76484aeb-9507-44c9-a583-612a370dac90" providerId="ADAL" clId="{BF2C8E49-3B8F-472C-82D1-8A62CEA15521}" dt="2023-06-01T12:27:54.073" v="464" actId="20577"/>
        <pc:sldMkLst>
          <pc:docMk/>
          <pc:sldMk cId="334691951" sldId="290"/>
        </pc:sldMkLst>
        <pc:spChg chg="mod">
          <ac:chgData name="Coufal Petr" userId="76484aeb-9507-44c9-a583-612a370dac90" providerId="ADAL" clId="{BF2C8E49-3B8F-472C-82D1-8A62CEA15521}" dt="2023-06-01T12:27:54.073" v="464" actId="20577"/>
          <ac:spMkLst>
            <pc:docMk/>
            <pc:sldMk cId="334691951" sldId="290"/>
            <ac:spMk id="3" creationId="{0EB08A04-4989-3CEC-921B-2A66ABF8CC6E}"/>
          </ac:spMkLst>
        </pc:spChg>
      </pc:sldChg>
      <pc:sldChg chg="addSp delSp modSp new mod setBg">
        <pc:chgData name="Coufal Petr" userId="76484aeb-9507-44c9-a583-612a370dac90" providerId="ADAL" clId="{BF2C8E49-3B8F-472C-82D1-8A62CEA15521}" dt="2023-06-01T12:26:56.280" v="462" actId="20577"/>
        <pc:sldMkLst>
          <pc:docMk/>
          <pc:sldMk cId="442875389" sldId="292"/>
        </pc:sldMkLst>
        <pc:spChg chg="mod">
          <ac:chgData name="Coufal Petr" userId="76484aeb-9507-44c9-a583-612a370dac90" providerId="ADAL" clId="{BF2C8E49-3B8F-472C-82D1-8A62CEA15521}" dt="2023-06-01T12:26:52.226" v="461" actId="1076"/>
          <ac:spMkLst>
            <pc:docMk/>
            <pc:sldMk cId="442875389" sldId="292"/>
            <ac:spMk id="2" creationId="{6ADF3370-11A7-1215-18AE-5E245E19CB4C}"/>
          </ac:spMkLst>
        </pc:spChg>
        <pc:spChg chg="mod ord">
          <ac:chgData name="Coufal Petr" userId="76484aeb-9507-44c9-a583-612a370dac90" providerId="ADAL" clId="{BF2C8E49-3B8F-472C-82D1-8A62CEA15521}" dt="2023-06-01T12:26:56.280" v="462" actId="20577"/>
          <ac:spMkLst>
            <pc:docMk/>
            <pc:sldMk cId="442875389" sldId="292"/>
            <ac:spMk id="3" creationId="{27E415C0-DFC7-A615-A8FE-4731E0BB7545}"/>
          </ac:spMkLst>
        </pc:spChg>
        <pc:spChg chg="add">
          <ac:chgData name="Coufal Petr" userId="76484aeb-9507-44c9-a583-612a370dac90" providerId="ADAL" clId="{BF2C8E49-3B8F-472C-82D1-8A62CEA15521}" dt="2023-06-01T12:26:05.108" v="450" actId="26606"/>
          <ac:spMkLst>
            <pc:docMk/>
            <pc:sldMk cId="442875389" sldId="292"/>
            <ac:spMk id="2055" creationId="{E2A96188-384C-4341-9EEB-967A9341CD86}"/>
          </ac:spMkLst>
        </pc:spChg>
        <pc:spChg chg="add">
          <ac:chgData name="Coufal Petr" userId="76484aeb-9507-44c9-a583-612a370dac90" providerId="ADAL" clId="{BF2C8E49-3B8F-472C-82D1-8A62CEA15521}" dt="2023-06-01T12:26:05.108" v="450" actId="26606"/>
          <ac:spMkLst>
            <pc:docMk/>
            <pc:sldMk cId="442875389" sldId="292"/>
            <ac:spMk id="2057" creationId="{280331C3-DDF5-48A9-8947-D71EAAFFAB0E}"/>
          </ac:spMkLst>
        </pc:spChg>
        <pc:spChg chg="add">
          <ac:chgData name="Coufal Petr" userId="76484aeb-9507-44c9-a583-612a370dac90" providerId="ADAL" clId="{BF2C8E49-3B8F-472C-82D1-8A62CEA15521}" dt="2023-06-01T12:26:05.108" v="450" actId="26606"/>
          <ac:spMkLst>
            <pc:docMk/>
            <pc:sldMk cId="442875389" sldId="292"/>
            <ac:spMk id="2059" creationId="{C535A640-1948-4AFD-A0B7-19AFDA955322}"/>
          </ac:spMkLst>
        </pc:spChg>
        <pc:picChg chg="add mod">
          <ac:chgData name="Coufal Petr" userId="76484aeb-9507-44c9-a583-612a370dac90" providerId="ADAL" clId="{BF2C8E49-3B8F-472C-82D1-8A62CEA15521}" dt="2023-06-01T12:26:26.518" v="456" actId="1076"/>
          <ac:picMkLst>
            <pc:docMk/>
            <pc:sldMk cId="442875389" sldId="292"/>
            <ac:picMk id="4" creationId="{82F67EE2-5A13-E909-82CC-3C41E70E7086}"/>
          </ac:picMkLst>
        </pc:picChg>
        <pc:picChg chg="add mod">
          <ac:chgData name="Coufal Petr" userId="76484aeb-9507-44c9-a583-612a370dac90" providerId="ADAL" clId="{BF2C8E49-3B8F-472C-82D1-8A62CEA15521}" dt="2023-06-01T12:26:05.108" v="450" actId="26606"/>
          <ac:picMkLst>
            <pc:docMk/>
            <pc:sldMk cId="442875389" sldId="292"/>
            <ac:picMk id="2050" creationId="{ABEF43BF-FDA3-C640-3D94-F4BCC7E3080B}"/>
          </ac:picMkLst>
        </pc:picChg>
        <pc:picChg chg="add del mod">
          <ac:chgData name="Coufal Petr" userId="76484aeb-9507-44c9-a583-612a370dac90" providerId="ADAL" clId="{BF2C8E49-3B8F-472C-82D1-8A62CEA15521}" dt="2023-06-01T12:22:24.996" v="277" actId="21"/>
          <ac:picMkLst>
            <pc:docMk/>
            <pc:sldMk cId="442875389" sldId="292"/>
            <ac:picMk id="2052" creationId="{CC971042-1278-82EF-C646-3183FCB5006C}"/>
          </ac:picMkLst>
        </pc:picChg>
      </pc:sldChg>
      <pc:sldChg chg="addSp modSp new del">
        <pc:chgData name="Coufal Petr" userId="76484aeb-9507-44c9-a583-612a370dac90" providerId="ADAL" clId="{BF2C8E49-3B8F-472C-82D1-8A62CEA15521}" dt="2023-06-01T12:27:03.731" v="463" actId="2696"/>
        <pc:sldMkLst>
          <pc:docMk/>
          <pc:sldMk cId="1136035149" sldId="293"/>
        </pc:sldMkLst>
        <pc:picChg chg="add mod">
          <ac:chgData name="Coufal Petr" userId="76484aeb-9507-44c9-a583-612a370dac90" providerId="ADAL" clId="{BF2C8E49-3B8F-472C-82D1-8A62CEA15521}" dt="2023-06-01T12:22:34.957" v="279"/>
          <ac:picMkLst>
            <pc:docMk/>
            <pc:sldMk cId="1136035149" sldId="293"/>
            <ac:picMk id="4" creationId="{7380CB50-5F3A-8D3E-43E5-B12F80B429D3}"/>
          </ac:picMkLst>
        </pc:picChg>
      </pc:sldChg>
    </pc:docChg>
  </pc:docChgLst>
  <pc:docChgLst>
    <pc:chgData name="Petr Coufal" userId="76484aeb-9507-44c9-a583-612a370dac90" providerId="ADAL" clId="{CD584259-6343-48DC-AD15-AE8D417EC4B4}"/>
    <pc:docChg chg="undo custSel addSld modSld">
      <pc:chgData name="Petr Coufal" userId="76484aeb-9507-44c9-a583-612a370dac90" providerId="ADAL" clId="{CD584259-6343-48DC-AD15-AE8D417EC4B4}" dt="2023-06-02T08:05:34.351" v="333" actId="9405"/>
      <pc:docMkLst>
        <pc:docMk/>
      </pc:docMkLst>
      <pc:sldChg chg="modSp">
        <pc:chgData name="Petr Coufal" userId="76484aeb-9507-44c9-a583-612a370dac90" providerId="ADAL" clId="{CD584259-6343-48DC-AD15-AE8D417EC4B4}" dt="2023-06-01T07:29:04.727" v="9"/>
        <pc:sldMkLst>
          <pc:docMk/>
          <pc:sldMk cId="1975557676" sldId="261"/>
        </pc:sldMkLst>
        <pc:graphicFrameChg chg="mod">
          <ac:chgData name="Petr Coufal" userId="76484aeb-9507-44c9-a583-612a370dac90" providerId="ADAL" clId="{CD584259-6343-48DC-AD15-AE8D417EC4B4}" dt="2023-06-01T07:29:04.727" v="9"/>
          <ac:graphicFrameMkLst>
            <pc:docMk/>
            <pc:sldMk cId="1975557676" sldId="261"/>
            <ac:graphicFrameMk id="4" creationId="{B68B8097-5A9C-3406-1410-723DAA21C3A7}"/>
          </ac:graphicFrameMkLst>
        </pc:graphicFrameChg>
        <pc:picChg chg="mod">
          <ac:chgData name="Petr Coufal" userId="76484aeb-9507-44c9-a583-612a370dac90" providerId="ADAL" clId="{CD584259-6343-48DC-AD15-AE8D417EC4B4}" dt="2023-06-01T07:28:33.163" v="7" actId="1076"/>
          <ac:picMkLst>
            <pc:docMk/>
            <pc:sldMk cId="1975557676" sldId="261"/>
            <ac:picMk id="2060" creationId="{DA670289-91E0-38B1-E3F6-844E92905D26}"/>
          </ac:picMkLst>
        </pc:picChg>
        <pc:picChg chg="mod">
          <ac:chgData name="Petr Coufal" userId="76484aeb-9507-44c9-a583-612a370dac90" providerId="ADAL" clId="{CD584259-6343-48DC-AD15-AE8D417EC4B4}" dt="2023-06-01T07:28:03.957" v="0" actId="1076"/>
          <ac:picMkLst>
            <pc:docMk/>
            <pc:sldMk cId="1975557676" sldId="261"/>
            <ac:picMk id="2066" creationId="{27E79560-7586-E613-AA32-BCC57B48095C}"/>
          </ac:picMkLst>
        </pc:picChg>
        <pc:picChg chg="mod">
          <ac:chgData name="Petr Coufal" userId="76484aeb-9507-44c9-a583-612a370dac90" providerId="ADAL" clId="{CD584259-6343-48DC-AD15-AE8D417EC4B4}" dt="2023-06-01T07:28:54.147" v="8" actId="1076"/>
          <ac:picMkLst>
            <pc:docMk/>
            <pc:sldMk cId="1975557676" sldId="261"/>
            <ac:picMk id="2076" creationId="{99F500B1-21C4-F525-AC54-D2D769827EC8}"/>
          </ac:picMkLst>
        </pc:picChg>
      </pc:sldChg>
      <pc:sldChg chg="modSp mod">
        <pc:chgData name="Petr Coufal" userId="76484aeb-9507-44c9-a583-612a370dac90" providerId="ADAL" clId="{CD584259-6343-48DC-AD15-AE8D417EC4B4}" dt="2023-06-01T07:29:50.662" v="33" actId="20577"/>
        <pc:sldMkLst>
          <pc:docMk/>
          <pc:sldMk cId="2535335355" sldId="273"/>
        </pc:sldMkLst>
        <pc:spChg chg="mod">
          <ac:chgData name="Petr Coufal" userId="76484aeb-9507-44c9-a583-612a370dac90" providerId="ADAL" clId="{CD584259-6343-48DC-AD15-AE8D417EC4B4}" dt="2023-06-01T07:29:50.662" v="33" actId="20577"/>
          <ac:spMkLst>
            <pc:docMk/>
            <pc:sldMk cId="2535335355" sldId="273"/>
            <ac:spMk id="3" creationId="{3D96968B-2102-A8EB-1900-6B3543D55466}"/>
          </ac:spMkLst>
        </pc:spChg>
      </pc:sldChg>
      <pc:sldChg chg="addSp delSp modSp mod">
        <pc:chgData name="Petr Coufal" userId="76484aeb-9507-44c9-a583-612a370dac90" providerId="ADAL" clId="{CD584259-6343-48DC-AD15-AE8D417EC4B4}" dt="2023-06-02T07:07:56.261" v="84" actId="1076"/>
        <pc:sldMkLst>
          <pc:docMk/>
          <pc:sldMk cId="3084569836" sldId="275"/>
        </pc:sldMkLst>
        <pc:spChg chg="mod">
          <ac:chgData name="Petr Coufal" userId="76484aeb-9507-44c9-a583-612a370dac90" providerId="ADAL" clId="{CD584259-6343-48DC-AD15-AE8D417EC4B4}" dt="2023-06-01T07:37:08.782" v="42" actId="14100"/>
          <ac:spMkLst>
            <pc:docMk/>
            <pc:sldMk cId="3084569836" sldId="275"/>
            <ac:spMk id="2" creationId="{B1CD58CD-05C2-7806-6F0A-F3FD24F5A918}"/>
          </ac:spMkLst>
        </pc:spChg>
        <pc:spChg chg="add mod">
          <ac:chgData name="Petr Coufal" userId="76484aeb-9507-44c9-a583-612a370dac90" providerId="ADAL" clId="{CD584259-6343-48DC-AD15-AE8D417EC4B4}" dt="2023-06-01T08:01:43.371" v="83" actId="20577"/>
          <ac:spMkLst>
            <pc:docMk/>
            <pc:sldMk cId="3084569836" sldId="275"/>
            <ac:spMk id="3" creationId="{6E3267AF-A222-B93F-74B3-FAE8F736F8FE}"/>
          </ac:spMkLst>
        </pc:spChg>
        <pc:spChg chg="del">
          <ac:chgData name="Petr Coufal" userId="76484aeb-9507-44c9-a583-612a370dac90" providerId="ADAL" clId="{CD584259-6343-48DC-AD15-AE8D417EC4B4}" dt="2023-06-01T07:36:46.766" v="34" actId="26606"/>
          <ac:spMkLst>
            <pc:docMk/>
            <pc:sldMk cId="3084569836" sldId="275"/>
            <ac:spMk id="14343" creationId="{96A35EAA-ED80-4FF1-942C-82B1D483AF60}"/>
          </ac:spMkLst>
        </pc:spChg>
        <pc:spChg chg="del">
          <ac:chgData name="Petr Coufal" userId="76484aeb-9507-44c9-a583-612a370dac90" providerId="ADAL" clId="{CD584259-6343-48DC-AD15-AE8D417EC4B4}" dt="2023-06-01T07:36:46.766" v="34" actId="26606"/>
          <ac:spMkLst>
            <pc:docMk/>
            <pc:sldMk cId="3084569836" sldId="275"/>
            <ac:spMk id="14345" creationId="{D415F49B-3CBC-46CF-AFB5-988852D0479E}"/>
          </ac:spMkLst>
        </pc:spChg>
        <pc:spChg chg="del">
          <ac:chgData name="Petr Coufal" userId="76484aeb-9507-44c9-a583-612a370dac90" providerId="ADAL" clId="{CD584259-6343-48DC-AD15-AE8D417EC4B4}" dt="2023-06-01T07:36:46.766" v="34" actId="26606"/>
          <ac:spMkLst>
            <pc:docMk/>
            <pc:sldMk cId="3084569836" sldId="275"/>
            <ac:spMk id="14347" creationId="{D0940C6F-9A54-410C-9BCD-203E8D97FBAB}"/>
          </ac:spMkLst>
        </pc:spChg>
        <pc:spChg chg="del">
          <ac:chgData name="Petr Coufal" userId="76484aeb-9507-44c9-a583-612a370dac90" providerId="ADAL" clId="{CD584259-6343-48DC-AD15-AE8D417EC4B4}" dt="2023-06-01T07:36:46.766" v="34" actId="26606"/>
          <ac:spMkLst>
            <pc:docMk/>
            <pc:sldMk cId="3084569836" sldId="275"/>
            <ac:spMk id="14349" creationId="{F646C6CE-72A6-48A2-BAA1-A9BD9AE029EC}"/>
          </ac:spMkLst>
        </pc:spChg>
        <pc:spChg chg="del">
          <ac:chgData name="Petr Coufal" userId="76484aeb-9507-44c9-a583-612a370dac90" providerId="ADAL" clId="{CD584259-6343-48DC-AD15-AE8D417EC4B4}" dt="2023-06-01T07:36:46.766" v="34" actId="26606"/>
          <ac:spMkLst>
            <pc:docMk/>
            <pc:sldMk cId="3084569836" sldId="275"/>
            <ac:spMk id="14351" creationId="{F6AFF5CE-B67C-4572-A244-872A4D90EB4C}"/>
          </ac:spMkLst>
        </pc:spChg>
        <pc:spChg chg="del">
          <ac:chgData name="Petr Coufal" userId="76484aeb-9507-44c9-a583-612a370dac90" providerId="ADAL" clId="{CD584259-6343-48DC-AD15-AE8D417EC4B4}" dt="2023-06-01T07:36:46.766" v="34" actId="26606"/>
          <ac:spMkLst>
            <pc:docMk/>
            <pc:sldMk cId="3084569836" sldId="275"/>
            <ac:spMk id="14353" creationId="{FB69A980-D397-4383-991D-6DC2FB1C3CC6}"/>
          </ac:spMkLst>
        </pc:spChg>
        <pc:spChg chg="del">
          <ac:chgData name="Petr Coufal" userId="76484aeb-9507-44c9-a583-612a370dac90" providerId="ADAL" clId="{CD584259-6343-48DC-AD15-AE8D417EC4B4}" dt="2023-06-01T07:36:46.766" v="34" actId="26606"/>
          <ac:spMkLst>
            <pc:docMk/>
            <pc:sldMk cId="3084569836" sldId="275"/>
            <ac:spMk id="14355" creationId="{365ECCD1-CF5E-4EE6-837B-F9A6958B1B81}"/>
          </ac:spMkLst>
        </pc:spChg>
        <pc:spChg chg="add">
          <ac:chgData name="Petr Coufal" userId="76484aeb-9507-44c9-a583-612a370dac90" providerId="ADAL" clId="{CD584259-6343-48DC-AD15-AE8D417EC4B4}" dt="2023-06-01T07:36:46.766" v="34" actId="26606"/>
          <ac:spMkLst>
            <pc:docMk/>
            <pc:sldMk cId="3084569836" sldId="275"/>
            <ac:spMk id="14360" creationId="{96A35EAA-ED80-4FF1-942C-82B1D483AF60}"/>
          </ac:spMkLst>
        </pc:spChg>
        <pc:spChg chg="add">
          <ac:chgData name="Petr Coufal" userId="76484aeb-9507-44c9-a583-612a370dac90" providerId="ADAL" clId="{CD584259-6343-48DC-AD15-AE8D417EC4B4}" dt="2023-06-01T07:36:46.766" v="34" actId="26606"/>
          <ac:spMkLst>
            <pc:docMk/>
            <pc:sldMk cId="3084569836" sldId="275"/>
            <ac:spMk id="14362" creationId="{D415F49B-3CBC-46CF-AFB5-988852D0479E}"/>
          </ac:spMkLst>
        </pc:spChg>
        <pc:spChg chg="add">
          <ac:chgData name="Petr Coufal" userId="76484aeb-9507-44c9-a583-612a370dac90" providerId="ADAL" clId="{CD584259-6343-48DC-AD15-AE8D417EC4B4}" dt="2023-06-01T07:36:46.766" v="34" actId="26606"/>
          <ac:spMkLst>
            <pc:docMk/>
            <pc:sldMk cId="3084569836" sldId="275"/>
            <ac:spMk id="14364" creationId="{421117CB-D197-45F3-B441-4AC4D215E71B}"/>
          </ac:spMkLst>
        </pc:spChg>
        <pc:spChg chg="add">
          <ac:chgData name="Petr Coufal" userId="76484aeb-9507-44c9-a583-612a370dac90" providerId="ADAL" clId="{CD584259-6343-48DC-AD15-AE8D417EC4B4}" dt="2023-06-01T07:36:46.766" v="34" actId="26606"/>
          <ac:spMkLst>
            <pc:docMk/>
            <pc:sldMk cId="3084569836" sldId="275"/>
            <ac:spMk id="14366" creationId="{4F4BB964-F5AA-45BD-906E-192DA00A90A1}"/>
          </ac:spMkLst>
        </pc:spChg>
        <pc:spChg chg="add">
          <ac:chgData name="Petr Coufal" userId="76484aeb-9507-44c9-a583-612a370dac90" providerId="ADAL" clId="{CD584259-6343-48DC-AD15-AE8D417EC4B4}" dt="2023-06-01T07:36:46.766" v="34" actId="26606"/>
          <ac:spMkLst>
            <pc:docMk/>
            <pc:sldMk cId="3084569836" sldId="275"/>
            <ac:spMk id="14368" creationId="{45D11A2A-27EA-453B-9A61-585A893F35A0}"/>
          </ac:spMkLst>
        </pc:spChg>
        <pc:picChg chg="mod">
          <ac:chgData name="Petr Coufal" userId="76484aeb-9507-44c9-a583-612a370dac90" providerId="ADAL" clId="{CD584259-6343-48DC-AD15-AE8D417EC4B4}" dt="2023-06-02T07:07:56.261" v="84" actId="1076"/>
          <ac:picMkLst>
            <pc:docMk/>
            <pc:sldMk cId="3084569836" sldId="275"/>
            <ac:picMk id="1026" creationId="{B20BE0F3-8893-8096-A7B9-1D533747A70B}"/>
          </ac:picMkLst>
        </pc:picChg>
        <pc:picChg chg="mod">
          <ac:chgData name="Petr Coufal" userId="76484aeb-9507-44c9-a583-612a370dac90" providerId="ADAL" clId="{CD584259-6343-48DC-AD15-AE8D417EC4B4}" dt="2023-06-01T07:36:46.766" v="34" actId="26606"/>
          <ac:picMkLst>
            <pc:docMk/>
            <pc:sldMk cId="3084569836" sldId="275"/>
            <ac:picMk id="14338" creationId="{28E4E501-8642-12DD-D44C-0643F6D18A4A}"/>
          </ac:picMkLst>
        </pc:picChg>
      </pc:sldChg>
      <pc:sldChg chg="modSp">
        <pc:chgData name="Petr Coufal" userId="76484aeb-9507-44c9-a583-612a370dac90" providerId="ADAL" clId="{CD584259-6343-48DC-AD15-AE8D417EC4B4}" dt="2023-06-02T07:09:11.555" v="87" actId="1076"/>
        <pc:sldMkLst>
          <pc:docMk/>
          <pc:sldMk cId="2877743946" sldId="276"/>
        </pc:sldMkLst>
        <pc:picChg chg="mod">
          <ac:chgData name="Petr Coufal" userId="76484aeb-9507-44c9-a583-612a370dac90" providerId="ADAL" clId="{CD584259-6343-48DC-AD15-AE8D417EC4B4}" dt="2023-06-02T07:09:11.555" v="87" actId="1076"/>
          <ac:picMkLst>
            <pc:docMk/>
            <pc:sldMk cId="2877743946" sldId="276"/>
            <ac:picMk id="15362" creationId="{86729E66-6BA4-276B-BC51-AF7307E4AEB2}"/>
          </ac:picMkLst>
        </pc:picChg>
      </pc:sldChg>
      <pc:sldChg chg="modSp mod">
        <pc:chgData name="Petr Coufal" userId="76484aeb-9507-44c9-a583-612a370dac90" providerId="ADAL" clId="{CD584259-6343-48DC-AD15-AE8D417EC4B4}" dt="2023-06-02T07:26:54.716" v="92" actId="27636"/>
        <pc:sldMkLst>
          <pc:docMk/>
          <pc:sldMk cId="1073916627" sldId="285"/>
        </pc:sldMkLst>
        <pc:spChg chg="mod">
          <ac:chgData name="Petr Coufal" userId="76484aeb-9507-44c9-a583-612a370dac90" providerId="ADAL" clId="{CD584259-6343-48DC-AD15-AE8D417EC4B4}" dt="2023-06-02T07:26:54.716" v="92" actId="27636"/>
          <ac:spMkLst>
            <pc:docMk/>
            <pc:sldMk cId="1073916627" sldId="285"/>
            <ac:spMk id="2" creationId="{A7015F41-147C-D512-65D8-EE62614BD2D2}"/>
          </ac:spMkLst>
        </pc:spChg>
      </pc:sldChg>
      <pc:sldChg chg="addSp delSp modSp new mod setBg">
        <pc:chgData name="Petr Coufal" userId="76484aeb-9507-44c9-a583-612a370dac90" providerId="ADAL" clId="{CD584259-6343-48DC-AD15-AE8D417EC4B4}" dt="2023-06-02T08:05:34.351" v="333" actId="9405"/>
        <pc:sldMkLst>
          <pc:docMk/>
          <pc:sldMk cId="2971753838" sldId="293"/>
        </pc:sldMkLst>
        <pc:spChg chg="mod ord">
          <ac:chgData name="Petr Coufal" userId="76484aeb-9507-44c9-a583-612a370dac90" providerId="ADAL" clId="{CD584259-6343-48DC-AD15-AE8D417EC4B4}" dt="2023-06-02T07:33:50.805" v="285" actId="2711"/>
          <ac:spMkLst>
            <pc:docMk/>
            <pc:sldMk cId="2971753838" sldId="293"/>
            <ac:spMk id="2" creationId="{A5C5EDB5-7689-0648-4E13-7F6005A26EF2}"/>
          </ac:spMkLst>
        </pc:spChg>
        <pc:spChg chg="mod ord">
          <ac:chgData name="Petr Coufal" userId="76484aeb-9507-44c9-a583-612a370dac90" providerId="ADAL" clId="{CD584259-6343-48DC-AD15-AE8D417EC4B4}" dt="2023-06-02T07:34:42.633" v="331" actId="12"/>
          <ac:spMkLst>
            <pc:docMk/>
            <pc:sldMk cId="2971753838" sldId="293"/>
            <ac:spMk id="3" creationId="{41592944-54FF-6014-C0D0-F5607DB6DFB1}"/>
          </ac:spMkLst>
        </pc:spChg>
        <pc:spChg chg="add del">
          <ac:chgData name="Petr Coufal" userId="76484aeb-9507-44c9-a583-612a370dac90" providerId="ADAL" clId="{CD584259-6343-48DC-AD15-AE8D417EC4B4}" dt="2023-06-02T07:33:44.630" v="283" actId="26606"/>
          <ac:spMkLst>
            <pc:docMk/>
            <pc:sldMk cId="2971753838" sldId="293"/>
            <ac:spMk id="1033" creationId="{B20DF01A-DAD0-4D16-BEDE-ED085CCC3B73}"/>
          </ac:spMkLst>
        </pc:spChg>
        <pc:spChg chg="add del">
          <ac:chgData name="Petr Coufal" userId="76484aeb-9507-44c9-a583-612a370dac90" providerId="ADAL" clId="{CD584259-6343-48DC-AD15-AE8D417EC4B4}" dt="2023-06-02T07:33:44.630" v="283" actId="26606"/>
          <ac:spMkLst>
            <pc:docMk/>
            <pc:sldMk cId="2971753838" sldId="293"/>
            <ac:spMk id="1035" creationId="{6AD3413D-7B12-45BA-8A2F-A77B3EAF6086}"/>
          </ac:spMkLst>
        </pc:spChg>
        <pc:spChg chg="add del">
          <ac:chgData name="Petr Coufal" userId="76484aeb-9507-44c9-a583-612a370dac90" providerId="ADAL" clId="{CD584259-6343-48DC-AD15-AE8D417EC4B4}" dt="2023-06-02T07:33:44.630" v="283" actId="26606"/>
          <ac:spMkLst>
            <pc:docMk/>
            <pc:sldMk cId="2971753838" sldId="293"/>
            <ac:spMk id="1037" creationId="{42978186-B7D8-43E7-AB30-DF63F42D7C52}"/>
          </ac:spMkLst>
        </pc:spChg>
        <pc:spChg chg="add">
          <ac:chgData name="Petr Coufal" userId="76484aeb-9507-44c9-a583-612a370dac90" providerId="ADAL" clId="{CD584259-6343-48DC-AD15-AE8D417EC4B4}" dt="2023-06-02T07:33:44.646" v="284" actId="26606"/>
          <ac:spMkLst>
            <pc:docMk/>
            <pc:sldMk cId="2971753838" sldId="293"/>
            <ac:spMk id="1039" creationId="{6D6E0911-AEEA-4ADF-84EB-1115E0FE3811}"/>
          </ac:spMkLst>
        </pc:spChg>
        <pc:spChg chg="add">
          <ac:chgData name="Petr Coufal" userId="76484aeb-9507-44c9-a583-612a370dac90" providerId="ADAL" clId="{CD584259-6343-48DC-AD15-AE8D417EC4B4}" dt="2023-06-02T07:33:44.646" v="284" actId="26606"/>
          <ac:spMkLst>
            <pc:docMk/>
            <pc:sldMk cId="2971753838" sldId="293"/>
            <ac:spMk id="1040" creationId="{B20DF01A-DAD0-4D16-BEDE-ED085CCC3B73}"/>
          </ac:spMkLst>
        </pc:spChg>
        <pc:spChg chg="add">
          <ac:chgData name="Petr Coufal" userId="76484aeb-9507-44c9-a583-612a370dac90" providerId="ADAL" clId="{CD584259-6343-48DC-AD15-AE8D417EC4B4}" dt="2023-06-02T07:33:44.646" v="284" actId="26606"/>
          <ac:spMkLst>
            <pc:docMk/>
            <pc:sldMk cId="2971753838" sldId="293"/>
            <ac:spMk id="1041" creationId="{B2B5C7F1-27D2-4548-B87E-85A33E3668A0}"/>
          </ac:spMkLst>
        </pc:spChg>
        <pc:spChg chg="add">
          <ac:chgData name="Petr Coufal" userId="76484aeb-9507-44c9-a583-612a370dac90" providerId="ADAL" clId="{CD584259-6343-48DC-AD15-AE8D417EC4B4}" dt="2023-06-02T07:33:44.646" v="284" actId="26606"/>
          <ac:spMkLst>
            <pc:docMk/>
            <pc:sldMk cId="2971753838" sldId="293"/>
            <ac:spMk id="1042" creationId="{3ADE783A-5990-4FBC-B78E-709A9A070709}"/>
          </ac:spMkLst>
        </pc:spChg>
        <pc:picChg chg="add mod ord">
          <ac:chgData name="Petr Coufal" userId="76484aeb-9507-44c9-a583-612a370dac90" providerId="ADAL" clId="{CD584259-6343-48DC-AD15-AE8D417EC4B4}" dt="2023-06-02T07:33:44.646" v="284" actId="26606"/>
          <ac:picMkLst>
            <pc:docMk/>
            <pc:sldMk cId="2971753838" sldId="293"/>
            <ac:picMk id="1026" creationId="{B69EB008-2DD3-C415-4970-9ADD56002BD7}"/>
          </ac:picMkLst>
        </pc:picChg>
        <pc:picChg chg="add mod">
          <ac:chgData name="Petr Coufal" userId="76484aeb-9507-44c9-a583-612a370dac90" providerId="ADAL" clId="{CD584259-6343-48DC-AD15-AE8D417EC4B4}" dt="2023-06-02T07:33:44.646" v="284" actId="26606"/>
          <ac:picMkLst>
            <pc:docMk/>
            <pc:sldMk cId="2971753838" sldId="293"/>
            <ac:picMk id="1028" creationId="{E912F5CC-D88E-3868-F129-765B8F42E975}"/>
          </ac:picMkLst>
        </pc:picChg>
        <pc:inkChg chg="add">
          <ac:chgData name="Petr Coufal" userId="76484aeb-9507-44c9-a583-612a370dac90" providerId="ADAL" clId="{CD584259-6343-48DC-AD15-AE8D417EC4B4}" dt="2023-06-02T07:39:47.639" v="332" actId="9405"/>
          <ac:inkMkLst>
            <pc:docMk/>
            <pc:sldMk cId="2971753838" sldId="293"/>
            <ac:inkMk id="4" creationId="{2B531CF3-F0B3-C6ED-12A5-41B1F2E4B5CE}"/>
          </ac:inkMkLst>
        </pc:inkChg>
        <pc:inkChg chg="add">
          <ac:chgData name="Petr Coufal" userId="76484aeb-9507-44c9-a583-612a370dac90" providerId="ADAL" clId="{CD584259-6343-48DC-AD15-AE8D417EC4B4}" dt="2023-06-02T08:05:34.351" v="333" actId="9405"/>
          <ac:inkMkLst>
            <pc:docMk/>
            <pc:sldMk cId="2971753838" sldId="293"/>
            <ac:inkMk id="5" creationId="{1EFBA2F0-1316-FBDF-4945-A88814D93B3A}"/>
          </ac:inkMkLst>
        </pc:ink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88670C-AE76-41F8-9074-953F1EC54C6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2511D64-EB9C-459B-AF0B-C5634EC52FEE}">
      <dgm:prSet phldrT="[Text]" custT="1"/>
      <dgm:spPr/>
      <dgm:t>
        <a:bodyPr/>
        <a:lstStyle/>
        <a:p>
          <a:r>
            <a:rPr lang="cs-CZ" sz="2800" b="1" dirty="0">
              <a:latin typeface="Arial" panose="020B0604020202020204" pitchFamily="34" charset="0"/>
              <a:cs typeface="Arial" panose="020B0604020202020204" pitchFamily="34" charset="0"/>
            </a:rPr>
            <a:t>Členovci</a:t>
          </a:r>
          <a:endParaRPr lang="cs-CZ" sz="2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D09372-254E-4756-9571-BEDA21C91D26}" type="parTrans" cxnId="{414D7024-DF4A-4BA2-B481-659A2D561BB6}">
      <dgm:prSet/>
      <dgm:spPr/>
      <dgm:t>
        <a:bodyPr/>
        <a:lstStyle/>
        <a:p>
          <a:endParaRPr lang="cs-CZ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98C7F6-BDE5-453E-97A4-4D6D4C3EA28A}" type="sibTrans" cxnId="{414D7024-DF4A-4BA2-B481-659A2D561BB6}">
      <dgm:prSet/>
      <dgm:spPr/>
      <dgm:t>
        <a:bodyPr/>
        <a:lstStyle/>
        <a:p>
          <a:endParaRPr lang="cs-CZ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E5F284-E19D-4700-A0B1-2554BE03A2D1}">
      <dgm:prSet phldrT="[Text]"/>
      <dgm:spPr/>
      <dgm:t>
        <a:bodyPr/>
        <a:lstStyle/>
        <a:p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0. Trilobiti</a:t>
          </a:r>
        </a:p>
      </dgm:t>
    </dgm:pt>
    <dgm:pt modelId="{2F549853-460A-46B8-BC7B-18B03996AB34}" type="parTrans" cxnId="{46343B15-A68F-4DD5-B7D7-898B9BC69257}">
      <dgm:prSet/>
      <dgm:spPr/>
      <dgm:t>
        <a:bodyPr/>
        <a:lstStyle/>
        <a:p>
          <a:endParaRPr lang="cs-CZ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C13733-ECED-4D32-AB82-C790DE932736}" type="sibTrans" cxnId="{46343B15-A68F-4DD5-B7D7-898B9BC69257}">
      <dgm:prSet/>
      <dgm:spPr/>
      <dgm:t>
        <a:bodyPr/>
        <a:lstStyle/>
        <a:p>
          <a:endParaRPr lang="cs-CZ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D1BE5A-2C06-468D-8E81-2F4EB9B931FA}">
      <dgm:prSet phldrT="[Text]"/>
      <dgm:spPr/>
      <dgm:t>
        <a:bodyPr/>
        <a:lstStyle/>
        <a:p>
          <a:r>
            <a:rPr lang="cs-CZ">
              <a:latin typeface="Arial" panose="020B0604020202020204" pitchFamily="34" charset="0"/>
              <a:cs typeface="Arial" panose="020B0604020202020204" pitchFamily="34" charset="0"/>
            </a:rPr>
            <a:t>Pavouk, Štír, Klíště …</a:t>
          </a:r>
        </a:p>
      </dgm:t>
    </dgm:pt>
    <dgm:pt modelId="{0E48C57E-E3A3-4F2A-B984-0CBBFF5F4998}" type="parTrans" cxnId="{0B217FB8-8A53-4ADF-A5AA-B56C870EAAC8}">
      <dgm:prSet/>
      <dgm:spPr/>
      <dgm:t>
        <a:bodyPr/>
        <a:lstStyle/>
        <a:p>
          <a:endParaRPr lang="cs-CZ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E31241-84B3-460F-9D1A-52F452676D81}" type="sibTrans" cxnId="{0B217FB8-8A53-4ADF-A5AA-B56C870EAAC8}">
      <dgm:prSet/>
      <dgm:spPr/>
      <dgm:t>
        <a:bodyPr/>
        <a:lstStyle/>
        <a:p>
          <a:endParaRPr lang="cs-CZ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7E8257-1840-41D7-8BF4-4661EA25D5BE}">
      <dgm:prSet phldrT="[Text]"/>
      <dgm:spPr/>
      <dgm:t>
        <a:bodyPr/>
        <a:lstStyle/>
        <a:p>
          <a:r>
            <a:rPr lang="cs-CZ" b="1" dirty="0">
              <a:latin typeface="Arial" panose="020B0604020202020204" pitchFamily="34" charset="0"/>
              <a:cs typeface="Arial" panose="020B0604020202020204" pitchFamily="34" charset="0"/>
            </a:rPr>
            <a:t>2. Korýši</a:t>
          </a:r>
        </a:p>
      </dgm:t>
    </dgm:pt>
    <dgm:pt modelId="{0DD6CBB5-3AC3-484D-9758-8CA4DE84F48E}" type="parTrans" cxnId="{E96B814E-C8DC-4D49-A7A2-1F9CF2170718}">
      <dgm:prSet/>
      <dgm:spPr/>
      <dgm:t>
        <a:bodyPr/>
        <a:lstStyle/>
        <a:p>
          <a:endParaRPr lang="cs-CZ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05EA2C-7C3D-4B4D-822E-3E159B76F5AA}" type="sibTrans" cxnId="{E96B814E-C8DC-4D49-A7A2-1F9CF2170718}">
      <dgm:prSet/>
      <dgm:spPr/>
      <dgm:t>
        <a:bodyPr/>
        <a:lstStyle/>
        <a:p>
          <a:endParaRPr lang="cs-CZ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3176AC-D1D2-4818-870D-7BCD4AF1D2DD}">
      <dgm:prSet phldrT="[Text]"/>
      <dgm:spPr/>
      <dgm:t>
        <a:bodyPr/>
        <a:lstStyle/>
        <a:p>
          <a:r>
            <a:rPr lang="cs-CZ">
              <a:latin typeface="Arial" panose="020B0604020202020204" pitchFamily="34" charset="0"/>
              <a:cs typeface="Arial" panose="020B0604020202020204" pitchFamily="34" charset="0"/>
            </a:rPr>
            <a:t>Rak, Krab, Kreveta …</a:t>
          </a:r>
        </a:p>
      </dgm:t>
    </dgm:pt>
    <dgm:pt modelId="{EC86D658-710C-4294-B8C5-8DE7733B207A}" type="parTrans" cxnId="{11D31547-D93A-4AC7-9FD7-464BF461C3FA}">
      <dgm:prSet/>
      <dgm:spPr/>
      <dgm:t>
        <a:bodyPr/>
        <a:lstStyle/>
        <a:p>
          <a:endParaRPr lang="cs-CZ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E3655D-7AFA-4000-A55E-D1A8F097C2DA}" type="sibTrans" cxnId="{11D31547-D93A-4AC7-9FD7-464BF461C3FA}">
      <dgm:prSet/>
      <dgm:spPr/>
      <dgm:t>
        <a:bodyPr/>
        <a:lstStyle/>
        <a:p>
          <a:endParaRPr lang="cs-CZ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53B10B-B9F0-4098-BA6B-8D8633D92214}">
      <dgm:prSet/>
      <dgm:spPr/>
      <dgm:t>
        <a:bodyPr/>
        <a:lstStyle/>
        <a:p>
          <a:r>
            <a:rPr lang="cs-CZ" b="1" dirty="0">
              <a:latin typeface="Arial" panose="020B0604020202020204" pitchFamily="34" charset="0"/>
              <a:cs typeface="Arial" panose="020B0604020202020204" pitchFamily="34" charset="0"/>
            </a:rPr>
            <a:t>3. Vzdušnicovci</a:t>
          </a:r>
        </a:p>
      </dgm:t>
    </dgm:pt>
    <dgm:pt modelId="{B8BC49C7-9410-4FE7-81F4-87CD2A7F9EAE}" type="parTrans" cxnId="{809CFCF0-24ED-41F2-90EB-CB9096E1358A}">
      <dgm:prSet/>
      <dgm:spPr/>
      <dgm:t>
        <a:bodyPr/>
        <a:lstStyle/>
        <a:p>
          <a:endParaRPr lang="cs-CZ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0E645C-93D7-4469-A733-87006517D924}" type="sibTrans" cxnId="{809CFCF0-24ED-41F2-90EB-CB9096E1358A}">
      <dgm:prSet/>
      <dgm:spPr/>
      <dgm:t>
        <a:bodyPr/>
        <a:lstStyle/>
        <a:p>
          <a:endParaRPr lang="cs-CZ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7C0354-E4C5-417E-9F32-8419293E5634}">
      <dgm:prSet/>
      <dgm:spPr/>
      <dgm:t>
        <a:bodyPr/>
        <a:lstStyle/>
        <a:p>
          <a:r>
            <a:rPr lang="cs-CZ" b="1">
              <a:latin typeface="Arial" panose="020B0604020202020204" pitchFamily="34" charset="0"/>
              <a:cs typeface="Arial" panose="020B0604020202020204" pitchFamily="34" charset="0"/>
            </a:rPr>
            <a:t>Hmyz</a:t>
          </a:r>
        </a:p>
      </dgm:t>
    </dgm:pt>
    <dgm:pt modelId="{2014B398-2992-497E-A37D-8630F3723B9C}" type="parTrans" cxnId="{42E22597-E480-43E9-B3CE-1CC0216BF73F}">
      <dgm:prSet/>
      <dgm:spPr/>
      <dgm:t>
        <a:bodyPr/>
        <a:lstStyle/>
        <a:p>
          <a:endParaRPr lang="cs-CZ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70E778-4181-46C5-A727-F02927A3E032}" type="sibTrans" cxnId="{42E22597-E480-43E9-B3CE-1CC0216BF73F}">
      <dgm:prSet/>
      <dgm:spPr/>
      <dgm:t>
        <a:bodyPr/>
        <a:lstStyle/>
        <a:p>
          <a:endParaRPr lang="cs-CZ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F1E592-7486-447A-A391-50750142809D}">
      <dgm:prSet/>
      <dgm:spPr/>
      <dgm:t>
        <a:bodyPr/>
        <a:lstStyle/>
        <a:p>
          <a:r>
            <a:rPr lang="cs-CZ">
              <a:latin typeface="Arial" panose="020B0604020202020204" pitchFamily="34" charset="0"/>
              <a:cs typeface="Arial" panose="020B0604020202020204" pitchFamily="34" charset="0"/>
            </a:rPr>
            <a:t>S proměnou dokonalou</a:t>
          </a:r>
        </a:p>
      </dgm:t>
    </dgm:pt>
    <dgm:pt modelId="{D6ADED99-E6F1-4E17-A149-D940E34B99EC}" type="parTrans" cxnId="{BE302A2A-1B5D-44F6-BF19-F46CF75E2958}">
      <dgm:prSet/>
      <dgm:spPr/>
      <dgm:t>
        <a:bodyPr/>
        <a:lstStyle/>
        <a:p>
          <a:endParaRPr lang="cs-CZ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1AA98A-B32F-403C-AE1B-58FC9EBF6E52}" type="sibTrans" cxnId="{BE302A2A-1B5D-44F6-BF19-F46CF75E2958}">
      <dgm:prSet/>
      <dgm:spPr/>
      <dgm:t>
        <a:bodyPr/>
        <a:lstStyle/>
        <a:p>
          <a:endParaRPr lang="cs-CZ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55A5A0-70C6-4C45-92AC-AED8C881EEE0}">
      <dgm:prSet/>
      <dgm:spPr/>
      <dgm:t>
        <a:bodyPr/>
        <a:lstStyle/>
        <a:p>
          <a:r>
            <a:rPr lang="cs-CZ">
              <a:latin typeface="Arial" panose="020B0604020202020204" pitchFamily="34" charset="0"/>
              <a:cs typeface="Arial" panose="020B0604020202020204" pitchFamily="34" charset="0"/>
            </a:rPr>
            <a:t>S proměnou nedokonalou</a:t>
          </a:r>
        </a:p>
      </dgm:t>
    </dgm:pt>
    <dgm:pt modelId="{270BBC58-EF7B-4FB3-8C88-57EE5ECD279B}" type="parTrans" cxnId="{5760140A-8618-4582-AE6F-AE4FB4BEFC9B}">
      <dgm:prSet/>
      <dgm:spPr/>
      <dgm:t>
        <a:bodyPr/>
        <a:lstStyle/>
        <a:p>
          <a:endParaRPr lang="cs-CZ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B70A93-2E35-4F72-9479-D176EEC5A227}" type="sibTrans" cxnId="{5760140A-8618-4582-AE6F-AE4FB4BEFC9B}">
      <dgm:prSet/>
      <dgm:spPr/>
      <dgm:t>
        <a:bodyPr/>
        <a:lstStyle/>
        <a:p>
          <a:endParaRPr lang="cs-CZ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BB2DE3-9B24-49E6-A6C1-1B1C9FC81C78}">
      <dgm:prSet/>
      <dgm:spPr/>
      <dgm:t>
        <a:bodyPr/>
        <a:lstStyle/>
        <a:p>
          <a:r>
            <a:rPr lang="cs-CZ">
              <a:latin typeface="Arial" panose="020B0604020202020204" pitchFamily="34" charset="0"/>
              <a:cs typeface="Arial" panose="020B0604020202020204" pitchFamily="34" charset="0"/>
            </a:rPr>
            <a:t>Stonožky, Mnohonožky</a:t>
          </a:r>
        </a:p>
      </dgm:t>
    </dgm:pt>
    <dgm:pt modelId="{6FF916F6-8DD6-48F0-A982-E8228058785C}" type="parTrans" cxnId="{4FDE2B14-B70F-4331-91A6-79B114400923}">
      <dgm:prSet/>
      <dgm:spPr/>
      <dgm:t>
        <a:bodyPr/>
        <a:lstStyle/>
        <a:p>
          <a:endParaRPr lang="cs-CZ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C30210-AA41-48CC-BB09-178AA4FE184C}" type="sibTrans" cxnId="{4FDE2B14-B70F-4331-91A6-79B114400923}">
      <dgm:prSet/>
      <dgm:spPr/>
      <dgm:t>
        <a:bodyPr/>
        <a:lstStyle/>
        <a:p>
          <a:endParaRPr lang="cs-CZ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670FDB-161C-4056-9801-51CABC8D525F}">
      <dgm:prSet phldrT="[Text]"/>
      <dgm:spPr/>
      <dgm:t>
        <a:bodyPr/>
        <a:lstStyle/>
        <a:p>
          <a:r>
            <a:rPr lang="cs-CZ" b="1" dirty="0">
              <a:latin typeface="Arial" panose="020B0604020202020204" pitchFamily="34" charset="0"/>
              <a:cs typeface="Arial" panose="020B0604020202020204" pitchFamily="34" charset="0"/>
            </a:rPr>
            <a:t>1. Klepítkatci</a:t>
          </a:r>
        </a:p>
      </dgm:t>
    </dgm:pt>
    <dgm:pt modelId="{1EA23288-EE53-4CB1-ABB5-8B37BB23ABEA}" type="parTrans" cxnId="{057B62EE-03FF-4377-8941-F02CA1B7072D}">
      <dgm:prSet/>
      <dgm:spPr/>
      <dgm:t>
        <a:bodyPr/>
        <a:lstStyle/>
        <a:p>
          <a:endParaRPr lang="cs-CZ"/>
        </a:p>
      </dgm:t>
    </dgm:pt>
    <dgm:pt modelId="{29A61D40-85B4-41F0-BECD-252B68BE5A1A}" type="sibTrans" cxnId="{057B62EE-03FF-4377-8941-F02CA1B7072D}">
      <dgm:prSet/>
      <dgm:spPr/>
      <dgm:t>
        <a:bodyPr/>
        <a:lstStyle/>
        <a:p>
          <a:endParaRPr lang="cs-CZ"/>
        </a:p>
      </dgm:t>
    </dgm:pt>
    <dgm:pt modelId="{4DAE6ED0-3F38-4AA3-9CD0-3E7F894A58BC}" type="pres">
      <dgm:prSet presAssocID="{8988670C-AE76-41F8-9074-953F1EC54C6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26FA213-39D4-4C63-B51A-8F8BD1EC516B}" type="pres">
      <dgm:prSet presAssocID="{92511D64-EB9C-459B-AF0B-C5634EC52FEE}" presName="hierRoot1" presStyleCnt="0"/>
      <dgm:spPr/>
    </dgm:pt>
    <dgm:pt modelId="{7A80BED0-83F0-469A-B7E4-C3FF5589AE05}" type="pres">
      <dgm:prSet presAssocID="{92511D64-EB9C-459B-AF0B-C5634EC52FEE}" presName="composite" presStyleCnt="0"/>
      <dgm:spPr/>
    </dgm:pt>
    <dgm:pt modelId="{AFC01047-D656-4169-9366-FBE1776C4FBB}" type="pres">
      <dgm:prSet presAssocID="{92511D64-EB9C-459B-AF0B-C5634EC52FEE}" presName="background" presStyleLbl="node0" presStyleIdx="0" presStyleCnt="1"/>
      <dgm:spPr/>
    </dgm:pt>
    <dgm:pt modelId="{B2E3DBE0-7824-4D03-B810-412F228295AB}" type="pres">
      <dgm:prSet presAssocID="{92511D64-EB9C-459B-AF0B-C5634EC52FEE}" presName="text" presStyleLbl="fgAcc0" presStyleIdx="0" presStyleCnt="1" custScaleX="157515" custScaleY="85186" custLinFactNeighborX="59373" custLinFactNeighborY="-41776">
        <dgm:presLayoutVars>
          <dgm:chPref val="3"/>
        </dgm:presLayoutVars>
      </dgm:prSet>
      <dgm:spPr/>
    </dgm:pt>
    <dgm:pt modelId="{48B35992-D7EA-48FB-ACB2-E828DC11A84F}" type="pres">
      <dgm:prSet presAssocID="{92511D64-EB9C-459B-AF0B-C5634EC52FEE}" presName="hierChild2" presStyleCnt="0"/>
      <dgm:spPr/>
    </dgm:pt>
    <dgm:pt modelId="{3DCAC6B1-2C24-4D10-9584-C958B63BB837}" type="pres">
      <dgm:prSet presAssocID="{2F549853-460A-46B8-BC7B-18B03996AB34}" presName="Name10" presStyleLbl="parChTrans1D2" presStyleIdx="0" presStyleCnt="4"/>
      <dgm:spPr/>
    </dgm:pt>
    <dgm:pt modelId="{6504F591-B498-4347-9279-E4224FAB7AE0}" type="pres">
      <dgm:prSet presAssocID="{6AE5F284-E19D-4700-A0B1-2554BE03A2D1}" presName="hierRoot2" presStyleCnt="0"/>
      <dgm:spPr/>
    </dgm:pt>
    <dgm:pt modelId="{189108B0-343C-4292-B2ED-CAD95EC91F74}" type="pres">
      <dgm:prSet presAssocID="{6AE5F284-E19D-4700-A0B1-2554BE03A2D1}" presName="composite2" presStyleCnt="0"/>
      <dgm:spPr/>
    </dgm:pt>
    <dgm:pt modelId="{1E1857B7-3E81-4967-AEBA-B4DBE966B179}" type="pres">
      <dgm:prSet presAssocID="{6AE5F284-E19D-4700-A0B1-2554BE03A2D1}" presName="background2" presStyleLbl="node2" presStyleIdx="0" presStyleCnt="4"/>
      <dgm:spPr/>
    </dgm:pt>
    <dgm:pt modelId="{F7AFA431-B76D-42EC-B06A-1A4709686728}" type="pres">
      <dgm:prSet presAssocID="{6AE5F284-E19D-4700-A0B1-2554BE03A2D1}" presName="text2" presStyleLbl="fgAcc2" presStyleIdx="0" presStyleCnt="4" custScaleX="96162" custScaleY="48092" custLinFactX="3040" custLinFactY="-3444" custLinFactNeighborX="100000" custLinFactNeighborY="-100000">
        <dgm:presLayoutVars>
          <dgm:chPref val="3"/>
        </dgm:presLayoutVars>
      </dgm:prSet>
      <dgm:spPr/>
    </dgm:pt>
    <dgm:pt modelId="{8AA10CC2-7B72-4C28-80CE-6498251C42CB}" type="pres">
      <dgm:prSet presAssocID="{6AE5F284-E19D-4700-A0B1-2554BE03A2D1}" presName="hierChild3" presStyleCnt="0"/>
      <dgm:spPr/>
    </dgm:pt>
    <dgm:pt modelId="{A613D843-F21C-4C19-863F-D1BD1E1305C7}" type="pres">
      <dgm:prSet presAssocID="{1EA23288-EE53-4CB1-ABB5-8B37BB23ABEA}" presName="Name10" presStyleLbl="parChTrans1D2" presStyleIdx="1" presStyleCnt="4"/>
      <dgm:spPr/>
    </dgm:pt>
    <dgm:pt modelId="{48B5AAE0-A623-47A7-97AA-E7144667C0D5}" type="pres">
      <dgm:prSet presAssocID="{A8670FDB-161C-4056-9801-51CABC8D525F}" presName="hierRoot2" presStyleCnt="0"/>
      <dgm:spPr/>
    </dgm:pt>
    <dgm:pt modelId="{F75FD59B-C5DA-4F2D-97C6-9FD4730EC906}" type="pres">
      <dgm:prSet presAssocID="{A8670FDB-161C-4056-9801-51CABC8D525F}" presName="composite2" presStyleCnt="0"/>
      <dgm:spPr/>
    </dgm:pt>
    <dgm:pt modelId="{DB800A28-74D4-4BC5-9E33-BB493FC45BD0}" type="pres">
      <dgm:prSet presAssocID="{A8670FDB-161C-4056-9801-51CABC8D525F}" presName="background2" presStyleLbl="node2" presStyleIdx="1" presStyleCnt="4"/>
      <dgm:spPr/>
    </dgm:pt>
    <dgm:pt modelId="{DF4963F1-0B54-4086-A264-6B83DBC459C7}" type="pres">
      <dgm:prSet presAssocID="{A8670FDB-161C-4056-9801-51CABC8D525F}" presName="text2" presStyleLbl="fgAcc2" presStyleIdx="1" presStyleCnt="4" custLinFactX="-5000" custLinFactNeighborX="-100000" custLinFactNeighborY="8497">
        <dgm:presLayoutVars>
          <dgm:chPref val="3"/>
        </dgm:presLayoutVars>
      </dgm:prSet>
      <dgm:spPr/>
    </dgm:pt>
    <dgm:pt modelId="{F02664F4-A2EA-48AB-ACB0-9C0D72F06B85}" type="pres">
      <dgm:prSet presAssocID="{A8670FDB-161C-4056-9801-51CABC8D525F}" presName="hierChild3" presStyleCnt="0"/>
      <dgm:spPr/>
    </dgm:pt>
    <dgm:pt modelId="{EDE8A9F1-320A-4579-9D8E-03B37C5D6340}" type="pres">
      <dgm:prSet presAssocID="{0E48C57E-E3A3-4F2A-B984-0CBBFF5F4998}" presName="Name17" presStyleLbl="parChTrans1D3" presStyleIdx="0" presStyleCnt="4"/>
      <dgm:spPr/>
    </dgm:pt>
    <dgm:pt modelId="{A7B804F5-FDEC-4B16-9BFB-8FDB009DC180}" type="pres">
      <dgm:prSet presAssocID="{05D1BE5A-2C06-468D-8E81-2F4EB9B931FA}" presName="hierRoot3" presStyleCnt="0"/>
      <dgm:spPr/>
    </dgm:pt>
    <dgm:pt modelId="{9B1DE136-F811-410E-A1C3-1CA78CF90316}" type="pres">
      <dgm:prSet presAssocID="{05D1BE5A-2C06-468D-8E81-2F4EB9B931FA}" presName="composite3" presStyleCnt="0"/>
      <dgm:spPr/>
    </dgm:pt>
    <dgm:pt modelId="{EF2381D4-2D68-4722-B8ED-65C3132320FA}" type="pres">
      <dgm:prSet presAssocID="{05D1BE5A-2C06-468D-8E81-2F4EB9B931FA}" presName="background3" presStyleLbl="node3" presStyleIdx="0" presStyleCnt="4"/>
      <dgm:spPr/>
    </dgm:pt>
    <dgm:pt modelId="{D5AABEA8-1BAF-4518-9776-73502707F6E3}" type="pres">
      <dgm:prSet presAssocID="{05D1BE5A-2C06-468D-8E81-2F4EB9B931FA}" presName="text3" presStyleLbl="fgAcc3" presStyleIdx="0" presStyleCnt="4" custLinFactNeighborX="-55964" custLinFactNeighborY="37497">
        <dgm:presLayoutVars>
          <dgm:chPref val="3"/>
        </dgm:presLayoutVars>
      </dgm:prSet>
      <dgm:spPr/>
    </dgm:pt>
    <dgm:pt modelId="{9E2766B8-A95E-454B-8622-8702A20FFE23}" type="pres">
      <dgm:prSet presAssocID="{05D1BE5A-2C06-468D-8E81-2F4EB9B931FA}" presName="hierChild4" presStyleCnt="0"/>
      <dgm:spPr/>
    </dgm:pt>
    <dgm:pt modelId="{E6EC325D-9460-475E-9B79-93080C6F3102}" type="pres">
      <dgm:prSet presAssocID="{0DD6CBB5-3AC3-484D-9758-8CA4DE84F48E}" presName="Name10" presStyleLbl="parChTrans1D2" presStyleIdx="2" presStyleCnt="4"/>
      <dgm:spPr/>
    </dgm:pt>
    <dgm:pt modelId="{8AA1A224-3427-4770-9BB4-0AE926EE9D5A}" type="pres">
      <dgm:prSet presAssocID="{CD7E8257-1840-41D7-8BF4-4661EA25D5BE}" presName="hierRoot2" presStyleCnt="0"/>
      <dgm:spPr/>
    </dgm:pt>
    <dgm:pt modelId="{44BE5C5E-1E58-4E0B-B484-A7102F1B935E}" type="pres">
      <dgm:prSet presAssocID="{CD7E8257-1840-41D7-8BF4-4661EA25D5BE}" presName="composite2" presStyleCnt="0"/>
      <dgm:spPr/>
    </dgm:pt>
    <dgm:pt modelId="{2994DF2E-2822-4897-9F59-76416F6B3875}" type="pres">
      <dgm:prSet presAssocID="{CD7E8257-1840-41D7-8BF4-4661EA25D5BE}" presName="background2" presStyleLbl="node2" presStyleIdx="2" presStyleCnt="4"/>
      <dgm:spPr/>
    </dgm:pt>
    <dgm:pt modelId="{314E443D-85E8-4620-9C73-9F45E3ABF690}" type="pres">
      <dgm:prSet presAssocID="{CD7E8257-1840-41D7-8BF4-4661EA25D5BE}" presName="text2" presStyleLbl="fgAcc2" presStyleIdx="2" presStyleCnt="4" custLinFactNeighborX="-79263" custLinFactNeighborY="8619">
        <dgm:presLayoutVars>
          <dgm:chPref val="3"/>
        </dgm:presLayoutVars>
      </dgm:prSet>
      <dgm:spPr/>
    </dgm:pt>
    <dgm:pt modelId="{5D44ACCD-4911-4BA1-9F30-4CCC8B3BA3A8}" type="pres">
      <dgm:prSet presAssocID="{CD7E8257-1840-41D7-8BF4-4661EA25D5BE}" presName="hierChild3" presStyleCnt="0"/>
      <dgm:spPr/>
    </dgm:pt>
    <dgm:pt modelId="{6ACDA2A3-EF92-42B8-8CA7-7D786F3FB983}" type="pres">
      <dgm:prSet presAssocID="{EC86D658-710C-4294-B8C5-8DE7733B207A}" presName="Name17" presStyleLbl="parChTrans1D3" presStyleIdx="1" presStyleCnt="4"/>
      <dgm:spPr/>
    </dgm:pt>
    <dgm:pt modelId="{6DE7EAC9-3E33-4104-B426-75127BD08213}" type="pres">
      <dgm:prSet presAssocID="{123176AC-D1D2-4818-870D-7BCD4AF1D2DD}" presName="hierRoot3" presStyleCnt="0"/>
      <dgm:spPr/>
    </dgm:pt>
    <dgm:pt modelId="{003AA261-8BC2-4F34-899C-48865853B339}" type="pres">
      <dgm:prSet presAssocID="{123176AC-D1D2-4818-870D-7BCD4AF1D2DD}" presName="composite3" presStyleCnt="0"/>
      <dgm:spPr/>
    </dgm:pt>
    <dgm:pt modelId="{73713F57-D52B-48CE-B76A-4DEF4883C9F2}" type="pres">
      <dgm:prSet presAssocID="{123176AC-D1D2-4818-870D-7BCD4AF1D2DD}" presName="background3" presStyleLbl="node3" presStyleIdx="1" presStyleCnt="4"/>
      <dgm:spPr/>
    </dgm:pt>
    <dgm:pt modelId="{00B6E63A-0991-4CBF-9D34-9FAEB677B354}" type="pres">
      <dgm:prSet presAssocID="{123176AC-D1D2-4818-870D-7BCD4AF1D2DD}" presName="text3" presStyleLbl="fgAcc3" presStyleIdx="1" presStyleCnt="4" custLinFactNeighborX="-54111" custLinFactNeighborY="1823">
        <dgm:presLayoutVars>
          <dgm:chPref val="3"/>
        </dgm:presLayoutVars>
      </dgm:prSet>
      <dgm:spPr/>
    </dgm:pt>
    <dgm:pt modelId="{2B209976-76D1-4D36-A768-05F657D38326}" type="pres">
      <dgm:prSet presAssocID="{123176AC-D1D2-4818-870D-7BCD4AF1D2DD}" presName="hierChild4" presStyleCnt="0"/>
      <dgm:spPr/>
    </dgm:pt>
    <dgm:pt modelId="{464AA667-D6EE-491A-A8E6-EA7BE831ECA6}" type="pres">
      <dgm:prSet presAssocID="{B8BC49C7-9410-4FE7-81F4-87CD2A7F9EAE}" presName="Name10" presStyleLbl="parChTrans1D2" presStyleIdx="3" presStyleCnt="4"/>
      <dgm:spPr/>
    </dgm:pt>
    <dgm:pt modelId="{C668D6BA-5E0E-4D42-8133-41435FFF16B5}" type="pres">
      <dgm:prSet presAssocID="{D153B10B-B9F0-4098-BA6B-8D8633D92214}" presName="hierRoot2" presStyleCnt="0"/>
      <dgm:spPr/>
    </dgm:pt>
    <dgm:pt modelId="{85AA7D6B-50B5-445A-B0BB-63C52A9F261A}" type="pres">
      <dgm:prSet presAssocID="{D153B10B-B9F0-4098-BA6B-8D8633D92214}" presName="composite2" presStyleCnt="0"/>
      <dgm:spPr/>
    </dgm:pt>
    <dgm:pt modelId="{E66E4ADF-9C3F-4D75-80F1-5E4E9E5D2A76}" type="pres">
      <dgm:prSet presAssocID="{D153B10B-B9F0-4098-BA6B-8D8633D92214}" presName="background2" presStyleLbl="node2" presStyleIdx="3" presStyleCnt="4"/>
      <dgm:spPr/>
    </dgm:pt>
    <dgm:pt modelId="{C6D568A0-73DE-41B6-839C-34B3C45D1984}" type="pres">
      <dgm:prSet presAssocID="{D153B10B-B9F0-4098-BA6B-8D8633D92214}" presName="text2" presStyleLbl="fgAcc2" presStyleIdx="3" presStyleCnt="4" custScaleY="49507" custLinFactNeighborX="-27455" custLinFactNeighborY="-19952">
        <dgm:presLayoutVars>
          <dgm:chPref val="3"/>
        </dgm:presLayoutVars>
      </dgm:prSet>
      <dgm:spPr/>
    </dgm:pt>
    <dgm:pt modelId="{1574F1B7-B7F1-4B91-9796-2CED94929678}" type="pres">
      <dgm:prSet presAssocID="{D153B10B-B9F0-4098-BA6B-8D8633D92214}" presName="hierChild3" presStyleCnt="0"/>
      <dgm:spPr/>
    </dgm:pt>
    <dgm:pt modelId="{C6D2D68F-3FF2-497B-AB73-57661C585718}" type="pres">
      <dgm:prSet presAssocID="{2014B398-2992-497E-A37D-8630F3723B9C}" presName="Name17" presStyleLbl="parChTrans1D3" presStyleIdx="2" presStyleCnt="4"/>
      <dgm:spPr/>
    </dgm:pt>
    <dgm:pt modelId="{30758B91-714F-43A0-8813-EE813465A17F}" type="pres">
      <dgm:prSet presAssocID="{487C0354-E4C5-417E-9F32-8419293E5634}" presName="hierRoot3" presStyleCnt="0"/>
      <dgm:spPr/>
    </dgm:pt>
    <dgm:pt modelId="{510F69D8-7DAC-4FD1-9483-11F4F0694B5B}" type="pres">
      <dgm:prSet presAssocID="{487C0354-E4C5-417E-9F32-8419293E5634}" presName="composite3" presStyleCnt="0"/>
      <dgm:spPr/>
    </dgm:pt>
    <dgm:pt modelId="{1B70745E-C2C6-40E9-9AD6-4D7334319A1F}" type="pres">
      <dgm:prSet presAssocID="{487C0354-E4C5-417E-9F32-8419293E5634}" presName="background3" presStyleLbl="node3" presStyleIdx="2" presStyleCnt="4"/>
      <dgm:spPr/>
    </dgm:pt>
    <dgm:pt modelId="{A517D256-B0E9-4F5E-AA74-EDDB7E35B24A}" type="pres">
      <dgm:prSet presAssocID="{487C0354-E4C5-417E-9F32-8419293E5634}" presName="text3" presStyleLbl="fgAcc3" presStyleIdx="2" presStyleCnt="4" custLinFactNeighborX="-41444" custLinFactNeighborY="-11606">
        <dgm:presLayoutVars>
          <dgm:chPref val="3"/>
        </dgm:presLayoutVars>
      </dgm:prSet>
      <dgm:spPr/>
    </dgm:pt>
    <dgm:pt modelId="{306CEA08-A82F-44C8-ADFD-5221E1BE5837}" type="pres">
      <dgm:prSet presAssocID="{487C0354-E4C5-417E-9F32-8419293E5634}" presName="hierChild4" presStyleCnt="0"/>
      <dgm:spPr/>
    </dgm:pt>
    <dgm:pt modelId="{81D597ED-9A0C-418C-820F-A65000560679}" type="pres">
      <dgm:prSet presAssocID="{D6ADED99-E6F1-4E17-A149-D940E34B99EC}" presName="Name23" presStyleLbl="parChTrans1D4" presStyleIdx="0" presStyleCnt="2"/>
      <dgm:spPr/>
    </dgm:pt>
    <dgm:pt modelId="{3335D74D-4160-41E9-9340-5934C874CFD2}" type="pres">
      <dgm:prSet presAssocID="{75F1E592-7486-447A-A391-50750142809D}" presName="hierRoot4" presStyleCnt="0"/>
      <dgm:spPr/>
    </dgm:pt>
    <dgm:pt modelId="{A526A21D-AD59-482C-B971-6464CAFA2A84}" type="pres">
      <dgm:prSet presAssocID="{75F1E592-7486-447A-A391-50750142809D}" presName="composite4" presStyleCnt="0"/>
      <dgm:spPr/>
    </dgm:pt>
    <dgm:pt modelId="{BB79E388-DC9F-43CE-8742-570B73155696}" type="pres">
      <dgm:prSet presAssocID="{75F1E592-7486-447A-A391-50750142809D}" presName="background4" presStyleLbl="node4" presStyleIdx="0" presStyleCnt="2"/>
      <dgm:spPr/>
    </dgm:pt>
    <dgm:pt modelId="{EC197820-3A78-4310-8F8C-B6F50C0F7E56}" type="pres">
      <dgm:prSet presAssocID="{75F1E592-7486-447A-A391-50750142809D}" presName="text4" presStyleLbl="fgAcc4" presStyleIdx="0" presStyleCnt="2" custLinFactNeighborX="-56830" custLinFactNeighborY="-4842">
        <dgm:presLayoutVars>
          <dgm:chPref val="3"/>
        </dgm:presLayoutVars>
      </dgm:prSet>
      <dgm:spPr/>
    </dgm:pt>
    <dgm:pt modelId="{AD6EF934-C185-4870-9727-C5786DC0CBCF}" type="pres">
      <dgm:prSet presAssocID="{75F1E592-7486-447A-A391-50750142809D}" presName="hierChild5" presStyleCnt="0"/>
      <dgm:spPr/>
    </dgm:pt>
    <dgm:pt modelId="{CA54B067-CBD6-49D2-9125-364B4972D0AC}" type="pres">
      <dgm:prSet presAssocID="{270BBC58-EF7B-4FB3-8C88-57EE5ECD279B}" presName="Name23" presStyleLbl="parChTrans1D4" presStyleIdx="1" presStyleCnt="2"/>
      <dgm:spPr/>
    </dgm:pt>
    <dgm:pt modelId="{717D617C-B890-4B40-9B5F-970A9D5F0A2E}" type="pres">
      <dgm:prSet presAssocID="{8E55A5A0-70C6-4C45-92AC-AED8C881EEE0}" presName="hierRoot4" presStyleCnt="0"/>
      <dgm:spPr/>
    </dgm:pt>
    <dgm:pt modelId="{453AD86C-FB0F-41C4-9C9F-C05F3404030C}" type="pres">
      <dgm:prSet presAssocID="{8E55A5A0-70C6-4C45-92AC-AED8C881EEE0}" presName="composite4" presStyleCnt="0"/>
      <dgm:spPr/>
    </dgm:pt>
    <dgm:pt modelId="{3CCC4144-B7AF-4AF2-8D66-CDB5400C0F3B}" type="pres">
      <dgm:prSet presAssocID="{8E55A5A0-70C6-4C45-92AC-AED8C881EEE0}" presName="background4" presStyleLbl="node4" presStyleIdx="1" presStyleCnt="2"/>
      <dgm:spPr/>
    </dgm:pt>
    <dgm:pt modelId="{0B82D410-4AB8-45B1-9F44-54BE66B4952F}" type="pres">
      <dgm:prSet presAssocID="{8E55A5A0-70C6-4C45-92AC-AED8C881EEE0}" presName="text4" presStyleLbl="fgAcc4" presStyleIdx="1" presStyleCnt="2" custLinFactNeighborX="-37633" custLinFactNeighborY="-4842">
        <dgm:presLayoutVars>
          <dgm:chPref val="3"/>
        </dgm:presLayoutVars>
      </dgm:prSet>
      <dgm:spPr/>
    </dgm:pt>
    <dgm:pt modelId="{E6A51CAA-A0B0-4A73-9654-B942FA53B093}" type="pres">
      <dgm:prSet presAssocID="{8E55A5A0-70C6-4C45-92AC-AED8C881EEE0}" presName="hierChild5" presStyleCnt="0"/>
      <dgm:spPr/>
    </dgm:pt>
    <dgm:pt modelId="{1CBAB7CA-F98E-491D-9EAC-5B0588DFD897}" type="pres">
      <dgm:prSet presAssocID="{6FF916F6-8DD6-48F0-A982-E8228058785C}" presName="Name17" presStyleLbl="parChTrans1D3" presStyleIdx="3" presStyleCnt="4"/>
      <dgm:spPr/>
    </dgm:pt>
    <dgm:pt modelId="{54F63F26-A132-4C82-A294-CA714A62F363}" type="pres">
      <dgm:prSet presAssocID="{BCBB2DE3-9B24-49E6-A6C1-1B1C9FC81C78}" presName="hierRoot3" presStyleCnt="0"/>
      <dgm:spPr/>
    </dgm:pt>
    <dgm:pt modelId="{C4CA137F-D44E-4009-8440-B8CF4C87B7AE}" type="pres">
      <dgm:prSet presAssocID="{BCBB2DE3-9B24-49E6-A6C1-1B1C9FC81C78}" presName="composite3" presStyleCnt="0"/>
      <dgm:spPr/>
    </dgm:pt>
    <dgm:pt modelId="{4F4416DD-ECC0-42CE-95A0-D3ACF772734D}" type="pres">
      <dgm:prSet presAssocID="{BCBB2DE3-9B24-49E6-A6C1-1B1C9FC81C78}" presName="background3" presStyleLbl="node3" presStyleIdx="3" presStyleCnt="4"/>
      <dgm:spPr/>
    </dgm:pt>
    <dgm:pt modelId="{496D66C1-4BF0-4FB2-A4A1-A92FAAA93A31}" type="pres">
      <dgm:prSet presAssocID="{BCBB2DE3-9B24-49E6-A6C1-1B1C9FC81C78}" presName="text3" presStyleLbl="fgAcc3" presStyleIdx="3" presStyleCnt="4" custLinFactNeighborX="-39124" custLinFactNeighborY="-17484">
        <dgm:presLayoutVars>
          <dgm:chPref val="3"/>
        </dgm:presLayoutVars>
      </dgm:prSet>
      <dgm:spPr/>
    </dgm:pt>
    <dgm:pt modelId="{EDFE2825-7D95-4560-9D98-D0A8F1CACD37}" type="pres">
      <dgm:prSet presAssocID="{BCBB2DE3-9B24-49E6-A6C1-1B1C9FC81C78}" presName="hierChild4" presStyleCnt="0"/>
      <dgm:spPr/>
    </dgm:pt>
  </dgm:ptLst>
  <dgm:cxnLst>
    <dgm:cxn modelId="{5760140A-8618-4582-AE6F-AE4FB4BEFC9B}" srcId="{487C0354-E4C5-417E-9F32-8419293E5634}" destId="{8E55A5A0-70C6-4C45-92AC-AED8C881EEE0}" srcOrd="1" destOrd="0" parTransId="{270BBC58-EF7B-4FB3-8C88-57EE5ECD279B}" sibTransId="{BAB70A93-2E35-4F72-9479-D176EEC5A227}"/>
    <dgm:cxn modelId="{B022F40A-8266-480E-AEB6-F5DD3094D48C}" type="presOf" srcId="{0DD6CBB5-3AC3-484D-9758-8CA4DE84F48E}" destId="{E6EC325D-9460-475E-9B79-93080C6F3102}" srcOrd="0" destOrd="0" presId="urn:microsoft.com/office/officeart/2005/8/layout/hierarchy1"/>
    <dgm:cxn modelId="{B3DCC80E-86F1-41C6-909C-8245593B0CAD}" type="presOf" srcId="{8988670C-AE76-41F8-9074-953F1EC54C61}" destId="{4DAE6ED0-3F38-4AA3-9CD0-3E7F894A58BC}" srcOrd="0" destOrd="0" presId="urn:microsoft.com/office/officeart/2005/8/layout/hierarchy1"/>
    <dgm:cxn modelId="{4FDE2B14-B70F-4331-91A6-79B114400923}" srcId="{D153B10B-B9F0-4098-BA6B-8D8633D92214}" destId="{BCBB2DE3-9B24-49E6-A6C1-1B1C9FC81C78}" srcOrd="1" destOrd="0" parTransId="{6FF916F6-8DD6-48F0-A982-E8228058785C}" sibTransId="{CBC30210-AA41-48CC-BB09-178AA4FE184C}"/>
    <dgm:cxn modelId="{1DE3C514-D7DA-4F7A-8DFF-382520545F54}" type="presOf" srcId="{92511D64-EB9C-459B-AF0B-C5634EC52FEE}" destId="{B2E3DBE0-7824-4D03-B810-412F228295AB}" srcOrd="0" destOrd="0" presId="urn:microsoft.com/office/officeart/2005/8/layout/hierarchy1"/>
    <dgm:cxn modelId="{46343B15-A68F-4DD5-B7D7-898B9BC69257}" srcId="{92511D64-EB9C-459B-AF0B-C5634EC52FEE}" destId="{6AE5F284-E19D-4700-A0B1-2554BE03A2D1}" srcOrd="0" destOrd="0" parTransId="{2F549853-460A-46B8-BC7B-18B03996AB34}" sibTransId="{E4C13733-ECED-4D32-AB82-C790DE932736}"/>
    <dgm:cxn modelId="{0E531718-AF89-4204-A953-C317D68C8AF4}" type="presOf" srcId="{123176AC-D1D2-4818-870D-7BCD4AF1D2DD}" destId="{00B6E63A-0991-4CBF-9D34-9FAEB677B354}" srcOrd="0" destOrd="0" presId="urn:microsoft.com/office/officeart/2005/8/layout/hierarchy1"/>
    <dgm:cxn modelId="{414D7024-DF4A-4BA2-B481-659A2D561BB6}" srcId="{8988670C-AE76-41F8-9074-953F1EC54C61}" destId="{92511D64-EB9C-459B-AF0B-C5634EC52FEE}" srcOrd="0" destOrd="0" parTransId="{7BD09372-254E-4756-9571-BEDA21C91D26}" sibTransId="{DB98C7F6-BDE5-453E-97A4-4D6D4C3EA28A}"/>
    <dgm:cxn modelId="{BE302A2A-1B5D-44F6-BF19-F46CF75E2958}" srcId="{487C0354-E4C5-417E-9F32-8419293E5634}" destId="{75F1E592-7486-447A-A391-50750142809D}" srcOrd="0" destOrd="0" parTransId="{D6ADED99-E6F1-4E17-A149-D940E34B99EC}" sibTransId="{FF1AA98A-B32F-403C-AE1B-58FC9EBF6E52}"/>
    <dgm:cxn modelId="{0CE8B52C-3529-489F-B1EB-ED82BC878FB5}" type="presOf" srcId="{270BBC58-EF7B-4FB3-8C88-57EE5ECD279B}" destId="{CA54B067-CBD6-49D2-9125-364B4972D0AC}" srcOrd="0" destOrd="0" presId="urn:microsoft.com/office/officeart/2005/8/layout/hierarchy1"/>
    <dgm:cxn modelId="{E0FE3E2E-7339-4FFB-BDB5-E9FE2562D031}" type="presOf" srcId="{487C0354-E4C5-417E-9F32-8419293E5634}" destId="{A517D256-B0E9-4F5E-AA74-EDDB7E35B24A}" srcOrd="0" destOrd="0" presId="urn:microsoft.com/office/officeart/2005/8/layout/hierarchy1"/>
    <dgm:cxn modelId="{22071B30-BEF2-4AC3-86E0-DA8D88D11424}" type="presOf" srcId="{8E55A5A0-70C6-4C45-92AC-AED8C881EEE0}" destId="{0B82D410-4AB8-45B1-9F44-54BE66B4952F}" srcOrd="0" destOrd="0" presId="urn:microsoft.com/office/officeart/2005/8/layout/hierarchy1"/>
    <dgm:cxn modelId="{0A1D6336-871F-4CE9-9CEA-047123E04F48}" type="presOf" srcId="{6AE5F284-E19D-4700-A0B1-2554BE03A2D1}" destId="{F7AFA431-B76D-42EC-B06A-1A4709686728}" srcOrd="0" destOrd="0" presId="urn:microsoft.com/office/officeart/2005/8/layout/hierarchy1"/>
    <dgm:cxn modelId="{11D31547-D93A-4AC7-9FD7-464BF461C3FA}" srcId="{CD7E8257-1840-41D7-8BF4-4661EA25D5BE}" destId="{123176AC-D1D2-4818-870D-7BCD4AF1D2DD}" srcOrd="0" destOrd="0" parTransId="{EC86D658-710C-4294-B8C5-8DE7733B207A}" sibTransId="{4AE3655D-7AFA-4000-A55E-D1A8F097C2DA}"/>
    <dgm:cxn modelId="{B388FB4A-75AD-4697-A45D-163F7B636871}" type="presOf" srcId="{BCBB2DE3-9B24-49E6-A6C1-1B1C9FC81C78}" destId="{496D66C1-4BF0-4FB2-A4A1-A92FAAA93A31}" srcOrd="0" destOrd="0" presId="urn:microsoft.com/office/officeart/2005/8/layout/hierarchy1"/>
    <dgm:cxn modelId="{E96B814E-C8DC-4D49-A7A2-1F9CF2170718}" srcId="{92511D64-EB9C-459B-AF0B-C5634EC52FEE}" destId="{CD7E8257-1840-41D7-8BF4-4661EA25D5BE}" srcOrd="2" destOrd="0" parTransId="{0DD6CBB5-3AC3-484D-9758-8CA4DE84F48E}" sibTransId="{4005EA2C-7C3D-4B4D-822E-3E159B76F5AA}"/>
    <dgm:cxn modelId="{0D47F66F-2365-4782-92AA-F516C06E4106}" type="presOf" srcId="{0E48C57E-E3A3-4F2A-B984-0CBBFF5F4998}" destId="{EDE8A9F1-320A-4579-9D8E-03B37C5D6340}" srcOrd="0" destOrd="0" presId="urn:microsoft.com/office/officeart/2005/8/layout/hierarchy1"/>
    <dgm:cxn modelId="{647DA771-90B0-4E61-BA1C-8C718785DDD8}" type="presOf" srcId="{6FF916F6-8DD6-48F0-A982-E8228058785C}" destId="{1CBAB7CA-F98E-491D-9EAC-5B0588DFD897}" srcOrd="0" destOrd="0" presId="urn:microsoft.com/office/officeart/2005/8/layout/hierarchy1"/>
    <dgm:cxn modelId="{73003A7A-8212-4509-AC84-4553A5D17B07}" type="presOf" srcId="{A8670FDB-161C-4056-9801-51CABC8D525F}" destId="{DF4963F1-0B54-4086-A264-6B83DBC459C7}" srcOrd="0" destOrd="0" presId="urn:microsoft.com/office/officeart/2005/8/layout/hierarchy1"/>
    <dgm:cxn modelId="{F3AC3880-0A74-42C6-9A1E-9308E9CE84DA}" type="presOf" srcId="{D153B10B-B9F0-4098-BA6B-8D8633D92214}" destId="{C6D568A0-73DE-41B6-839C-34B3C45D1984}" srcOrd="0" destOrd="0" presId="urn:microsoft.com/office/officeart/2005/8/layout/hierarchy1"/>
    <dgm:cxn modelId="{867B2894-3F07-411C-B8F5-04D049F32D6E}" type="presOf" srcId="{2014B398-2992-497E-A37D-8630F3723B9C}" destId="{C6D2D68F-3FF2-497B-AB73-57661C585718}" srcOrd="0" destOrd="0" presId="urn:microsoft.com/office/officeart/2005/8/layout/hierarchy1"/>
    <dgm:cxn modelId="{42E22597-E480-43E9-B3CE-1CC0216BF73F}" srcId="{D153B10B-B9F0-4098-BA6B-8D8633D92214}" destId="{487C0354-E4C5-417E-9F32-8419293E5634}" srcOrd="0" destOrd="0" parTransId="{2014B398-2992-497E-A37D-8630F3723B9C}" sibTransId="{3C70E778-4181-46C5-A727-F02927A3E032}"/>
    <dgm:cxn modelId="{1C404BA4-AAE7-4521-91EF-E87E23A12248}" type="presOf" srcId="{EC86D658-710C-4294-B8C5-8DE7733B207A}" destId="{6ACDA2A3-EF92-42B8-8CA7-7D786F3FB983}" srcOrd="0" destOrd="0" presId="urn:microsoft.com/office/officeart/2005/8/layout/hierarchy1"/>
    <dgm:cxn modelId="{49DC1DA5-E22B-48A9-97C6-C46A5C6946FD}" type="presOf" srcId="{D6ADED99-E6F1-4E17-A149-D940E34B99EC}" destId="{81D597ED-9A0C-418C-820F-A65000560679}" srcOrd="0" destOrd="0" presId="urn:microsoft.com/office/officeart/2005/8/layout/hierarchy1"/>
    <dgm:cxn modelId="{B7F57CAF-55B5-4A11-9E1D-EDE2F70D0044}" type="presOf" srcId="{B8BC49C7-9410-4FE7-81F4-87CD2A7F9EAE}" destId="{464AA667-D6EE-491A-A8E6-EA7BE831ECA6}" srcOrd="0" destOrd="0" presId="urn:microsoft.com/office/officeart/2005/8/layout/hierarchy1"/>
    <dgm:cxn modelId="{0B217FB8-8A53-4ADF-A5AA-B56C870EAAC8}" srcId="{A8670FDB-161C-4056-9801-51CABC8D525F}" destId="{05D1BE5A-2C06-468D-8E81-2F4EB9B931FA}" srcOrd="0" destOrd="0" parTransId="{0E48C57E-E3A3-4F2A-B984-0CBBFF5F4998}" sibTransId="{98E31241-84B3-460F-9D1A-52F452676D81}"/>
    <dgm:cxn modelId="{CED733D5-1E13-42A8-8434-3FE10224E135}" type="presOf" srcId="{75F1E592-7486-447A-A391-50750142809D}" destId="{EC197820-3A78-4310-8F8C-B6F50C0F7E56}" srcOrd="0" destOrd="0" presId="urn:microsoft.com/office/officeart/2005/8/layout/hierarchy1"/>
    <dgm:cxn modelId="{F613E9DC-3D5D-4C1F-B8D0-BF11BC069F39}" type="presOf" srcId="{05D1BE5A-2C06-468D-8E81-2F4EB9B931FA}" destId="{D5AABEA8-1BAF-4518-9776-73502707F6E3}" srcOrd="0" destOrd="0" presId="urn:microsoft.com/office/officeart/2005/8/layout/hierarchy1"/>
    <dgm:cxn modelId="{541A36E9-91D4-4B50-928F-7754C10591AA}" type="presOf" srcId="{1EA23288-EE53-4CB1-ABB5-8B37BB23ABEA}" destId="{A613D843-F21C-4C19-863F-D1BD1E1305C7}" srcOrd="0" destOrd="0" presId="urn:microsoft.com/office/officeart/2005/8/layout/hierarchy1"/>
    <dgm:cxn modelId="{057B62EE-03FF-4377-8941-F02CA1B7072D}" srcId="{92511D64-EB9C-459B-AF0B-C5634EC52FEE}" destId="{A8670FDB-161C-4056-9801-51CABC8D525F}" srcOrd="1" destOrd="0" parTransId="{1EA23288-EE53-4CB1-ABB5-8B37BB23ABEA}" sibTransId="{29A61D40-85B4-41F0-BECD-252B68BE5A1A}"/>
    <dgm:cxn modelId="{2D064BEF-F404-4052-AD40-7287D111E91B}" type="presOf" srcId="{CD7E8257-1840-41D7-8BF4-4661EA25D5BE}" destId="{314E443D-85E8-4620-9C73-9F45E3ABF690}" srcOrd="0" destOrd="0" presId="urn:microsoft.com/office/officeart/2005/8/layout/hierarchy1"/>
    <dgm:cxn modelId="{809CFCF0-24ED-41F2-90EB-CB9096E1358A}" srcId="{92511D64-EB9C-459B-AF0B-C5634EC52FEE}" destId="{D153B10B-B9F0-4098-BA6B-8D8633D92214}" srcOrd="3" destOrd="0" parTransId="{B8BC49C7-9410-4FE7-81F4-87CD2A7F9EAE}" sibTransId="{190E645C-93D7-4469-A733-87006517D924}"/>
    <dgm:cxn modelId="{9A7409F8-189E-4B2D-BA23-97E6F7522EF5}" type="presOf" srcId="{2F549853-460A-46B8-BC7B-18B03996AB34}" destId="{3DCAC6B1-2C24-4D10-9584-C958B63BB837}" srcOrd="0" destOrd="0" presId="urn:microsoft.com/office/officeart/2005/8/layout/hierarchy1"/>
    <dgm:cxn modelId="{392F5A60-0DB1-4AB3-B425-033C7584F438}" type="presParOf" srcId="{4DAE6ED0-3F38-4AA3-9CD0-3E7F894A58BC}" destId="{926FA213-39D4-4C63-B51A-8F8BD1EC516B}" srcOrd="0" destOrd="0" presId="urn:microsoft.com/office/officeart/2005/8/layout/hierarchy1"/>
    <dgm:cxn modelId="{62209E4B-C738-41AB-A115-1CF7B25D4B16}" type="presParOf" srcId="{926FA213-39D4-4C63-B51A-8F8BD1EC516B}" destId="{7A80BED0-83F0-469A-B7E4-C3FF5589AE05}" srcOrd="0" destOrd="0" presId="urn:microsoft.com/office/officeart/2005/8/layout/hierarchy1"/>
    <dgm:cxn modelId="{2B75C688-806C-48BB-8AEC-80225240035C}" type="presParOf" srcId="{7A80BED0-83F0-469A-B7E4-C3FF5589AE05}" destId="{AFC01047-D656-4169-9366-FBE1776C4FBB}" srcOrd="0" destOrd="0" presId="urn:microsoft.com/office/officeart/2005/8/layout/hierarchy1"/>
    <dgm:cxn modelId="{A3472D6D-2EF7-4CEC-990D-595EA2451C41}" type="presParOf" srcId="{7A80BED0-83F0-469A-B7E4-C3FF5589AE05}" destId="{B2E3DBE0-7824-4D03-B810-412F228295AB}" srcOrd="1" destOrd="0" presId="urn:microsoft.com/office/officeart/2005/8/layout/hierarchy1"/>
    <dgm:cxn modelId="{7E4756C0-4321-46D3-8BD1-621C507D5604}" type="presParOf" srcId="{926FA213-39D4-4C63-B51A-8F8BD1EC516B}" destId="{48B35992-D7EA-48FB-ACB2-E828DC11A84F}" srcOrd="1" destOrd="0" presId="urn:microsoft.com/office/officeart/2005/8/layout/hierarchy1"/>
    <dgm:cxn modelId="{BE69E8A4-3B52-49B4-AE56-EDD978D8C70D}" type="presParOf" srcId="{48B35992-D7EA-48FB-ACB2-E828DC11A84F}" destId="{3DCAC6B1-2C24-4D10-9584-C958B63BB837}" srcOrd="0" destOrd="0" presId="urn:microsoft.com/office/officeart/2005/8/layout/hierarchy1"/>
    <dgm:cxn modelId="{D0701916-E7A4-490E-AB0F-CA9242BBE2D8}" type="presParOf" srcId="{48B35992-D7EA-48FB-ACB2-E828DC11A84F}" destId="{6504F591-B498-4347-9279-E4224FAB7AE0}" srcOrd="1" destOrd="0" presId="urn:microsoft.com/office/officeart/2005/8/layout/hierarchy1"/>
    <dgm:cxn modelId="{F6C1B330-E9C8-4D0D-8540-FEE06A090279}" type="presParOf" srcId="{6504F591-B498-4347-9279-E4224FAB7AE0}" destId="{189108B0-343C-4292-B2ED-CAD95EC91F74}" srcOrd="0" destOrd="0" presId="urn:microsoft.com/office/officeart/2005/8/layout/hierarchy1"/>
    <dgm:cxn modelId="{4158D36E-A6B4-4807-941F-24BECF9B474A}" type="presParOf" srcId="{189108B0-343C-4292-B2ED-CAD95EC91F74}" destId="{1E1857B7-3E81-4967-AEBA-B4DBE966B179}" srcOrd="0" destOrd="0" presId="urn:microsoft.com/office/officeart/2005/8/layout/hierarchy1"/>
    <dgm:cxn modelId="{F7F5D8BD-4855-4965-AEB5-D384AA223985}" type="presParOf" srcId="{189108B0-343C-4292-B2ED-CAD95EC91F74}" destId="{F7AFA431-B76D-42EC-B06A-1A4709686728}" srcOrd="1" destOrd="0" presId="urn:microsoft.com/office/officeart/2005/8/layout/hierarchy1"/>
    <dgm:cxn modelId="{D3626920-66AA-4988-AFAD-A1B3852A9E7E}" type="presParOf" srcId="{6504F591-B498-4347-9279-E4224FAB7AE0}" destId="{8AA10CC2-7B72-4C28-80CE-6498251C42CB}" srcOrd="1" destOrd="0" presId="urn:microsoft.com/office/officeart/2005/8/layout/hierarchy1"/>
    <dgm:cxn modelId="{3A5FD641-E88D-4483-85A4-F5D28C55075C}" type="presParOf" srcId="{48B35992-D7EA-48FB-ACB2-E828DC11A84F}" destId="{A613D843-F21C-4C19-863F-D1BD1E1305C7}" srcOrd="2" destOrd="0" presId="urn:microsoft.com/office/officeart/2005/8/layout/hierarchy1"/>
    <dgm:cxn modelId="{C726F6B4-48B3-4475-8940-8EEF4B07ADC4}" type="presParOf" srcId="{48B35992-D7EA-48FB-ACB2-E828DC11A84F}" destId="{48B5AAE0-A623-47A7-97AA-E7144667C0D5}" srcOrd="3" destOrd="0" presId="urn:microsoft.com/office/officeart/2005/8/layout/hierarchy1"/>
    <dgm:cxn modelId="{A2F03EE8-5CD6-4032-A9C5-215DF029A58C}" type="presParOf" srcId="{48B5AAE0-A623-47A7-97AA-E7144667C0D5}" destId="{F75FD59B-C5DA-4F2D-97C6-9FD4730EC906}" srcOrd="0" destOrd="0" presId="urn:microsoft.com/office/officeart/2005/8/layout/hierarchy1"/>
    <dgm:cxn modelId="{F7B3B8BC-779F-44B5-839C-07300F9BAEAF}" type="presParOf" srcId="{F75FD59B-C5DA-4F2D-97C6-9FD4730EC906}" destId="{DB800A28-74D4-4BC5-9E33-BB493FC45BD0}" srcOrd="0" destOrd="0" presId="urn:microsoft.com/office/officeart/2005/8/layout/hierarchy1"/>
    <dgm:cxn modelId="{FC187D36-FB06-4BC4-B74A-0F3A8672C56C}" type="presParOf" srcId="{F75FD59B-C5DA-4F2D-97C6-9FD4730EC906}" destId="{DF4963F1-0B54-4086-A264-6B83DBC459C7}" srcOrd="1" destOrd="0" presId="urn:microsoft.com/office/officeart/2005/8/layout/hierarchy1"/>
    <dgm:cxn modelId="{5B2F5442-15EE-4EFC-A530-44812781F50D}" type="presParOf" srcId="{48B5AAE0-A623-47A7-97AA-E7144667C0D5}" destId="{F02664F4-A2EA-48AB-ACB0-9C0D72F06B85}" srcOrd="1" destOrd="0" presId="urn:microsoft.com/office/officeart/2005/8/layout/hierarchy1"/>
    <dgm:cxn modelId="{03D3267A-6687-4151-9749-9B251A958110}" type="presParOf" srcId="{F02664F4-A2EA-48AB-ACB0-9C0D72F06B85}" destId="{EDE8A9F1-320A-4579-9D8E-03B37C5D6340}" srcOrd="0" destOrd="0" presId="urn:microsoft.com/office/officeart/2005/8/layout/hierarchy1"/>
    <dgm:cxn modelId="{1BCE7452-0035-4FA5-9E60-F4F8841DA910}" type="presParOf" srcId="{F02664F4-A2EA-48AB-ACB0-9C0D72F06B85}" destId="{A7B804F5-FDEC-4B16-9BFB-8FDB009DC180}" srcOrd="1" destOrd="0" presId="urn:microsoft.com/office/officeart/2005/8/layout/hierarchy1"/>
    <dgm:cxn modelId="{AA3F50E2-540C-4A4D-8A21-15E466ADCA1B}" type="presParOf" srcId="{A7B804F5-FDEC-4B16-9BFB-8FDB009DC180}" destId="{9B1DE136-F811-410E-A1C3-1CA78CF90316}" srcOrd="0" destOrd="0" presId="urn:microsoft.com/office/officeart/2005/8/layout/hierarchy1"/>
    <dgm:cxn modelId="{A15C8B26-5573-4881-9E3B-EF9B317A6CEF}" type="presParOf" srcId="{9B1DE136-F811-410E-A1C3-1CA78CF90316}" destId="{EF2381D4-2D68-4722-B8ED-65C3132320FA}" srcOrd="0" destOrd="0" presId="urn:microsoft.com/office/officeart/2005/8/layout/hierarchy1"/>
    <dgm:cxn modelId="{5C92CF78-5054-4002-B586-54E42A6569E5}" type="presParOf" srcId="{9B1DE136-F811-410E-A1C3-1CA78CF90316}" destId="{D5AABEA8-1BAF-4518-9776-73502707F6E3}" srcOrd="1" destOrd="0" presId="urn:microsoft.com/office/officeart/2005/8/layout/hierarchy1"/>
    <dgm:cxn modelId="{7667AEA5-1E4B-41B7-BF3C-27527BCF3161}" type="presParOf" srcId="{A7B804F5-FDEC-4B16-9BFB-8FDB009DC180}" destId="{9E2766B8-A95E-454B-8622-8702A20FFE23}" srcOrd="1" destOrd="0" presId="urn:microsoft.com/office/officeart/2005/8/layout/hierarchy1"/>
    <dgm:cxn modelId="{EF039708-4901-42CF-896A-CB782FAFB016}" type="presParOf" srcId="{48B35992-D7EA-48FB-ACB2-E828DC11A84F}" destId="{E6EC325D-9460-475E-9B79-93080C6F3102}" srcOrd="4" destOrd="0" presId="urn:microsoft.com/office/officeart/2005/8/layout/hierarchy1"/>
    <dgm:cxn modelId="{33E1F4BE-CDCC-4F82-B7B9-4E3607CCF808}" type="presParOf" srcId="{48B35992-D7EA-48FB-ACB2-E828DC11A84F}" destId="{8AA1A224-3427-4770-9BB4-0AE926EE9D5A}" srcOrd="5" destOrd="0" presId="urn:microsoft.com/office/officeart/2005/8/layout/hierarchy1"/>
    <dgm:cxn modelId="{B5FADA8B-B4B1-4225-837E-CACB5B6B15DF}" type="presParOf" srcId="{8AA1A224-3427-4770-9BB4-0AE926EE9D5A}" destId="{44BE5C5E-1E58-4E0B-B484-A7102F1B935E}" srcOrd="0" destOrd="0" presId="urn:microsoft.com/office/officeart/2005/8/layout/hierarchy1"/>
    <dgm:cxn modelId="{6464257E-D1C0-4E44-9179-8806C06A7AC3}" type="presParOf" srcId="{44BE5C5E-1E58-4E0B-B484-A7102F1B935E}" destId="{2994DF2E-2822-4897-9F59-76416F6B3875}" srcOrd="0" destOrd="0" presId="urn:microsoft.com/office/officeart/2005/8/layout/hierarchy1"/>
    <dgm:cxn modelId="{50B4B5CD-DDC6-4A05-98C1-71B2F9C64E06}" type="presParOf" srcId="{44BE5C5E-1E58-4E0B-B484-A7102F1B935E}" destId="{314E443D-85E8-4620-9C73-9F45E3ABF690}" srcOrd="1" destOrd="0" presId="urn:microsoft.com/office/officeart/2005/8/layout/hierarchy1"/>
    <dgm:cxn modelId="{EAA88D9D-30D3-4F8E-818C-2E14F8757B9B}" type="presParOf" srcId="{8AA1A224-3427-4770-9BB4-0AE926EE9D5A}" destId="{5D44ACCD-4911-4BA1-9F30-4CCC8B3BA3A8}" srcOrd="1" destOrd="0" presId="urn:microsoft.com/office/officeart/2005/8/layout/hierarchy1"/>
    <dgm:cxn modelId="{49DC8B32-B1DD-46DF-8A6B-069E4BA832D2}" type="presParOf" srcId="{5D44ACCD-4911-4BA1-9F30-4CCC8B3BA3A8}" destId="{6ACDA2A3-EF92-42B8-8CA7-7D786F3FB983}" srcOrd="0" destOrd="0" presId="urn:microsoft.com/office/officeart/2005/8/layout/hierarchy1"/>
    <dgm:cxn modelId="{A60632D7-5E0E-4F1F-BC00-0873CB85D45B}" type="presParOf" srcId="{5D44ACCD-4911-4BA1-9F30-4CCC8B3BA3A8}" destId="{6DE7EAC9-3E33-4104-B426-75127BD08213}" srcOrd="1" destOrd="0" presId="urn:microsoft.com/office/officeart/2005/8/layout/hierarchy1"/>
    <dgm:cxn modelId="{3E70A056-5BE1-47B8-932E-4B3A1244ECB6}" type="presParOf" srcId="{6DE7EAC9-3E33-4104-B426-75127BD08213}" destId="{003AA261-8BC2-4F34-899C-48865853B339}" srcOrd="0" destOrd="0" presId="urn:microsoft.com/office/officeart/2005/8/layout/hierarchy1"/>
    <dgm:cxn modelId="{5ADA556B-FFD8-4620-83E6-4E8A3F6F0443}" type="presParOf" srcId="{003AA261-8BC2-4F34-899C-48865853B339}" destId="{73713F57-D52B-48CE-B76A-4DEF4883C9F2}" srcOrd="0" destOrd="0" presId="urn:microsoft.com/office/officeart/2005/8/layout/hierarchy1"/>
    <dgm:cxn modelId="{60664641-0336-4CEE-BDBE-FC3C33FF196E}" type="presParOf" srcId="{003AA261-8BC2-4F34-899C-48865853B339}" destId="{00B6E63A-0991-4CBF-9D34-9FAEB677B354}" srcOrd="1" destOrd="0" presId="urn:microsoft.com/office/officeart/2005/8/layout/hierarchy1"/>
    <dgm:cxn modelId="{BB7623C5-1C87-4017-9A57-1FB27041B4B2}" type="presParOf" srcId="{6DE7EAC9-3E33-4104-B426-75127BD08213}" destId="{2B209976-76D1-4D36-A768-05F657D38326}" srcOrd="1" destOrd="0" presId="urn:microsoft.com/office/officeart/2005/8/layout/hierarchy1"/>
    <dgm:cxn modelId="{B0632EB8-7B69-4139-AFDD-6C226513C714}" type="presParOf" srcId="{48B35992-D7EA-48FB-ACB2-E828DC11A84F}" destId="{464AA667-D6EE-491A-A8E6-EA7BE831ECA6}" srcOrd="6" destOrd="0" presId="urn:microsoft.com/office/officeart/2005/8/layout/hierarchy1"/>
    <dgm:cxn modelId="{7A219C8A-E7A3-4A2A-9C7D-64929D551A13}" type="presParOf" srcId="{48B35992-D7EA-48FB-ACB2-E828DC11A84F}" destId="{C668D6BA-5E0E-4D42-8133-41435FFF16B5}" srcOrd="7" destOrd="0" presId="urn:microsoft.com/office/officeart/2005/8/layout/hierarchy1"/>
    <dgm:cxn modelId="{47B8042C-C445-4ED6-BC91-A00786C436CC}" type="presParOf" srcId="{C668D6BA-5E0E-4D42-8133-41435FFF16B5}" destId="{85AA7D6B-50B5-445A-B0BB-63C52A9F261A}" srcOrd="0" destOrd="0" presId="urn:microsoft.com/office/officeart/2005/8/layout/hierarchy1"/>
    <dgm:cxn modelId="{217BC186-6B90-4D10-9EBB-7C586BB8525D}" type="presParOf" srcId="{85AA7D6B-50B5-445A-B0BB-63C52A9F261A}" destId="{E66E4ADF-9C3F-4D75-80F1-5E4E9E5D2A76}" srcOrd="0" destOrd="0" presId="urn:microsoft.com/office/officeart/2005/8/layout/hierarchy1"/>
    <dgm:cxn modelId="{330693C8-8594-4396-8B2C-DD0E9FBFC20A}" type="presParOf" srcId="{85AA7D6B-50B5-445A-B0BB-63C52A9F261A}" destId="{C6D568A0-73DE-41B6-839C-34B3C45D1984}" srcOrd="1" destOrd="0" presId="urn:microsoft.com/office/officeart/2005/8/layout/hierarchy1"/>
    <dgm:cxn modelId="{52D46D13-3506-4B48-B890-96F562B00DCA}" type="presParOf" srcId="{C668D6BA-5E0E-4D42-8133-41435FFF16B5}" destId="{1574F1B7-B7F1-4B91-9796-2CED94929678}" srcOrd="1" destOrd="0" presId="urn:microsoft.com/office/officeart/2005/8/layout/hierarchy1"/>
    <dgm:cxn modelId="{D6B06B7B-6C53-42F5-A687-44C9C63A7F3F}" type="presParOf" srcId="{1574F1B7-B7F1-4B91-9796-2CED94929678}" destId="{C6D2D68F-3FF2-497B-AB73-57661C585718}" srcOrd="0" destOrd="0" presId="urn:microsoft.com/office/officeart/2005/8/layout/hierarchy1"/>
    <dgm:cxn modelId="{BF40764C-C664-41E3-815B-3C8418AE23C6}" type="presParOf" srcId="{1574F1B7-B7F1-4B91-9796-2CED94929678}" destId="{30758B91-714F-43A0-8813-EE813465A17F}" srcOrd="1" destOrd="0" presId="urn:microsoft.com/office/officeart/2005/8/layout/hierarchy1"/>
    <dgm:cxn modelId="{B3D6C503-505B-43E0-92E8-6478E30D5C72}" type="presParOf" srcId="{30758B91-714F-43A0-8813-EE813465A17F}" destId="{510F69D8-7DAC-4FD1-9483-11F4F0694B5B}" srcOrd="0" destOrd="0" presId="urn:microsoft.com/office/officeart/2005/8/layout/hierarchy1"/>
    <dgm:cxn modelId="{B16DF2A1-C190-49C7-9D32-EF97B9ACB97B}" type="presParOf" srcId="{510F69D8-7DAC-4FD1-9483-11F4F0694B5B}" destId="{1B70745E-C2C6-40E9-9AD6-4D7334319A1F}" srcOrd="0" destOrd="0" presId="urn:microsoft.com/office/officeart/2005/8/layout/hierarchy1"/>
    <dgm:cxn modelId="{7BDCF51D-1CD8-4743-8DDE-5EBDC039C8ED}" type="presParOf" srcId="{510F69D8-7DAC-4FD1-9483-11F4F0694B5B}" destId="{A517D256-B0E9-4F5E-AA74-EDDB7E35B24A}" srcOrd="1" destOrd="0" presId="urn:microsoft.com/office/officeart/2005/8/layout/hierarchy1"/>
    <dgm:cxn modelId="{E3B33AFB-F3C9-47DF-8E73-98266E633051}" type="presParOf" srcId="{30758B91-714F-43A0-8813-EE813465A17F}" destId="{306CEA08-A82F-44C8-ADFD-5221E1BE5837}" srcOrd="1" destOrd="0" presId="urn:microsoft.com/office/officeart/2005/8/layout/hierarchy1"/>
    <dgm:cxn modelId="{CFB06F7B-506F-45C5-8396-76168583C950}" type="presParOf" srcId="{306CEA08-A82F-44C8-ADFD-5221E1BE5837}" destId="{81D597ED-9A0C-418C-820F-A65000560679}" srcOrd="0" destOrd="0" presId="urn:microsoft.com/office/officeart/2005/8/layout/hierarchy1"/>
    <dgm:cxn modelId="{277B485D-1497-43F1-82B2-5014B8FAE81B}" type="presParOf" srcId="{306CEA08-A82F-44C8-ADFD-5221E1BE5837}" destId="{3335D74D-4160-41E9-9340-5934C874CFD2}" srcOrd="1" destOrd="0" presId="urn:microsoft.com/office/officeart/2005/8/layout/hierarchy1"/>
    <dgm:cxn modelId="{0796E8B0-88CF-4356-AAE6-A3B8365C5793}" type="presParOf" srcId="{3335D74D-4160-41E9-9340-5934C874CFD2}" destId="{A526A21D-AD59-482C-B971-6464CAFA2A84}" srcOrd="0" destOrd="0" presId="urn:microsoft.com/office/officeart/2005/8/layout/hierarchy1"/>
    <dgm:cxn modelId="{0C7D432B-DF07-44C9-B06E-9D3DCC98F822}" type="presParOf" srcId="{A526A21D-AD59-482C-B971-6464CAFA2A84}" destId="{BB79E388-DC9F-43CE-8742-570B73155696}" srcOrd="0" destOrd="0" presId="urn:microsoft.com/office/officeart/2005/8/layout/hierarchy1"/>
    <dgm:cxn modelId="{37E2613C-2A6B-4EE6-BDD0-6BE644302EFB}" type="presParOf" srcId="{A526A21D-AD59-482C-B971-6464CAFA2A84}" destId="{EC197820-3A78-4310-8F8C-B6F50C0F7E56}" srcOrd="1" destOrd="0" presId="urn:microsoft.com/office/officeart/2005/8/layout/hierarchy1"/>
    <dgm:cxn modelId="{85282E87-50F4-4150-9468-1614A61A8717}" type="presParOf" srcId="{3335D74D-4160-41E9-9340-5934C874CFD2}" destId="{AD6EF934-C185-4870-9727-C5786DC0CBCF}" srcOrd="1" destOrd="0" presId="urn:microsoft.com/office/officeart/2005/8/layout/hierarchy1"/>
    <dgm:cxn modelId="{0469F11A-C3A2-4B6F-B819-D445BFF3C4EF}" type="presParOf" srcId="{306CEA08-A82F-44C8-ADFD-5221E1BE5837}" destId="{CA54B067-CBD6-49D2-9125-364B4972D0AC}" srcOrd="2" destOrd="0" presId="urn:microsoft.com/office/officeart/2005/8/layout/hierarchy1"/>
    <dgm:cxn modelId="{8B68EC7E-ACF0-4468-B473-0872B406CA03}" type="presParOf" srcId="{306CEA08-A82F-44C8-ADFD-5221E1BE5837}" destId="{717D617C-B890-4B40-9B5F-970A9D5F0A2E}" srcOrd="3" destOrd="0" presId="urn:microsoft.com/office/officeart/2005/8/layout/hierarchy1"/>
    <dgm:cxn modelId="{82C2F96A-1DAB-49A1-92F0-96B7A504B05F}" type="presParOf" srcId="{717D617C-B890-4B40-9B5F-970A9D5F0A2E}" destId="{453AD86C-FB0F-41C4-9C9F-C05F3404030C}" srcOrd="0" destOrd="0" presId="urn:microsoft.com/office/officeart/2005/8/layout/hierarchy1"/>
    <dgm:cxn modelId="{9D0B43C2-17FA-4060-952E-1DB7722D7A3B}" type="presParOf" srcId="{453AD86C-FB0F-41C4-9C9F-C05F3404030C}" destId="{3CCC4144-B7AF-4AF2-8D66-CDB5400C0F3B}" srcOrd="0" destOrd="0" presId="urn:microsoft.com/office/officeart/2005/8/layout/hierarchy1"/>
    <dgm:cxn modelId="{47C06FC6-5D53-49E8-B3BC-2C94CC0DE9A5}" type="presParOf" srcId="{453AD86C-FB0F-41C4-9C9F-C05F3404030C}" destId="{0B82D410-4AB8-45B1-9F44-54BE66B4952F}" srcOrd="1" destOrd="0" presId="urn:microsoft.com/office/officeart/2005/8/layout/hierarchy1"/>
    <dgm:cxn modelId="{E09C6EA3-BA8D-45B3-93C1-AB7D695C5446}" type="presParOf" srcId="{717D617C-B890-4B40-9B5F-970A9D5F0A2E}" destId="{E6A51CAA-A0B0-4A73-9654-B942FA53B093}" srcOrd="1" destOrd="0" presId="urn:microsoft.com/office/officeart/2005/8/layout/hierarchy1"/>
    <dgm:cxn modelId="{F487DE8A-D632-4942-9D8C-A5B75B1562FE}" type="presParOf" srcId="{1574F1B7-B7F1-4B91-9796-2CED94929678}" destId="{1CBAB7CA-F98E-491D-9EAC-5B0588DFD897}" srcOrd="2" destOrd="0" presId="urn:microsoft.com/office/officeart/2005/8/layout/hierarchy1"/>
    <dgm:cxn modelId="{F9E373B5-6D22-4E77-90F5-FD7FD8997C0E}" type="presParOf" srcId="{1574F1B7-B7F1-4B91-9796-2CED94929678}" destId="{54F63F26-A132-4C82-A294-CA714A62F363}" srcOrd="3" destOrd="0" presId="urn:microsoft.com/office/officeart/2005/8/layout/hierarchy1"/>
    <dgm:cxn modelId="{D7F652C9-F290-4EBF-908F-8D34B06B9873}" type="presParOf" srcId="{54F63F26-A132-4C82-A294-CA714A62F363}" destId="{C4CA137F-D44E-4009-8440-B8CF4C87B7AE}" srcOrd="0" destOrd="0" presId="urn:microsoft.com/office/officeart/2005/8/layout/hierarchy1"/>
    <dgm:cxn modelId="{8414B99A-3253-412A-9ACD-277CD566B323}" type="presParOf" srcId="{C4CA137F-D44E-4009-8440-B8CF4C87B7AE}" destId="{4F4416DD-ECC0-42CE-95A0-D3ACF772734D}" srcOrd="0" destOrd="0" presId="urn:microsoft.com/office/officeart/2005/8/layout/hierarchy1"/>
    <dgm:cxn modelId="{0F599B7D-753F-4236-AD86-6D0416A3059D}" type="presParOf" srcId="{C4CA137F-D44E-4009-8440-B8CF4C87B7AE}" destId="{496D66C1-4BF0-4FB2-A4A1-A92FAAA93A31}" srcOrd="1" destOrd="0" presId="urn:microsoft.com/office/officeart/2005/8/layout/hierarchy1"/>
    <dgm:cxn modelId="{0EE6A305-9318-4ADD-BA4D-AC9C9BCE0FFA}" type="presParOf" srcId="{54F63F26-A132-4C82-A294-CA714A62F363}" destId="{EDFE2825-7D95-4560-9D98-D0A8F1CACD3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01CA6A-2CEF-4407-879C-C9E7026B5ED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0A9D763-C67F-4821-8A12-08A13A4E0A27}">
      <dgm:prSet/>
      <dgm:spPr/>
      <dgm:t>
        <a:bodyPr/>
        <a:lstStyle/>
        <a:p>
          <a:r>
            <a:rPr lang="cs-CZ" b="1" baseline="0">
              <a:latin typeface="Arial Black" panose="020B0A04020102020204" pitchFamily="34" charset="0"/>
            </a:rPr>
            <a:t>Brouci</a:t>
          </a:r>
          <a:endParaRPr lang="en-US">
            <a:latin typeface="Arial Black" panose="020B0A04020102020204" pitchFamily="34" charset="0"/>
          </a:endParaRPr>
        </a:p>
      </dgm:t>
    </dgm:pt>
    <dgm:pt modelId="{41AB60FA-22A5-4142-9B39-7C62EDF866A9}" type="parTrans" cxnId="{3683C686-AFD0-415C-BADD-08E8A5886716}">
      <dgm:prSet/>
      <dgm:spPr/>
      <dgm:t>
        <a:bodyPr/>
        <a:lstStyle/>
        <a:p>
          <a:endParaRPr lang="en-US">
            <a:latin typeface="Arial Black" panose="020B0A04020102020204" pitchFamily="34" charset="0"/>
          </a:endParaRPr>
        </a:p>
      </dgm:t>
    </dgm:pt>
    <dgm:pt modelId="{25D17941-D8D8-4B05-BD91-F44AFDB09AF0}" type="sibTrans" cxnId="{3683C686-AFD0-415C-BADD-08E8A5886716}">
      <dgm:prSet/>
      <dgm:spPr/>
      <dgm:t>
        <a:bodyPr/>
        <a:lstStyle/>
        <a:p>
          <a:endParaRPr lang="en-US">
            <a:latin typeface="Arial Black" panose="020B0A04020102020204" pitchFamily="34" charset="0"/>
          </a:endParaRPr>
        </a:p>
      </dgm:t>
    </dgm:pt>
    <dgm:pt modelId="{FC103C9F-CC00-4762-A979-9B5C79FB4C16}">
      <dgm:prSet/>
      <dgm:spPr/>
      <dgm:t>
        <a:bodyPr/>
        <a:lstStyle/>
        <a:p>
          <a:r>
            <a:rPr lang="cs-CZ" b="1" baseline="0">
              <a:latin typeface="Arial Black" panose="020B0A04020102020204" pitchFamily="34" charset="0"/>
            </a:rPr>
            <a:t>Blanokřídlí</a:t>
          </a:r>
          <a:endParaRPr lang="en-US">
            <a:latin typeface="Arial Black" panose="020B0A04020102020204" pitchFamily="34" charset="0"/>
          </a:endParaRPr>
        </a:p>
      </dgm:t>
    </dgm:pt>
    <dgm:pt modelId="{EE2C4731-51A6-42CC-822F-B0C2F23017FD}" type="parTrans" cxnId="{2787E9B3-672D-4CDF-A685-FEBEF6E56484}">
      <dgm:prSet/>
      <dgm:spPr/>
      <dgm:t>
        <a:bodyPr/>
        <a:lstStyle/>
        <a:p>
          <a:endParaRPr lang="en-US">
            <a:latin typeface="Arial Black" panose="020B0A04020102020204" pitchFamily="34" charset="0"/>
          </a:endParaRPr>
        </a:p>
      </dgm:t>
    </dgm:pt>
    <dgm:pt modelId="{06E0BA87-0EB4-41C1-967D-FA339D80E470}" type="sibTrans" cxnId="{2787E9B3-672D-4CDF-A685-FEBEF6E56484}">
      <dgm:prSet/>
      <dgm:spPr/>
      <dgm:t>
        <a:bodyPr/>
        <a:lstStyle/>
        <a:p>
          <a:endParaRPr lang="en-US">
            <a:latin typeface="Arial Black" panose="020B0A04020102020204" pitchFamily="34" charset="0"/>
          </a:endParaRPr>
        </a:p>
      </dgm:t>
    </dgm:pt>
    <dgm:pt modelId="{FF6AD2F8-8740-4ACF-A5CE-A01EBFF8FBEE}">
      <dgm:prSet/>
      <dgm:spPr/>
      <dgm:t>
        <a:bodyPr/>
        <a:lstStyle/>
        <a:p>
          <a:r>
            <a:rPr lang="cs-CZ" b="1" baseline="0">
              <a:latin typeface="Arial Black" panose="020B0A04020102020204" pitchFamily="34" charset="0"/>
            </a:rPr>
            <a:t>Dvoukřídlí</a:t>
          </a:r>
          <a:endParaRPr lang="en-US">
            <a:latin typeface="Arial Black" panose="020B0A04020102020204" pitchFamily="34" charset="0"/>
          </a:endParaRPr>
        </a:p>
      </dgm:t>
    </dgm:pt>
    <dgm:pt modelId="{CC763367-D677-42A3-9B3A-E2A43C3D71AC}" type="parTrans" cxnId="{6E5D55A2-DCD6-4B77-808F-A790E403B760}">
      <dgm:prSet/>
      <dgm:spPr/>
      <dgm:t>
        <a:bodyPr/>
        <a:lstStyle/>
        <a:p>
          <a:endParaRPr lang="en-US">
            <a:latin typeface="Arial Black" panose="020B0A04020102020204" pitchFamily="34" charset="0"/>
          </a:endParaRPr>
        </a:p>
      </dgm:t>
    </dgm:pt>
    <dgm:pt modelId="{28694DAF-E653-424D-8B66-72F5DF589684}" type="sibTrans" cxnId="{6E5D55A2-DCD6-4B77-808F-A790E403B760}">
      <dgm:prSet/>
      <dgm:spPr/>
      <dgm:t>
        <a:bodyPr/>
        <a:lstStyle/>
        <a:p>
          <a:endParaRPr lang="en-US">
            <a:latin typeface="Arial Black" panose="020B0A04020102020204" pitchFamily="34" charset="0"/>
          </a:endParaRPr>
        </a:p>
      </dgm:t>
    </dgm:pt>
    <dgm:pt modelId="{6604D841-44A9-4AFA-9215-87CDFCEB56E5}">
      <dgm:prSet/>
      <dgm:spPr/>
      <dgm:t>
        <a:bodyPr/>
        <a:lstStyle/>
        <a:p>
          <a:r>
            <a:rPr lang="cs-CZ" b="1" baseline="0">
              <a:latin typeface="Arial Black" panose="020B0A04020102020204" pitchFamily="34" charset="0"/>
            </a:rPr>
            <a:t>Motýli</a:t>
          </a:r>
          <a:endParaRPr lang="en-US">
            <a:latin typeface="Arial Black" panose="020B0A04020102020204" pitchFamily="34" charset="0"/>
          </a:endParaRPr>
        </a:p>
      </dgm:t>
    </dgm:pt>
    <dgm:pt modelId="{FB46C7D0-1912-47AB-B92E-5D76969D18AC}" type="parTrans" cxnId="{28E1F849-E5F2-4779-962A-906879C962B8}">
      <dgm:prSet/>
      <dgm:spPr/>
      <dgm:t>
        <a:bodyPr/>
        <a:lstStyle/>
        <a:p>
          <a:endParaRPr lang="en-US">
            <a:latin typeface="Arial Black" panose="020B0A04020102020204" pitchFamily="34" charset="0"/>
          </a:endParaRPr>
        </a:p>
      </dgm:t>
    </dgm:pt>
    <dgm:pt modelId="{F61CF56F-10E2-4902-9601-D859D28C050E}" type="sibTrans" cxnId="{28E1F849-E5F2-4779-962A-906879C962B8}">
      <dgm:prSet/>
      <dgm:spPr/>
      <dgm:t>
        <a:bodyPr/>
        <a:lstStyle/>
        <a:p>
          <a:endParaRPr lang="en-US">
            <a:latin typeface="Arial Black" panose="020B0A04020102020204" pitchFamily="34" charset="0"/>
          </a:endParaRPr>
        </a:p>
      </dgm:t>
    </dgm:pt>
    <dgm:pt modelId="{4A82DD24-B8E4-4A53-9D93-FF549D9730DF}">
      <dgm:prSet/>
      <dgm:spPr/>
      <dgm:t>
        <a:bodyPr/>
        <a:lstStyle/>
        <a:p>
          <a:r>
            <a:rPr lang="cs-CZ" b="1" baseline="0">
              <a:latin typeface="Arial Black" panose="020B0A04020102020204" pitchFamily="34" charset="0"/>
            </a:rPr>
            <a:t>Rovnokřídlí</a:t>
          </a:r>
          <a:endParaRPr lang="en-US">
            <a:latin typeface="Arial Black" panose="020B0A04020102020204" pitchFamily="34" charset="0"/>
          </a:endParaRPr>
        </a:p>
      </dgm:t>
    </dgm:pt>
    <dgm:pt modelId="{E4B32BA7-05F3-408F-89AC-5D06500BA08C}" type="parTrans" cxnId="{83E2AE58-396E-4586-A48B-BCAF6B2EF5DC}">
      <dgm:prSet/>
      <dgm:spPr/>
      <dgm:t>
        <a:bodyPr/>
        <a:lstStyle/>
        <a:p>
          <a:endParaRPr lang="en-US">
            <a:latin typeface="Arial Black" panose="020B0A04020102020204" pitchFamily="34" charset="0"/>
          </a:endParaRPr>
        </a:p>
      </dgm:t>
    </dgm:pt>
    <dgm:pt modelId="{71815013-F60A-4866-A434-46997F770619}" type="sibTrans" cxnId="{83E2AE58-396E-4586-A48B-BCAF6B2EF5DC}">
      <dgm:prSet/>
      <dgm:spPr/>
      <dgm:t>
        <a:bodyPr/>
        <a:lstStyle/>
        <a:p>
          <a:endParaRPr lang="en-US">
            <a:latin typeface="Arial Black" panose="020B0A04020102020204" pitchFamily="34" charset="0"/>
          </a:endParaRPr>
        </a:p>
      </dgm:t>
    </dgm:pt>
    <dgm:pt modelId="{45E208E5-DB23-4663-9227-BEE9C7D64BC5}">
      <dgm:prSet/>
      <dgm:spPr/>
      <dgm:t>
        <a:bodyPr/>
        <a:lstStyle/>
        <a:p>
          <a:r>
            <a:rPr lang="cs-CZ" b="1" baseline="0">
              <a:latin typeface="Arial Black" panose="020B0A04020102020204" pitchFamily="34" charset="0"/>
            </a:rPr>
            <a:t>Vážky</a:t>
          </a:r>
          <a:endParaRPr lang="en-US">
            <a:latin typeface="Arial Black" panose="020B0A04020102020204" pitchFamily="34" charset="0"/>
          </a:endParaRPr>
        </a:p>
      </dgm:t>
    </dgm:pt>
    <dgm:pt modelId="{37E96870-AA23-4868-8757-93BAF83BF72E}" type="parTrans" cxnId="{AE8DC4CE-7FE4-4F81-A412-D3A1B84F23D1}">
      <dgm:prSet/>
      <dgm:spPr/>
      <dgm:t>
        <a:bodyPr/>
        <a:lstStyle/>
        <a:p>
          <a:endParaRPr lang="en-US">
            <a:latin typeface="Arial Black" panose="020B0A04020102020204" pitchFamily="34" charset="0"/>
          </a:endParaRPr>
        </a:p>
      </dgm:t>
    </dgm:pt>
    <dgm:pt modelId="{B49363FA-9830-4211-86D9-6019F4925542}" type="sibTrans" cxnId="{AE8DC4CE-7FE4-4F81-A412-D3A1B84F23D1}">
      <dgm:prSet/>
      <dgm:spPr/>
      <dgm:t>
        <a:bodyPr/>
        <a:lstStyle/>
        <a:p>
          <a:endParaRPr lang="en-US">
            <a:latin typeface="Arial Black" panose="020B0A04020102020204" pitchFamily="34" charset="0"/>
          </a:endParaRPr>
        </a:p>
      </dgm:t>
    </dgm:pt>
    <dgm:pt modelId="{407B2DF6-2108-4A0D-AE74-4818CEAD7E19}" type="pres">
      <dgm:prSet presAssocID="{7D01CA6A-2CEF-4407-879C-C9E7026B5ED7}" presName="linear" presStyleCnt="0">
        <dgm:presLayoutVars>
          <dgm:animLvl val="lvl"/>
          <dgm:resizeHandles val="exact"/>
        </dgm:presLayoutVars>
      </dgm:prSet>
      <dgm:spPr/>
    </dgm:pt>
    <dgm:pt modelId="{DD5EF071-B151-4976-9EC8-705894D912CD}" type="pres">
      <dgm:prSet presAssocID="{70A9D763-C67F-4821-8A12-08A13A4E0A27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1205510E-BBCC-4F5B-9E8B-33935F3A2F2D}" type="pres">
      <dgm:prSet presAssocID="{25D17941-D8D8-4B05-BD91-F44AFDB09AF0}" presName="spacer" presStyleCnt="0"/>
      <dgm:spPr/>
    </dgm:pt>
    <dgm:pt modelId="{60F93ED6-3FD9-45D3-AB8A-36E492C46C39}" type="pres">
      <dgm:prSet presAssocID="{FC103C9F-CC00-4762-A979-9B5C79FB4C16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A0A32781-A348-4070-84F4-C6BE432A441B}" type="pres">
      <dgm:prSet presAssocID="{06E0BA87-0EB4-41C1-967D-FA339D80E470}" presName="spacer" presStyleCnt="0"/>
      <dgm:spPr/>
    </dgm:pt>
    <dgm:pt modelId="{02A1145D-7E3B-475D-A68A-272A75F34EE2}" type="pres">
      <dgm:prSet presAssocID="{FF6AD2F8-8740-4ACF-A5CE-A01EBFF8FBEE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C8ECED04-7A5B-46FF-A3FF-DCE3A0D59795}" type="pres">
      <dgm:prSet presAssocID="{28694DAF-E653-424D-8B66-72F5DF589684}" presName="spacer" presStyleCnt="0"/>
      <dgm:spPr/>
    </dgm:pt>
    <dgm:pt modelId="{C60792A6-EA4C-4311-BCC4-94CBA4497FD5}" type="pres">
      <dgm:prSet presAssocID="{6604D841-44A9-4AFA-9215-87CDFCEB56E5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DC449874-0843-4BE1-91E2-4529D0B81E73}" type="pres">
      <dgm:prSet presAssocID="{F61CF56F-10E2-4902-9601-D859D28C050E}" presName="spacer" presStyleCnt="0"/>
      <dgm:spPr/>
    </dgm:pt>
    <dgm:pt modelId="{8B82FEAF-E30B-4F50-A32E-DD084F3C2C0F}" type="pres">
      <dgm:prSet presAssocID="{4A82DD24-B8E4-4A53-9D93-FF549D9730DF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CE2C4737-3D7B-49D7-8B21-E71B18825E68}" type="pres">
      <dgm:prSet presAssocID="{71815013-F60A-4866-A434-46997F770619}" presName="spacer" presStyleCnt="0"/>
      <dgm:spPr/>
    </dgm:pt>
    <dgm:pt modelId="{9C40582B-E2EF-494B-A0C3-B7D29BE1134C}" type="pres">
      <dgm:prSet presAssocID="{45E208E5-DB23-4663-9227-BEE9C7D64BC5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7C57180D-E560-432F-8ECF-AD9960ACEC4E}" type="presOf" srcId="{FF6AD2F8-8740-4ACF-A5CE-A01EBFF8FBEE}" destId="{02A1145D-7E3B-475D-A68A-272A75F34EE2}" srcOrd="0" destOrd="0" presId="urn:microsoft.com/office/officeart/2005/8/layout/vList2"/>
    <dgm:cxn modelId="{BB78A642-C817-4620-9BCC-6857D9AAB80D}" type="presOf" srcId="{45E208E5-DB23-4663-9227-BEE9C7D64BC5}" destId="{9C40582B-E2EF-494B-A0C3-B7D29BE1134C}" srcOrd="0" destOrd="0" presId="urn:microsoft.com/office/officeart/2005/8/layout/vList2"/>
    <dgm:cxn modelId="{28E1F849-E5F2-4779-962A-906879C962B8}" srcId="{7D01CA6A-2CEF-4407-879C-C9E7026B5ED7}" destId="{6604D841-44A9-4AFA-9215-87CDFCEB56E5}" srcOrd="3" destOrd="0" parTransId="{FB46C7D0-1912-47AB-B92E-5D76969D18AC}" sibTransId="{F61CF56F-10E2-4902-9601-D859D28C050E}"/>
    <dgm:cxn modelId="{E5BD9677-5DAE-4DA4-9FD8-BC04A8E45DC5}" type="presOf" srcId="{6604D841-44A9-4AFA-9215-87CDFCEB56E5}" destId="{C60792A6-EA4C-4311-BCC4-94CBA4497FD5}" srcOrd="0" destOrd="0" presId="urn:microsoft.com/office/officeart/2005/8/layout/vList2"/>
    <dgm:cxn modelId="{83E2AE58-396E-4586-A48B-BCAF6B2EF5DC}" srcId="{7D01CA6A-2CEF-4407-879C-C9E7026B5ED7}" destId="{4A82DD24-B8E4-4A53-9D93-FF549D9730DF}" srcOrd="4" destOrd="0" parTransId="{E4B32BA7-05F3-408F-89AC-5D06500BA08C}" sibTransId="{71815013-F60A-4866-A434-46997F770619}"/>
    <dgm:cxn modelId="{3683C686-AFD0-415C-BADD-08E8A5886716}" srcId="{7D01CA6A-2CEF-4407-879C-C9E7026B5ED7}" destId="{70A9D763-C67F-4821-8A12-08A13A4E0A27}" srcOrd="0" destOrd="0" parTransId="{41AB60FA-22A5-4142-9B39-7C62EDF866A9}" sibTransId="{25D17941-D8D8-4B05-BD91-F44AFDB09AF0}"/>
    <dgm:cxn modelId="{CC006D8B-35A8-45FB-B106-B9121163AFE8}" type="presOf" srcId="{7D01CA6A-2CEF-4407-879C-C9E7026B5ED7}" destId="{407B2DF6-2108-4A0D-AE74-4818CEAD7E19}" srcOrd="0" destOrd="0" presId="urn:microsoft.com/office/officeart/2005/8/layout/vList2"/>
    <dgm:cxn modelId="{6E5D55A2-DCD6-4B77-808F-A790E403B760}" srcId="{7D01CA6A-2CEF-4407-879C-C9E7026B5ED7}" destId="{FF6AD2F8-8740-4ACF-A5CE-A01EBFF8FBEE}" srcOrd="2" destOrd="0" parTransId="{CC763367-D677-42A3-9B3A-E2A43C3D71AC}" sibTransId="{28694DAF-E653-424D-8B66-72F5DF589684}"/>
    <dgm:cxn modelId="{17939DA4-AA44-4D0D-BAD4-3CE2F67D6235}" type="presOf" srcId="{4A82DD24-B8E4-4A53-9D93-FF549D9730DF}" destId="{8B82FEAF-E30B-4F50-A32E-DD084F3C2C0F}" srcOrd="0" destOrd="0" presId="urn:microsoft.com/office/officeart/2005/8/layout/vList2"/>
    <dgm:cxn modelId="{2787E9B3-672D-4CDF-A685-FEBEF6E56484}" srcId="{7D01CA6A-2CEF-4407-879C-C9E7026B5ED7}" destId="{FC103C9F-CC00-4762-A979-9B5C79FB4C16}" srcOrd="1" destOrd="0" parTransId="{EE2C4731-51A6-42CC-822F-B0C2F23017FD}" sibTransId="{06E0BA87-0EB4-41C1-967D-FA339D80E470}"/>
    <dgm:cxn modelId="{2F1B60BD-4765-4935-8794-CF982B8B4B4B}" type="presOf" srcId="{70A9D763-C67F-4821-8A12-08A13A4E0A27}" destId="{DD5EF071-B151-4976-9EC8-705894D912CD}" srcOrd="0" destOrd="0" presId="urn:microsoft.com/office/officeart/2005/8/layout/vList2"/>
    <dgm:cxn modelId="{AE8DC4CE-7FE4-4F81-A412-D3A1B84F23D1}" srcId="{7D01CA6A-2CEF-4407-879C-C9E7026B5ED7}" destId="{45E208E5-DB23-4663-9227-BEE9C7D64BC5}" srcOrd="5" destOrd="0" parTransId="{37E96870-AA23-4868-8757-93BAF83BF72E}" sibTransId="{B49363FA-9830-4211-86D9-6019F4925542}"/>
    <dgm:cxn modelId="{DDF658CF-5B01-48D7-A3B8-644981E0B95B}" type="presOf" srcId="{FC103C9F-CC00-4762-A979-9B5C79FB4C16}" destId="{60F93ED6-3FD9-45D3-AB8A-36E492C46C39}" srcOrd="0" destOrd="0" presId="urn:microsoft.com/office/officeart/2005/8/layout/vList2"/>
    <dgm:cxn modelId="{ADEAD4A1-C56D-47A3-8500-3DBE441CA7CC}" type="presParOf" srcId="{407B2DF6-2108-4A0D-AE74-4818CEAD7E19}" destId="{DD5EF071-B151-4976-9EC8-705894D912CD}" srcOrd="0" destOrd="0" presId="urn:microsoft.com/office/officeart/2005/8/layout/vList2"/>
    <dgm:cxn modelId="{6E7CD4C3-5B18-4B09-85C8-E8B76AE51B25}" type="presParOf" srcId="{407B2DF6-2108-4A0D-AE74-4818CEAD7E19}" destId="{1205510E-BBCC-4F5B-9E8B-33935F3A2F2D}" srcOrd="1" destOrd="0" presId="urn:microsoft.com/office/officeart/2005/8/layout/vList2"/>
    <dgm:cxn modelId="{31DD0C91-D1CC-4BF1-B2A5-C3CA953F8F3C}" type="presParOf" srcId="{407B2DF6-2108-4A0D-AE74-4818CEAD7E19}" destId="{60F93ED6-3FD9-45D3-AB8A-36E492C46C39}" srcOrd="2" destOrd="0" presId="urn:microsoft.com/office/officeart/2005/8/layout/vList2"/>
    <dgm:cxn modelId="{A36F24DF-B6F5-4FC5-9DF0-E4D349DABDA2}" type="presParOf" srcId="{407B2DF6-2108-4A0D-AE74-4818CEAD7E19}" destId="{A0A32781-A348-4070-84F4-C6BE432A441B}" srcOrd="3" destOrd="0" presId="urn:microsoft.com/office/officeart/2005/8/layout/vList2"/>
    <dgm:cxn modelId="{EFFD4535-ED79-4AF8-8D0D-B48E55E89B20}" type="presParOf" srcId="{407B2DF6-2108-4A0D-AE74-4818CEAD7E19}" destId="{02A1145D-7E3B-475D-A68A-272A75F34EE2}" srcOrd="4" destOrd="0" presId="urn:microsoft.com/office/officeart/2005/8/layout/vList2"/>
    <dgm:cxn modelId="{07AF2A10-98B7-4152-A2C9-E69A3DB51EF5}" type="presParOf" srcId="{407B2DF6-2108-4A0D-AE74-4818CEAD7E19}" destId="{C8ECED04-7A5B-46FF-A3FF-DCE3A0D59795}" srcOrd="5" destOrd="0" presId="urn:microsoft.com/office/officeart/2005/8/layout/vList2"/>
    <dgm:cxn modelId="{56F3B9A1-57FD-4F93-A5E2-81EFF05BEB6E}" type="presParOf" srcId="{407B2DF6-2108-4A0D-AE74-4818CEAD7E19}" destId="{C60792A6-EA4C-4311-BCC4-94CBA4497FD5}" srcOrd="6" destOrd="0" presId="urn:microsoft.com/office/officeart/2005/8/layout/vList2"/>
    <dgm:cxn modelId="{29CF03ED-7DA5-4CB2-B576-6BDE39928BD5}" type="presParOf" srcId="{407B2DF6-2108-4A0D-AE74-4818CEAD7E19}" destId="{DC449874-0843-4BE1-91E2-4529D0B81E73}" srcOrd="7" destOrd="0" presId="urn:microsoft.com/office/officeart/2005/8/layout/vList2"/>
    <dgm:cxn modelId="{E1D611AC-F19F-4140-B421-34977080F375}" type="presParOf" srcId="{407B2DF6-2108-4A0D-AE74-4818CEAD7E19}" destId="{8B82FEAF-E30B-4F50-A32E-DD084F3C2C0F}" srcOrd="8" destOrd="0" presId="urn:microsoft.com/office/officeart/2005/8/layout/vList2"/>
    <dgm:cxn modelId="{71EF9728-45E3-4FE5-8534-DD6B0EE1B908}" type="presParOf" srcId="{407B2DF6-2108-4A0D-AE74-4818CEAD7E19}" destId="{CE2C4737-3D7B-49D7-8B21-E71B18825E68}" srcOrd="9" destOrd="0" presId="urn:microsoft.com/office/officeart/2005/8/layout/vList2"/>
    <dgm:cxn modelId="{22DD5F5D-B75B-47C6-A791-E4E485CD28E7}" type="presParOf" srcId="{407B2DF6-2108-4A0D-AE74-4818CEAD7E19}" destId="{9C40582B-E2EF-494B-A0C3-B7D29BE1134C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AB7CA-F98E-491D-9EAC-5B0588DFD897}">
      <dsp:nvSpPr>
        <dsp:cNvPr id="0" name=""/>
        <dsp:cNvSpPr/>
      </dsp:nvSpPr>
      <dsp:spPr>
        <a:xfrm>
          <a:off x="8918232" y="2400943"/>
          <a:ext cx="868332" cy="5383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5604"/>
              </a:lnTo>
              <a:lnTo>
                <a:pt x="868332" y="375604"/>
              </a:lnTo>
              <a:lnTo>
                <a:pt x="868332" y="538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54B067-CBD6-49D2-9125-364B4972D0AC}">
      <dsp:nvSpPr>
        <dsp:cNvPr id="0" name=""/>
        <dsp:cNvSpPr/>
      </dsp:nvSpPr>
      <dsp:spPr>
        <a:xfrm>
          <a:off x="7599279" y="4120024"/>
          <a:ext cx="1140201" cy="586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3514"/>
              </a:lnTo>
              <a:lnTo>
                <a:pt x="1140201" y="423514"/>
              </a:lnTo>
              <a:lnTo>
                <a:pt x="1140201" y="58621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D597ED-9A0C-418C-820F-A65000560679}">
      <dsp:nvSpPr>
        <dsp:cNvPr id="0" name=""/>
        <dsp:cNvSpPr/>
      </dsp:nvSpPr>
      <dsp:spPr>
        <a:xfrm>
          <a:off x="6255791" y="4120024"/>
          <a:ext cx="1343488" cy="586212"/>
        </a:xfrm>
        <a:custGeom>
          <a:avLst/>
          <a:gdLst/>
          <a:ahLst/>
          <a:cxnLst/>
          <a:rect l="0" t="0" r="0" b="0"/>
          <a:pathLst>
            <a:path>
              <a:moveTo>
                <a:pt x="1343488" y="0"/>
              </a:moveTo>
              <a:lnTo>
                <a:pt x="1343488" y="423514"/>
              </a:lnTo>
              <a:lnTo>
                <a:pt x="0" y="423514"/>
              </a:lnTo>
              <a:lnTo>
                <a:pt x="0" y="58621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D2D68F-3FF2-497B-AB73-57661C585718}">
      <dsp:nvSpPr>
        <dsp:cNvPr id="0" name=""/>
        <dsp:cNvSpPr/>
      </dsp:nvSpPr>
      <dsp:spPr>
        <a:xfrm>
          <a:off x="7599279" y="2400943"/>
          <a:ext cx="1318953" cy="603855"/>
        </a:xfrm>
        <a:custGeom>
          <a:avLst/>
          <a:gdLst/>
          <a:ahLst/>
          <a:cxnLst/>
          <a:rect l="0" t="0" r="0" b="0"/>
          <a:pathLst>
            <a:path>
              <a:moveTo>
                <a:pt x="1318953" y="0"/>
              </a:moveTo>
              <a:lnTo>
                <a:pt x="1318953" y="441157"/>
              </a:lnTo>
              <a:lnTo>
                <a:pt x="0" y="441157"/>
              </a:lnTo>
              <a:lnTo>
                <a:pt x="0" y="60385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4AA667-D6EE-491A-A8E6-EA7BE831ECA6}">
      <dsp:nvSpPr>
        <dsp:cNvPr id="0" name=""/>
        <dsp:cNvSpPr/>
      </dsp:nvSpPr>
      <dsp:spPr>
        <a:xfrm>
          <a:off x="6183780" y="1094663"/>
          <a:ext cx="2734451" cy="7541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1467"/>
              </a:lnTo>
              <a:lnTo>
                <a:pt x="2734451" y="591467"/>
              </a:lnTo>
              <a:lnTo>
                <a:pt x="2734451" y="7541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CDA2A3-EF92-42B8-8CA7-7D786F3FB983}">
      <dsp:nvSpPr>
        <dsp:cNvPr id="0" name=""/>
        <dsp:cNvSpPr/>
      </dsp:nvSpPr>
      <dsp:spPr>
        <a:xfrm>
          <a:off x="3715269" y="3282684"/>
          <a:ext cx="441734" cy="4349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2290"/>
              </a:lnTo>
              <a:lnTo>
                <a:pt x="441734" y="272290"/>
              </a:lnTo>
              <a:lnTo>
                <a:pt x="441734" y="43498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EC325D-9460-475E-9B79-93080C6F3102}">
      <dsp:nvSpPr>
        <dsp:cNvPr id="0" name=""/>
        <dsp:cNvSpPr/>
      </dsp:nvSpPr>
      <dsp:spPr>
        <a:xfrm>
          <a:off x="3715269" y="1094663"/>
          <a:ext cx="2468511" cy="1072796"/>
        </a:xfrm>
        <a:custGeom>
          <a:avLst/>
          <a:gdLst/>
          <a:ahLst/>
          <a:cxnLst/>
          <a:rect l="0" t="0" r="0" b="0"/>
          <a:pathLst>
            <a:path>
              <a:moveTo>
                <a:pt x="2468511" y="0"/>
              </a:moveTo>
              <a:lnTo>
                <a:pt x="2468511" y="910098"/>
              </a:lnTo>
              <a:lnTo>
                <a:pt x="0" y="910098"/>
              </a:lnTo>
              <a:lnTo>
                <a:pt x="0" y="10727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E8A9F1-320A-4579-9D8E-03B37C5D6340}">
      <dsp:nvSpPr>
        <dsp:cNvPr id="0" name=""/>
        <dsp:cNvSpPr/>
      </dsp:nvSpPr>
      <dsp:spPr>
        <a:xfrm>
          <a:off x="1116720" y="3281324"/>
          <a:ext cx="861199" cy="8341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1496"/>
              </a:lnTo>
              <a:lnTo>
                <a:pt x="861199" y="671496"/>
              </a:lnTo>
              <a:lnTo>
                <a:pt x="861199" y="83419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13D843-F21C-4C19-863F-D1BD1E1305C7}">
      <dsp:nvSpPr>
        <dsp:cNvPr id="0" name=""/>
        <dsp:cNvSpPr/>
      </dsp:nvSpPr>
      <dsp:spPr>
        <a:xfrm>
          <a:off x="1116720" y="1094663"/>
          <a:ext cx="5067059" cy="1071436"/>
        </a:xfrm>
        <a:custGeom>
          <a:avLst/>
          <a:gdLst/>
          <a:ahLst/>
          <a:cxnLst/>
          <a:rect l="0" t="0" r="0" b="0"/>
          <a:pathLst>
            <a:path>
              <a:moveTo>
                <a:pt x="5067059" y="0"/>
              </a:moveTo>
              <a:lnTo>
                <a:pt x="5067059" y="908738"/>
              </a:lnTo>
              <a:lnTo>
                <a:pt x="0" y="908738"/>
              </a:lnTo>
              <a:lnTo>
                <a:pt x="0" y="107143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CAC6B1-2C24-4D10-9584-C958B63BB837}">
      <dsp:nvSpPr>
        <dsp:cNvPr id="0" name=""/>
        <dsp:cNvSpPr/>
      </dsp:nvSpPr>
      <dsp:spPr>
        <a:xfrm>
          <a:off x="2657606" y="917705"/>
          <a:ext cx="3526173" cy="176958"/>
        </a:xfrm>
        <a:custGeom>
          <a:avLst/>
          <a:gdLst/>
          <a:ahLst/>
          <a:cxnLst/>
          <a:rect l="0" t="0" r="0" b="0"/>
          <a:pathLst>
            <a:path>
              <a:moveTo>
                <a:pt x="3526173" y="176958"/>
              </a:moveTo>
              <a:lnTo>
                <a:pt x="0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C01047-D656-4169-9366-FBE1776C4FBB}">
      <dsp:nvSpPr>
        <dsp:cNvPr id="0" name=""/>
        <dsp:cNvSpPr/>
      </dsp:nvSpPr>
      <dsp:spPr>
        <a:xfrm>
          <a:off x="4800594" y="144647"/>
          <a:ext cx="2766372" cy="9500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E3DBE0-7824-4D03-B810-412F228295AB}">
      <dsp:nvSpPr>
        <dsp:cNvPr id="0" name=""/>
        <dsp:cNvSpPr/>
      </dsp:nvSpPr>
      <dsp:spPr>
        <a:xfrm>
          <a:off x="4995734" y="330030"/>
          <a:ext cx="2766372" cy="9500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kern="1200" dirty="0">
              <a:latin typeface="Arial" panose="020B0604020202020204" pitchFamily="34" charset="0"/>
              <a:cs typeface="Arial" panose="020B0604020202020204" pitchFamily="34" charset="0"/>
            </a:rPr>
            <a:t>Členovci</a:t>
          </a:r>
          <a:endParaRPr lang="cs-CZ" sz="2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23559" y="357855"/>
        <a:ext cx="2710722" cy="894365"/>
      </dsp:txXfrm>
    </dsp:sp>
    <dsp:sp modelId="{1E1857B7-3E81-4967-AEBA-B4DBE966B179}">
      <dsp:nvSpPr>
        <dsp:cNvPr id="0" name=""/>
        <dsp:cNvSpPr/>
      </dsp:nvSpPr>
      <dsp:spPr>
        <a:xfrm>
          <a:off x="1813179" y="917705"/>
          <a:ext cx="1688854" cy="5363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AFA431-B76D-42EC-B06A-1A4709686728}">
      <dsp:nvSpPr>
        <dsp:cNvPr id="0" name=""/>
        <dsp:cNvSpPr/>
      </dsp:nvSpPr>
      <dsp:spPr>
        <a:xfrm>
          <a:off x="2008319" y="1103088"/>
          <a:ext cx="1688854" cy="5363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Arial" panose="020B0604020202020204" pitchFamily="34" charset="0"/>
              <a:cs typeface="Arial" panose="020B0604020202020204" pitchFamily="34" charset="0"/>
            </a:rPr>
            <a:t>0. Trilobiti</a:t>
          </a:r>
        </a:p>
      </dsp:txBody>
      <dsp:txXfrm>
        <a:off x="2024028" y="1118797"/>
        <a:ext cx="1657436" cy="504916"/>
      </dsp:txXfrm>
    </dsp:sp>
    <dsp:sp modelId="{DB800A28-74D4-4BC5-9E33-BB493FC45BD0}">
      <dsp:nvSpPr>
        <dsp:cNvPr id="0" name=""/>
        <dsp:cNvSpPr/>
      </dsp:nvSpPr>
      <dsp:spPr>
        <a:xfrm>
          <a:off x="238590" y="2166099"/>
          <a:ext cx="1756259" cy="11152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4963F1-0B54-4086-A264-6B83DBC459C7}">
      <dsp:nvSpPr>
        <dsp:cNvPr id="0" name=""/>
        <dsp:cNvSpPr/>
      </dsp:nvSpPr>
      <dsp:spPr>
        <a:xfrm>
          <a:off x="433730" y="2351482"/>
          <a:ext cx="1756259" cy="11152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latin typeface="Arial" panose="020B0604020202020204" pitchFamily="34" charset="0"/>
              <a:cs typeface="Arial" panose="020B0604020202020204" pitchFamily="34" charset="0"/>
            </a:rPr>
            <a:t>1. Klepítkatci</a:t>
          </a:r>
        </a:p>
      </dsp:txBody>
      <dsp:txXfrm>
        <a:off x="466394" y="2384146"/>
        <a:ext cx="1690931" cy="1049897"/>
      </dsp:txXfrm>
    </dsp:sp>
    <dsp:sp modelId="{EF2381D4-2D68-4722-B8ED-65C3132320FA}">
      <dsp:nvSpPr>
        <dsp:cNvPr id="0" name=""/>
        <dsp:cNvSpPr/>
      </dsp:nvSpPr>
      <dsp:spPr>
        <a:xfrm>
          <a:off x="1099790" y="4115518"/>
          <a:ext cx="1756259" cy="11152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AABEA8-1BAF-4518-9776-73502707F6E3}">
      <dsp:nvSpPr>
        <dsp:cNvPr id="0" name=""/>
        <dsp:cNvSpPr/>
      </dsp:nvSpPr>
      <dsp:spPr>
        <a:xfrm>
          <a:off x="1294930" y="4300901"/>
          <a:ext cx="1756259" cy="11152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>
              <a:latin typeface="Arial" panose="020B0604020202020204" pitchFamily="34" charset="0"/>
              <a:cs typeface="Arial" panose="020B0604020202020204" pitchFamily="34" charset="0"/>
            </a:rPr>
            <a:t>Pavouk, Štír, Klíště …</a:t>
          </a:r>
        </a:p>
      </dsp:txBody>
      <dsp:txXfrm>
        <a:off x="1327594" y="4333565"/>
        <a:ext cx="1690931" cy="1049897"/>
      </dsp:txXfrm>
    </dsp:sp>
    <dsp:sp modelId="{2994DF2E-2822-4897-9F59-76416F6B3875}">
      <dsp:nvSpPr>
        <dsp:cNvPr id="0" name=""/>
        <dsp:cNvSpPr/>
      </dsp:nvSpPr>
      <dsp:spPr>
        <a:xfrm>
          <a:off x="2837139" y="2167459"/>
          <a:ext cx="1756259" cy="11152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4E443D-85E8-4620-9C73-9F45E3ABF690}">
      <dsp:nvSpPr>
        <dsp:cNvPr id="0" name=""/>
        <dsp:cNvSpPr/>
      </dsp:nvSpPr>
      <dsp:spPr>
        <a:xfrm>
          <a:off x="3032279" y="2352842"/>
          <a:ext cx="1756259" cy="11152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latin typeface="Arial" panose="020B0604020202020204" pitchFamily="34" charset="0"/>
              <a:cs typeface="Arial" panose="020B0604020202020204" pitchFamily="34" charset="0"/>
            </a:rPr>
            <a:t>2. Korýši</a:t>
          </a:r>
        </a:p>
      </dsp:txBody>
      <dsp:txXfrm>
        <a:off x="3064943" y="2385506"/>
        <a:ext cx="1690931" cy="1049897"/>
      </dsp:txXfrm>
    </dsp:sp>
    <dsp:sp modelId="{73713F57-D52B-48CE-B76A-4DEF4883C9F2}">
      <dsp:nvSpPr>
        <dsp:cNvPr id="0" name=""/>
        <dsp:cNvSpPr/>
      </dsp:nvSpPr>
      <dsp:spPr>
        <a:xfrm>
          <a:off x="3278874" y="3717673"/>
          <a:ext cx="1756259" cy="11152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B6E63A-0991-4CBF-9D34-9FAEB677B354}">
      <dsp:nvSpPr>
        <dsp:cNvPr id="0" name=""/>
        <dsp:cNvSpPr/>
      </dsp:nvSpPr>
      <dsp:spPr>
        <a:xfrm>
          <a:off x="3474014" y="3903056"/>
          <a:ext cx="1756259" cy="11152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>
              <a:latin typeface="Arial" panose="020B0604020202020204" pitchFamily="34" charset="0"/>
              <a:cs typeface="Arial" panose="020B0604020202020204" pitchFamily="34" charset="0"/>
            </a:rPr>
            <a:t>Rak, Krab, Kreveta …</a:t>
          </a:r>
        </a:p>
      </dsp:txBody>
      <dsp:txXfrm>
        <a:off x="3506678" y="3935720"/>
        <a:ext cx="1690931" cy="1049897"/>
      </dsp:txXfrm>
    </dsp:sp>
    <dsp:sp modelId="{E66E4ADF-9C3F-4D75-80F1-5E4E9E5D2A76}">
      <dsp:nvSpPr>
        <dsp:cNvPr id="0" name=""/>
        <dsp:cNvSpPr/>
      </dsp:nvSpPr>
      <dsp:spPr>
        <a:xfrm>
          <a:off x="8040102" y="1848828"/>
          <a:ext cx="1756259" cy="5521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D568A0-73DE-41B6-839C-34B3C45D1984}">
      <dsp:nvSpPr>
        <dsp:cNvPr id="0" name=""/>
        <dsp:cNvSpPr/>
      </dsp:nvSpPr>
      <dsp:spPr>
        <a:xfrm>
          <a:off x="8235242" y="2034211"/>
          <a:ext cx="1756259" cy="5521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latin typeface="Arial" panose="020B0604020202020204" pitchFamily="34" charset="0"/>
              <a:cs typeface="Arial" panose="020B0604020202020204" pitchFamily="34" charset="0"/>
            </a:rPr>
            <a:t>3. Vzdušnicovci</a:t>
          </a:r>
        </a:p>
      </dsp:txBody>
      <dsp:txXfrm>
        <a:off x="8251413" y="2050382"/>
        <a:ext cx="1723917" cy="519772"/>
      </dsp:txXfrm>
    </dsp:sp>
    <dsp:sp modelId="{1B70745E-C2C6-40E9-9AD6-4D7334319A1F}">
      <dsp:nvSpPr>
        <dsp:cNvPr id="0" name=""/>
        <dsp:cNvSpPr/>
      </dsp:nvSpPr>
      <dsp:spPr>
        <a:xfrm>
          <a:off x="6721149" y="3004798"/>
          <a:ext cx="1756259" cy="11152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17D256-B0E9-4F5E-AA74-EDDB7E35B24A}">
      <dsp:nvSpPr>
        <dsp:cNvPr id="0" name=""/>
        <dsp:cNvSpPr/>
      </dsp:nvSpPr>
      <dsp:spPr>
        <a:xfrm>
          <a:off x="6916289" y="3190181"/>
          <a:ext cx="1756259" cy="11152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>
              <a:latin typeface="Arial" panose="020B0604020202020204" pitchFamily="34" charset="0"/>
              <a:cs typeface="Arial" panose="020B0604020202020204" pitchFamily="34" charset="0"/>
            </a:rPr>
            <a:t>Hmyz</a:t>
          </a:r>
        </a:p>
      </dsp:txBody>
      <dsp:txXfrm>
        <a:off x="6948953" y="3222845"/>
        <a:ext cx="1690931" cy="1049897"/>
      </dsp:txXfrm>
    </dsp:sp>
    <dsp:sp modelId="{BB79E388-DC9F-43CE-8742-570B73155696}">
      <dsp:nvSpPr>
        <dsp:cNvPr id="0" name=""/>
        <dsp:cNvSpPr/>
      </dsp:nvSpPr>
      <dsp:spPr>
        <a:xfrm>
          <a:off x="5377661" y="4706236"/>
          <a:ext cx="1756259" cy="11152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197820-3A78-4310-8F8C-B6F50C0F7E56}">
      <dsp:nvSpPr>
        <dsp:cNvPr id="0" name=""/>
        <dsp:cNvSpPr/>
      </dsp:nvSpPr>
      <dsp:spPr>
        <a:xfrm>
          <a:off x="5572801" y="4891619"/>
          <a:ext cx="1756259" cy="11152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>
              <a:latin typeface="Arial" panose="020B0604020202020204" pitchFamily="34" charset="0"/>
              <a:cs typeface="Arial" panose="020B0604020202020204" pitchFamily="34" charset="0"/>
            </a:rPr>
            <a:t>S proměnou dokonalou</a:t>
          </a:r>
        </a:p>
      </dsp:txBody>
      <dsp:txXfrm>
        <a:off x="5605465" y="4924283"/>
        <a:ext cx="1690931" cy="1049897"/>
      </dsp:txXfrm>
    </dsp:sp>
    <dsp:sp modelId="{3CCC4144-B7AF-4AF2-8D66-CDB5400C0F3B}">
      <dsp:nvSpPr>
        <dsp:cNvPr id="0" name=""/>
        <dsp:cNvSpPr/>
      </dsp:nvSpPr>
      <dsp:spPr>
        <a:xfrm>
          <a:off x="7861350" y="4706236"/>
          <a:ext cx="1756259" cy="11152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82D410-4AB8-45B1-9F44-54BE66B4952F}">
      <dsp:nvSpPr>
        <dsp:cNvPr id="0" name=""/>
        <dsp:cNvSpPr/>
      </dsp:nvSpPr>
      <dsp:spPr>
        <a:xfrm>
          <a:off x="8056490" y="4891619"/>
          <a:ext cx="1756259" cy="11152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>
              <a:latin typeface="Arial" panose="020B0604020202020204" pitchFamily="34" charset="0"/>
              <a:cs typeface="Arial" panose="020B0604020202020204" pitchFamily="34" charset="0"/>
            </a:rPr>
            <a:t>S proměnou nedokonalou</a:t>
          </a:r>
        </a:p>
      </dsp:txBody>
      <dsp:txXfrm>
        <a:off x="8089154" y="4924283"/>
        <a:ext cx="1690931" cy="1049897"/>
      </dsp:txXfrm>
    </dsp:sp>
    <dsp:sp modelId="{4F4416DD-ECC0-42CE-95A0-D3ACF772734D}">
      <dsp:nvSpPr>
        <dsp:cNvPr id="0" name=""/>
        <dsp:cNvSpPr/>
      </dsp:nvSpPr>
      <dsp:spPr>
        <a:xfrm>
          <a:off x="8908434" y="2939245"/>
          <a:ext cx="1756259" cy="11152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6D66C1-4BF0-4FB2-A4A1-A92FAAA93A31}">
      <dsp:nvSpPr>
        <dsp:cNvPr id="0" name=""/>
        <dsp:cNvSpPr/>
      </dsp:nvSpPr>
      <dsp:spPr>
        <a:xfrm>
          <a:off x="9103574" y="3124628"/>
          <a:ext cx="1756259" cy="11152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>
              <a:latin typeface="Arial" panose="020B0604020202020204" pitchFamily="34" charset="0"/>
              <a:cs typeface="Arial" panose="020B0604020202020204" pitchFamily="34" charset="0"/>
            </a:rPr>
            <a:t>Stonožky, Mnohonožky</a:t>
          </a:r>
        </a:p>
      </dsp:txBody>
      <dsp:txXfrm>
        <a:off x="9136238" y="3157292"/>
        <a:ext cx="1690931" cy="10498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5EF071-B151-4976-9EC8-705894D912CD}">
      <dsp:nvSpPr>
        <dsp:cNvPr id="0" name=""/>
        <dsp:cNvSpPr/>
      </dsp:nvSpPr>
      <dsp:spPr>
        <a:xfrm>
          <a:off x="0" y="76780"/>
          <a:ext cx="5727817" cy="842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b="1" kern="1200" baseline="0">
              <a:latin typeface="Arial Black" panose="020B0A04020102020204" pitchFamily="34" charset="0"/>
            </a:rPr>
            <a:t>Brouci</a:t>
          </a:r>
          <a:endParaRPr lang="en-US" sz="3200" kern="1200">
            <a:latin typeface="Arial Black" panose="020B0A04020102020204" pitchFamily="34" charset="0"/>
          </a:endParaRPr>
        </a:p>
      </dsp:txBody>
      <dsp:txXfrm>
        <a:off x="41123" y="117903"/>
        <a:ext cx="5645571" cy="760154"/>
      </dsp:txXfrm>
    </dsp:sp>
    <dsp:sp modelId="{60F93ED6-3FD9-45D3-AB8A-36E492C46C39}">
      <dsp:nvSpPr>
        <dsp:cNvPr id="0" name=""/>
        <dsp:cNvSpPr/>
      </dsp:nvSpPr>
      <dsp:spPr>
        <a:xfrm>
          <a:off x="0" y="1011340"/>
          <a:ext cx="5727817" cy="842400"/>
        </a:xfrm>
        <a:prstGeom prst="roundRect">
          <a:avLst/>
        </a:prstGeom>
        <a:solidFill>
          <a:schemeClr val="accent2">
            <a:hueOff val="-299739"/>
            <a:satOff val="-1290"/>
            <a:lumOff val="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b="1" kern="1200" baseline="0">
              <a:latin typeface="Arial Black" panose="020B0A04020102020204" pitchFamily="34" charset="0"/>
            </a:rPr>
            <a:t>Blanokřídlí</a:t>
          </a:r>
          <a:endParaRPr lang="en-US" sz="3200" kern="1200">
            <a:latin typeface="Arial Black" panose="020B0A04020102020204" pitchFamily="34" charset="0"/>
          </a:endParaRPr>
        </a:p>
      </dsp:txBody>
      <dsp:txXfrm>
        <a:off x="41123" y="1052463"/>
        <a:ext cx="5645571" cy="760154"/>
      </dsp:txXfrm>
    </dsp:sp>
    <dsp:sp modelId="{02A1145D-7E3B-475D-A68A-272A75F34EE2}">
      <dsp:nvSpPr>
        <dsp:cNvPr id="0" name=""/>
        <dsp:cNvSpPr/>
      </dsp:nvSpPr>
      <dsp:spPr>
        <a:xfrm>
          <a:off x="0" y="1945901"/>
          <a:ext cx="5727817" cy="842400"/>
        </a:xfrm>
        <a:prstGeom prst="roundRect">
          <a:avLst/>
        </a:prstGeom>
        <a:solidFill>
          <a:schemeClr val="accent2">
            <a:hueOff val="-599479"/>
            <a:satOff val="-2580"/>
            <a:lumOff val="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b="1" kern="1200" baseline="0">
              <a:latin typeface="Arial Black" panose="020B0A04020102020204" pitchFamily="34" charset="0"/>
            </a:rPr>
            <a:t>Dvoukřídlí</a:t>
          </a:r>
          <a:endParaRPr lang="en-US" sz="3200" kern="1200">
            <a:latin typeface="Arial Black" panose="020B0A04020102020204" pitchFamily="34" charset="0"/>
          </a:endParaRPr>
        </a:p>
      </dsp:txBody>
      <dsp:txXfrm>
        <a:off x="41123" y="1987024"/>
        <a:ext cx="5645571" cy="760154"/>
      </dsp:txXfrm>
    </dsp:sp>
    <dsp:sp modelId="{C60792A6-EA4C-4311-BCC4-94CBA4497FD5}">
      <dsp:nvSpPr>
        <dsp:cNvPr id="0" name=""/>
        <dsp:cNvSpPr/>
      </dsp:nvSpPr>
      <dsp:spPr>
        <a:xfrm>
          <a:off x="0" y="2880461"/>
          <a:ext cx="5727817" cy="842400"/>
        </a:xfrm>
        <a:prstGeom prst="roundRect">
          <a:avLst/>
        </a:prstGeom>
        <a:solidFill>
          <a:schemeClr val="accent2">
            <a:hueOff val="-899218"/>
            <a:satOff val="-3871"/>
            <a:lumOff val="1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b="1" kern="1200" baseline="0">
              <a:latin typeface="Arial Black" panose="020B0A04020102020204" pitchFamily="34" charset="0"/>
            </a:rPr>
            <a:t>Motýli</a:t>
          </a:r>
          <a:endParaRPr lang="en-US" sz="3200" kern="1200">
            <a:latin typeface="Arial Black" panose="020B0A04020102020204" pitchFamily="34" charset="0"/>
          </a:endParaRPr>
        </a:p>
      </dsp:txBody>
      <dsp:txXfrm>
        <a:off x="41123" y="2921584"/>
        <a:ext cx="5645571" cy="760154"/>
      </dsp:txXfrm>
    </dsp:sp>
    <dsp:sp modelId="{8B82FEAF-E30B-4F50-A32E-DD084F3C2C0F}">
      <dsp:nvSpPr>
        <dsp:cNvPr id="0" name=""/>
        <dsp:cNvSpPr/>
      </dsp:nvSpPr>
      <dsp:spPr>
        <a:xfrm>
          <a:off x="0" y="3815021"/>
          <a:ext cx="5727817" cy="842400"/>
        </a:xfrm>
        <a:prstGeom prst="roundRect">
          <a:avLst/>
        </a:prstGeom>
        <a:solidFill>
          <a:schemeClr val="accent2">
            <a:hueOff val="-1198957"/>
            <a:satOff val="-5161"/>
            <a:lumOff val="1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b="1" kern="1200" baseline="0">
              <a:latin typeface="Arial Black" panose="020B0A04020102020204" pitchFamily="34" charset="0"/>
            </a:rPr>
            <a:t>Rovnokřídlí</a:t>
          </a:r>
          <a:endParaRPr lang="en-US" sz="3200" kern="1200">
            <a:latin typeface="Arial Black" panose="020B0A04020102020204" pitchFamily="34" charset="0"/>
          </a:endParaRPr>
        </a:p>
      </dsp:txBody>
      <dsp:txXfrm>
        <a:off x="41123" y="3856144"/>
        <a:ext cx="5645571" cy="760154"/>
      </dsp:txXfrm>
    </dsp:sp>
    <dsp:sp modelId="{9C40582B-E2EF-494B-A0C3-B7D29BE1134C}">
      <dsp:nvSpPr>
        <dsp:cNvPr id="0" name=""/>
        <dsp:cNvSpPr/>
      </dsp:nvSpPr>
      <dsp:spPr>
        <a:xfrm>
          <a:off x="0" y="4749581"/>
          <a:ext cx="5727817" cy="842400"/>
        </a:xfrm>
        <a:prstGeom prst="roundRect">
          <a:avLst/>
        </a:prstGeom>
        <a:solidFill>
          <a:schemeClr val="accent2">
            <a:hueOff val="-1498697"/>
            <a:satOff val="-6451"/>
            <a:lumOff val="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b="1" kern="1200" baseline="0">
              <a:latin typeface="Arial Black" panose="020B0A04020102020204" pitchFamily="34" charset="0"/>
            </a:rPr>
            <a:t>Vážky</a:t>
          </a:r>
          <a:endParaRPr lang="en-US" sz="3200" kern="1200">
            <a:latin typeface="Arial Black" panose="020B0A04020102020204" pitchFamily="34" charset="0"/>
          </a:endParaRPr>
        </a:p>
      </dsp:txBody>
      <dsp:txXfrm>
        <a:off x="41123" y="4790704"/>
        <a:ext cx="5645571" cy="760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2T07:39:47.632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 7530,'12513'-7519,"-12494"7508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2T08:05:34.35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1142,'13014'-1138,"-12979"1135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0B29C-85F0-4114-9F52-B9D517371DC7}" type="datetimeFigureOut">
              <a:rPr lang="cs-CZ" smtClean="0"/>
              <a:t>11.06.2023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A7CB5E-617B-440F-A1CA-5EE6251F91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6224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7CB5E-617B-440F-A1CA-5EE6251F916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4745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6A35EAA-ED80-4FF1-942C-82B1D483AF60}"/>
              </a:ext>
            </a:extLst>
          </p:cNvPr>
          <p:cNvSpPr/>
          <p:nvPr/>
        </p:nvSpPr>
        <p:spPr>
          <a:xfrm rot="21133683" flipH="1">
            <a:off x="977627" y="481134"/>
            <a:ext cx="9378187" cy="523858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7734 w 1248446"/>
              <a:gd name="connsiteY6" fmla="*/ 751246 h 873038"/>
              <a:gd name="connsiteX7" fmla="*/ 628618 w 1248446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49939"/>
              <a:gd name="connsiteY0" fmla="*/ 873038 h 873038"/>
              <a:gd name="connsiteX1" fmla="*/ 828272 w 1249939"/>
              <a:gd name="connsiteY1" fmla="*/ 793767 h 873038"/>
              <a:gd name="connsiteX2" fmla="*/ 1187078 w 1249939"/>
              <a:gd name="connsiteY2" fmla="*/ 630341 h 873038"/>
              <a:gd name="connsiteX3" fmla="*/ 1186031 w 1249939"/>
              <a:gd name="connsiteY3" fmla="*/ 192762 h 873038"/>
              <a:gd name="connsiteX4" fmla="*/ 466703 w 1249939"/>
              <a:gd name="connsiteY4" fmla="*/ 32456 h 873038"/>
              <a:gd name="connsiteX5" fmla="*/ 14551 w 1249939"/>
              <a:gd name="connsiteY5" fmla="*/ 595193 h 873038"/>
              <a:gd name="connsiteX6" fmla="*/ 554983 w 1249939"/>
              <a:gd name="connsiteY6" fmla="*/ 751246 h 873038"/>
              <a:gd name="connsiteX7" fmla="*/ 635867 w 1249939"/>
              <a:gd name="connsiteY7" fmla="*/ 873038 h 873038"/>
              <a:gd name="connsiteX0" fmla="*/ 615218 w 1229290"/>
              <a:gd name="connsiteY0" fmla="*/ 861281 h 861281"/>
              <a:gd name="connsiteX1" fmla="*/ 807623 w 1229290"/>
              <a:gd name="connsiteY1" fmla="*/ 782010 h 861281"/>
              <a:gd name="connsiteX2" fmla="*/ 1166429 w 1229290"/>
              <a:gd name="connsiteY2" fmla="*/ 618584 h 861281"/>
              <a:gd name="connsiteX3" fmla="*/ 1165382 w 1229290"/>
              <a:gd name="connsiteY3" fmla="*/ 181005 h 861281"/>
              <a:gd name="connsiteX4" fmla="*/ 446054 w 1229290"/>
              <a:gd name="connsiteY4" fmla="*/ 20699 h 861281"/>
              <a:gd name="connsiteX5" fmla="*/ 5663 w 1229290"/>
              <a:gd name="connsiteY5" fmla="*/ 576828 h 861281"/>
              <a:gd name="connsiteX6" fmla="*/ 534334 w 1229290"/>
              <a:gd name="connsiteY6" fmla="*/ 739489 h 861281"/>
              <a:gd name="connsiteX7" fmla="*/ 615218 w 1229290"/>
              <a:gd name="connsiteY7" fmla="*/ 861281 h 861281"/>
              <a:gd name="connsiteX0" fmla="*/ 619617 w 1233689"/>
              <a:gd name="connsiteY0" fmla="*/ 861281 h 861281"/>
              <a:gd name="connsiteX1" fmla="*/ 812022 w 1233689"/>
              <a:gd name="connsiteY1" fmla="*/ 782010 h 861281"/>
              <a:gd name="connsiteX2" fmla="*/ 1170828 w 1233689"/>
              <a:gd name="connsiteY2" fmla="*/ 618584 h 861281"/>
              <a:gd name="connsiteX3" fmla="*/ 1169781 w 1233689"/>
              <a:gd name="connsiteY3" fmla="*/ 181005 h 861281"/>
              <a:gd name="connsiteX4" fmla="*/ 450453 w 1233689"/>
              <a:gd name="connsiteY4" fmla="*/ 20699 h 861281"/>
              <a:gd name="connsiteX5" fmla="*/ 10062 w 1233689"/>
              <a:gd name="connsiteY5" fmla="*/ 576828 h 861281"/>
              <a:gd name="connsiteX6" fmla="*/ 538733 w 1233689"/>
              <a:gd name="connsiteY6" fmla="*/ 739489 h 861281"/>
              <a:gd name="connsiteX7" fmla="*/ 619617 w 1233689"/>
              <a:gd name="connsiteY7" fmla="*/ 861281 h 861281"/>
              <a:gd name="connsiteX0" fmla="*/ 619579 w 1239236"/>
              <a:gd name="connsiteY0" fmla="*/ 863398 h 863398"/>
              <a:gd name="connsiteX1" fmla="*/ 811984 w 1239236"/>
              <a:gd name="connsiteY1" fmla="*/ 784127 h 863398"/>
              <a:gd name="connsiteX2" fmla="*/ 1170790 w 1239236"/>
              <a:gd name="connsiteY2" fmla="*/ 620701 h 863398"/>
              <a:gd name="connsiteX3" fmla="*/ 1169743 w 1239236"/>
              <a:gd name="connsiteY3" fmla="*/ 183122 h 863398"/>
              <a:gd name="connsiteX4" fmla="*/ 451887 w 1239236"/>
              <a:gd name="connsiteY4" fmla="*/ 17855 h 863398"/>
              <a:gd name="connsiteX5" fmla="*/ 10024 w 1239236"/>
              <a:gd name="connsiteY5" fmla="*/ 578945 h 863398"/>
              <a:gd name="connsiteX6" fmla="*/ 538695 w 1239236"/>
              <a:gd name="connsiteY6" fmla="*/ 741606 h 863398"/>
              <a:gd name="connsiteX7" fmla="*/ 619579 w 1239236"/>
              <a:gd name="connsiteY7" fmla="*/ 863398 h 863398"/>
              <a:gd name="connsiteX0" fmla="*/ 623569 w 1243226"/>
              <a:gd name="connsiteY0" fmla="*/ 870437 h 870437"/>
              <a:gd name="connsiteX1" fmla="*/ 815974 w 1243226"/>
              <a:gd name="connsiteY1" fmla="*/ 791166 h 870437"/>
              <a:gd name="connsiteX2" fmla="*/ 1174780 w 1243226"/>
              <a:gd name="connsiteY2" fmla="*/ 627740 h 870437"/>
              <a:gd name="connsiteX3" fmla="*/ 1173733 w 1243226"/>
              <a:gd name="connsiteY3" fmla="*/ 190161 h 870437"/>
              <a:gd name="connsiteX4" fmla="*/ 455877 w 1243226"/>
              <a:gd name="connsiteY4" fmla="*/ 24894 h 870437"/>
              <a:gd name="connsiteX5" fmla="*/ 14014 w 1243226"/>
              <a:gd name="connsiteY5" fmla="*/ 585984 h 870437"/>
              <a:gd name="connsiteX6" fmla="*/ 542685 w 1243226"/>
              <a:gd name="connsiteY6" fmla="*/ 748645 h 870437"/>
              <a:gd name="connsiteX7" fmla="*/ 623569 w 1243226"/>
              <a:gd name="connsiteY7" fmla="*/ 870437 h 870437"/>
              <a:gd name="connsiteX0" fmla="*/ 624861 w 1244518"/>
              <a:gd name="connsiteY0" fmla="*/ 869274 h 869274"/>
              <a:gd name="connsiteX1" fmla="*/ 817266 w 1244518"/>
              <a:gd name="connsiteY1" fmla="*/ 790003 h 869274"/>
              <a:gd name="connsiteX2" fmla="*/ 1176072 w 1244518"/>
              <a:gd name="connsiteY2" fmla="*/ 626577 h 869274"/>
              <a:gd name="connsiteX3" fmla="*/ 1175025 w 1244518"/>
              <a:gd name="connsiteY3" fmla="*/ 188998 h 869274"/>
              <a:gd name="connsiteX4" fmla="*/ 457169 w 1244518"/>
              <a:gd name="connsiteY4" fmla="*/ 23731 h 869274"/>
              <a:gd name="connsiteX5" fmla="*/ 15306 w 1244518"/>
              <a:gd name="connsiteY5" fmla="*/ 584821 h 869274"/>
              <a:gd name="connsiteX6" fmla="*/ 543977 w 1244518"/>
              <a:gd name="connsiteY6" fmla="*/ 747482 h 869274"/>
              <a:gd name="connsiteX7" fmla="*/ 624861 w 1244518"/>
              <a:gd name="connsiteY7" fmla="*/ 869274 h 869274"/>
              <a:gd name="connsiteX0" fmla="*/ 619558 w 1235941"/>
              <a:gd name="connsiteY0" fmla="*/ 867295 h 867295"/>
              <a:gd name="connsiteX1" fmla="*/ 811963 w 1235941"/>
              <a:gd name="connsiteY1" fmla="*/ 788024 h 867295"/>
              <a:gd name="connsiteX2" fmla="*/ 1170769 w 1235941"/>
              <a:gd name="connsiteY2" fmla="*/ 624598 h 867295"/>
              <a:gd name="connsiteX3" fmla="*/ 1164738 w 1235941"/>
              <a:gd name="connsiteY3" fmla="*/ 164190 h 867295"/>
              <a:gd name="connsiteX4" fmla="*/ 451866 w 1235941"/>
              <a:gd name="connsiteY4" fmla="*/ 21752 h 867295"/>
              <a:gd name="connsiteX5" fmla="*/ 10003 w 1235941"/>
              <a:gd name="connsiteY5" fmla="*/ 582842 h 867295"/>
              <a:gd name="connsiteX6" fmla="*/ 538674 w 1235941"/>
              <a:gd name="connsiteY6" fmla="*/ 745503 h 867295"/>
              <a:gd name="connsiteX7" fmla="*/ 619558 w 1235941"/>
              <a:gd name="connsiteY7" fmla="*/ 867295 h 867295"/>
              <a:gd name="connsiteX0" fmla="*/ 622435 w 1238818"/>
              <a:gd name="connsiteY0" fmla="*/ 868328 h 868328"/>
              <a:gd name="connsiteX1" fmla="*/ 814840 w 1238818"/>
              <a:gd name="connsiteY1" fmla="*/ 789057 h 868328"/>
              <a:gd name="connsiteX2" fmla="*/ 1173646 w 1238818"/>
              <a:gd name="connsiteY2" fmla="*/ 625631 h 868328"/>
              <a:gd name="connsiteX3" fmla="*/ 1167615 w 1238818"/>
              <a:gd name="connsiteY3" fmla="*/ 165223 h 868328"/>
              <a:gd name="connsiteX4" fmla="*/ 454743 w 1238818"/>
              <a:gd name="connsiteY4" fmla="*/ 22785 h 868328"/>
              <a:gd name="connsiteX5" fmla="*/ 12880 w 1238818"/>
              <a:gd name="connsiteY5" fmla="*/ 583875 h 868328"/>
              <a:gd name="connsiteX6" fmla="*/ 541551 w 1238818"/>
              <a:gd name="connsiteY6" fmla="*/ 746536 h 868328"/>
              <a:gd name="connsiteX7" fmla="*/ 622435 w 1238818"/>
              <a:gd name="connsiteY7" fmla="*/ 868328 h 868328"/>
              <a:gd name="connsiteX0" fmla="*/ 618931 w 1201319"/>
              <a:gd name="connsiteY0" fmla="*/ 879992 h 879992"/>
              <a:gd name="connsiteX1" fmla="*/ 811336 w 1201319"/>
              <a:gd name="connsiteY1" fmla="*/ 800721 h 879992"/>
              <a:gd name="connsiteX2" fmla="*/ 1170142 w 1201319"/>
              <a:gd name="connsiteY2" fmla="*/ 637295 h 879992"/>
              <a:gd name="connsiteX3" fmla="*/ 1164111 w 1201319"/>
              <a:gd name="connsiteY3" fmla="*/ 176887 h 879992"/>
              <a:gd name="connsiteX4" fmla="*/ 1005959 w 1201319"/>
              <a:gd name="connsiteY4" fmla="*/ 73552 h 879992"/>
              <a:gd name="connsiteX5" fmla="*/ 451239 w 1201319"/>
              <a:gd name="connsiteY5" fmla="*/ 34449 h 879992"/>
              <a:gd name="connsiteX6" fmla="*/ 9376 w 1201319"/>
              <a:gd name="connsiteY6" fmla="*/ 595539 h 879992"/>
              <a:gd name="connsiteX7" fmla="*/ 538047 w 1201319"/>
              <a:gd name="connsiteY7" fmla="*/ 758200 h 879992"/>
              <a:gd name="connsiteX8" fmla="*/ 618931 w 1201319"/>
              <a:gd name="connsiteY8" fmla="*/ 879992 h 879992"/>
              <a:gd name="connsiteX0" fmla="*/ 618931 w 1214866"/>
              <a:gd name="connsiteY0" fmla="*/ 879992 h 879992"/>
              <a:gd name="connsiteX1" fmla="*/ 811336 w 1214866"/>
              <a:gd name="connsiteY1" fmla="*/ 800721 h 879992"/>
              <a:gd name="connsiteX2" fmla="*/ 1170142 w 1214866"/>
              <a:gd name="connsiteY2" fmla="*/ 637295 h 879992"/>
              <a:gd name="connsiteX3" fmla="*/ 1164111 w 1214866"/>
              <a:gd name="connsiteY3" fmla="*/ 176887 h 879992"/>
              <a:gd name="connsiteX4" fmla="*/ 1005959 w 1214866"/>
              <a:gd name="connsiteY4" fmla="*/ 73552 h 879992"/>
              <a:gd name="connsiteX5" fmla="*/ 451239 w 1214866"/>
              <a:gd name="connsiteY5" fmla="*/ 34449 h 879992"/>
              <a:gd name="connsiteX6" fmla="*/ 9376 w 1214866"/>
              <a:gd name="connsiteY6" fmla="*/ 595539 h 879992"/>
              <a:gd name="connsiteX7" fmla="*/ 538047 w 1214866"/>
              <a:gd name="connsiteY7" fmla="*/ 758200 h 879992"/>
              <a:gd name="connsiteX8" fmla="*/ 618931 w 1214866"/>
              <a:gd name="connsiteY8" fmla="*/ 879992 h 879992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20039 w 1203184"/>
              <a:gd name="connsiteY0" fmla="*/ 874240 h 874240"/>
              <a:gd name="connsiteX1" fmla="*/ 812444 w 1203184"/>
              <a:gd name="connsiteY1" fmla="*/ 794969 h 874240"/>
              <a:gd name="connsiteX2" fmla="*/ 1171250 w 1203184"/>
              <a:gd name="connsiteY2" fmla="*/ 631543 h 874240"/>
              <a:gd name="connsiteX3" fmla="*/ 1165219 w 1203184"/>
              <a:gd name="connsiteY3" fmla="*/ 171135 h 874240"/>
              <a:gd name="connsiteX4" fmla="*/ 990916 w 1203184"/>
              <a:gd name="connsiteY4" fmla="*/ 39669 h 874240"/>
              <a:gd name="connsiteX5" fmla="*/ 406775 w 1203184"/>
              <a:gd name="connsiteY5" fmla="*/ 50168 h 874240"/>
              <a:gd name="connsiteX6" fmla="*/ 10484 w 1203184"/>
              <a:gd name="connsiteY6" fmla="*/ 589787 h 874240"/>
              <a:gd name="connsiteX7" fmla="*/ 539155 w 1203184"/>
              <a:gd name="connsiteY7" fmla="*/ 752448 h 874240"/>
              <a:gd name="connsiteX8" fmla="*/ 620039 w 1203184"/>
              <a:gd name="connsiteY8" fmla="*/ 874240 h 874240"/>
              <a:gd name="connsiteX0" fmla="*/ 620213 w 1203358"/>
              <a:gd name="connsiteY0" fmla="*/ 867642 h 867642"/>
              <a:gd name="connsiteX1" fmla="*/ 812618 w 1203358"/>
              <a:gd name="connsiteY1" fmla="*/ 788371 h 867642"/>
              <a:gd name="connsiteX2" fmla="*/ 1171424 w 1203358"/>
              <a:gd name="connsiteY2" fmla="*/ 624945 h 867642"/>
              <a:gd name="connsiteX3" fmla="*/ 1165393 w 1203358"/>
              <a:gd name="connsiteY3" fmla="*/ 164537 h 867642"/>
              <a:gd name="connsiteX4" fmla="*/ 991090 w 1203358"/>
              <a:gd name="connsiteY4" fmla="*/ 33071 h 867642"/>
              <a:gd name="connsiteX5" fmla="*/ 406949 w 1203358"/>
              <a:gd name="connsiteY5" fmla="*/ 43570 h 867642"/>
              <a:gd name="connsiteX6" fmla="*/ 10658 w 1203358"/>
              <a:gd name="connsiteY6" fmla="*/ 583189 h 867642"/>
              <a:gd name="connsiteX7" fmla="*/ 539329 w 1203358"/>
              <a:gd name="connsiteY7" fmla="*/ 745850 h 867642"/>
              <a:gd name="connsiteX8" fmla="*/ 620213 w 1203358"/>
              <a:gd name="connsiteY8" fmla="*/ 867642 h 867642"/>
              <a:gd name="connsiteX0" fmla="*/ 621220 w 1204365"/>
              <a:gd name="connsiteY0" fmla="*/ 864871 h 864871"/>
              <a:gd name="connsiteX1" fmla="*/ 813625 w 1204365"/>
              <a:gd name="connsiteY1" fmla="*/ 785600 h 864871"/>
              <a:gd name="connsiteX2" fmla="*/ 1172431 w 1204365"/>
              <a:gd name="connsiteY2" fmla="*/ 622174 h 864871"/>
              <a:gd name="connsiteX3" fmla="*/ 1166400 w 1204365"/>
              <a:gd name="connsiteY3" fmla="*/ 161766 h 864871"/>
              <a:gd name="connsiteX4" fmla="*/ 992097 w 1204365"/>
              <a:gd name="connsiteY4" fmla="*/ 30300 h 864871"/>
              <a:gd name="connsiteX5" fmla="*/ 407956 w 1204365"/>
              <a:gd name="connsiteY5" fmla="*/ 40799 h 864871"/>
              <a:gd name="connsiteX6" fmla="*/ 11665 w 1204365"/>
              <a:gd name="connsiteY6" fmla="*/ 580418 h 864871"/>
              <a:gd name="connsiteX7" fmla="*/ 540336 w 1204365"/>
              <a:gd name="connsiteY7" fmla="*/ 743079 h 864871"/>
              <a:gd name="connsiteX8" fmla="*/ 621220 w 1204365"/>
              <a:gd name="connsiteY8" fmla="*/ 864871 h 864871"/>
              <a:gd name="connsiteX0" fmla="*/ 619935 w 1204190"/>
              <a:gd name="connsiteY0" fmla="*/ 873669 h 873669"/>
              <a:gd name="connsiteX1" fmla="*/ 812340 w 1204190"/>
              <a:gd name="connsiteY1" fmla="*/ 794398 h 873669"/>
              <a:gd name="connsiteX2" fmla="*/ 1171146 w 1204190"/>
              <a:gd name="connsiteY2" fmla="*/ 630972 h 873669"/>
              <a:gd name="connsiteX3" fmla="*/ 1165115 w 1204190"/>
              <a:gd name="connsiteY3" fmla="*/ 170564 h 873669"/>
              <a:gd name="connsiteX4" fmla="*/ 967884 w 1204190"/>
              <a:gd name="connsiteY4" fmla="*/ 40405 h 873669"/>
              <a:gd name="connsiteX5" fmla="*/ 406671 w 1204190"/>
              <a:gd name="connsiteY5" fmla="*/ 49597 h 873669"/>
              <a:gd name="connsiteX6" fmla="*/ 10380 w 1204190"/>
              <a:gd name="connsiteY6" fmla="*/ 589216 h 873669"/>
              <a:gd name="connsiteX7" fmla="*/ 539051 w 1204190"/>
              <a:gd name="connsiteY7" fmla="*/ 751877 h 873669"/>
              <a:gd name="connsiteX8" fmla="*/ 619935 w 1204190"/>
              <a:gd name="connsiteY8" fmla="*/ 873669 h 873669"/>
              <a:gd name="connsiteX0" fmla="*/ 628446 w 1212701"/>
              <a:gd name="connsiteY0" fmla="*/ 842371 h 842371"/>
              <a:gd name="connsiteX1" fmla="*/ 820851 w 1212701"/>
              <a:gd name="connsiteY1" fmla="*/ 763100 h 842371"/>
              <a:gd name="connsiteX2" fmla="*/ 1179657 w 1212701"/>
              <a:gd name="connsiteY2" fmla="*/ 599674 h 842371"/>
              <a:gd name="connsiteX3" fmla="*/ 1173626 w 1212701"/>
              <a:gd name="connsiteY3" fmla="*/ 139266 h 842371"/>
              <a:gd name="connsiteX4" fmla="*/ 976395 w 1212701"/>
              <a:gd name="connsiteY4" fmla="*/ 9107 h 842371"/>
              <a:gd name="connsiteX5" fmla="*/ 246714 w 1212701"/>
              <a:gd name="connsiteY5" fmla="*/ 97247 h 842371"/>
              <a:gd name="connsiteX6" fmla="*/ 18891 w 1212701"/>
              <a:gd name="connsiteY6" fmla="*/ 557918 h 842371"/>
              <a:gd name="connsiteX7" fmla="*/ 547562 w 1212701"/>
              <a:gd name="connsiteY7" fmla="*/ 720579 h 842371"/>
              <a:gd name="connsiteX8" fmla="*/ 628446 w 1212701"/>
              <a:gd name="connsiteY8" fmla="*/ 842371 h 842371"/>
              <a:gd name="connsiteX0" fmla="*/ 628446 w 1211895"/>
              <a:gd name="connsiteY0" fmla="*/ 842371 h 842371"/>
              <a:gd name="connsiteX1" fmla="*/ 820851 w 1211895"/>
              <a:gd name="connsiteY1" fmla="*/ 763100 h 842371"/>
              <a:gd name="connsiteX2" fmla="*/ 1178477 w 1211895"/>
              <a:gd name="connsiteY2" fmla="*/ 606951 h 842371"/>
              <a:gd name="connsiteX3" fmla="*/ 1173626 w 1211895"/>
              <a:gd name="connsiteY3" fmla="*/ 139266 h 842371"/>
              <a:gd name="connsiteX4" fmla="*/ 976395 w 1211895"/>
              <a:gd name="connsiteY4" fmla="*/ 9107 h 842371"/>
              <a:gd name="connsiteX5" fmla="*/ 246714 w 1211895"/>
              <a:gd name="connsiteY5" fmla="*/ 97247 h 842371"/>
              <a:gd name="connsiteX6" fmla="*/ 18891 w 1211895"/>
              <a:gd name="connsiteY6" fmla="*/ 557918 h 842371"/>
              <a:gd name="connsiteX7" fmla="*/ 547562 w 1211895"/>
              <a:gd name="connsiteY7" fmla="*/ 720579 h 842371"/>
              <a:gd name="connsiteX8" fmla="*/ 628446 w 1211895"/>
              <a:gd name="connsiteY8" fmla="*/ 842371 h 842371"/>
              <a:gd name="connsiteX0" fmla="*/ 628446 w 1218918"/>
              <a:gd name="connsiteY0" fmla="*/ 842371 h 842371"/>
              <a:gd name="connsiteX1" fmla="*/ 820851 w 1218918"/>
              <a:gd name="connsiteY1" fmla="*/ 763100 h 842371"/>
              <a:gd name="connsiteX2" fmla="*/ 1178477 w 1218918"/>
              <a:gd name="connsiteY2" fmla="*/ 606951 h 842371"/>
              <a:gd name="connsiteX3" fmla="*/ 1173626 w 1218918"/>
              <a:gd name="connsiteY3" fmla="*/ 139266 h 842371"/>
              <a:gd name="connsiteX4" fmla="*/ 976395 w 1218918"/>
              <a:gd name="connsiteY4" fmla="*/ 9107 h 842371"/>
              <a:gd name="connsiteX5" fmla="*/ 246714 w 1218918"/>
              <a:gd name="connsiteY5" fmla="*/ 97247 h 842371"/>
              <a:gd name="connsiteX6" fmla="*/ 18891 w 1218918"/>
              <a:gd name="connsiteY6" fmla="*/ 557918 h 842371"/>
              <a:gd name="connsiteX7" fmla="*/ 547562 w 1218918"/>
              <a:gd name="connsiteY7" fmla="*/ 720579 h 842371"/>
              <a:gd name="connsiteX8" fmla="*/ 628446 w 1218918"/>
              <a:gd name="connsiteY8" fmla="*/ 842371 h 842371"/>
              <a:gd name="connsiteX0" fmla="*/ 628446 w 1223727"/>
              <a:gd name="connsiteY0" fmla="*/ 842371 h 842371"/>
              <a:gd name="connsiteX1" fmla="*/ 820851 w 1223727"/>
              <a:gd name="connsiteY1" fmla="*/ 763100 h 842371"/>
              <a:gd name="connsiteX2" fmla="*/ 1178477 w 1223727"/>
              <a:gd name="connsiteY2" fmla="*/ 606951 h 842371"/>
              <a:gd name="connsiteX3" fmla="*/ 1173626 w 1223727"/>
              <a:gd name="connsiteY3" fmla="*/ 139266 h 842371"/>
              <a:gd name="connsiteX4" fmla="*/ 976395 w 1223727"/>
              <a:gd name="connsiteY4" fmla="*/ 9107 h 842371"/>
              <a:gd name="connsiteX5" fmla="*/ 246714 w 1223727"/>
              <a:gd name="connsiteY5" fmla="*/ 97247 h 842371"/>
              <a:gd name="connsiteX6" fmla="*/ 18891 w 1223727"/>
              <a:gd name="connsiteY6" fmla="*/ 557918 h 842371"/>
              <a:gd name="connsiteX7" fmla="*/ 547562 w 1223727"/>
              <a:gd name="connsiteY7" fmla="*/ 720579 h 842371"/>
              <a:gd name="connsiteX8" fmla="*/ 628446 w 1223727"/>
              <a:gd name="connsiteY8" fmla="*/ 842371 h 842371"/>
              <a:gd name="connsiteX0" fmla="*/ 628446 w 1232687"/>
              <a:gd name="connsiteY0" fmla="*/ 842371 h 842371"/>
              <a:gd name="connsiteX1" fmla="*/ 820851 w 1232687"/>
              <a:gd name="connsiteY1" fmla="*/ 763100 h 842371"/>
              <a:gd name="connsiteX2" fmla="*/ 1178477 w 1232687"/>
              <a:gd name="connsiteY2" fmla="*/ 606951 h 842371"/>
              <a:gd name="connsiteX3" fmla="*/ 1188606 w 1232687"/>
              <a:gd name="connsiteY3" fmla="*/ 158133 h 842371"/>
              <a:gd name="connsiteX4" fmla="*/ 976395 w 1232687"/>
              <a:gd name="connsiteY4" fmla="*/ 9107 h 842371"/>
              <a:gd name="connsiteX5" fmla="*/ 246714 w 1232687"/>
              <a:gd name="connsiteY5" fmla="*/ 97247 h 842371"/>
              <a:gd name="connsiteX6" fmla="*/ 18891 w 1232687"/>
              <a:gd name="connsiteY6" fmla="*/ 557918 h 842371"/>
              <a:gd name="connsiteX7" fmla="*/ 547562 w 1232687"/>
              <a:gd name="connsiteY7" fmla="*/ 720579 h 842371"/>
              <a:gd name="connsiteX8" fmla="*/ 628446 w 1232687"/>
              <a:gd name="connsiteY8" fmla="*/ 842371 h 842371"/>
              <a:gd name="connsiteX0" fmla="*/ 628446 w 1238631"/>
              <a:gd name="connsiteY0" fmla="*/ 842371 h 842371"/>
              <a:gd name="connsiteX1" fmla="*/ 820851 w 1238631"/>
              <a:gd name="connsiteY1" fmla="*/ 763100 h 842371"/>
              <a:gd name="connsiteX2" fmla="*/ 1178477 w 1238631"/>
              <a:gd name="connsiteY2" fmla="*/ 606951 h 842371"/>
              <a:gd name="connsiteX3" fmla="*/ 1197715 w 1238631"/>
              <a:gd name="connsiteY3" fmla="*/ 163763 h 842371"/>
              <a:gd name="connsiteX4" fmla="*/ 976395 w 1238631"/>
              <a:gd name="connsiteY4" fmla="*/ 9107 h 842371"/>
              <a:gd name="connsiteX5" fmla="*/ 246714 w 1238631"/>
              <a:gd name="connsiteY5" fmla="*/ 97247 h 842371"/>
              <a:gd name="connsiteX6" fmla="*/ 18891 w 1238631"/>
              <a:gd name="connsiteY6" fmla="*/ 557918 h 842371"/>
              <a:gd name="connsiteX7" fmla="*/ 547562 w 1238631"/>
              <a:gd name="connsiteY7" fmla="*/ 720579 h 842371"/>
              <a:gd name="connsiteX8" fmla="*/ 628446 w 1238631"/>
              <a:gd name="connsiteY8" fmla="*/ 842371 h 842371"/>
              <a:gd name="connsiteX0" fmla="*/ 632386 w 1242571"/>
              <a:gd name="connsiteY0" fmla="*/ 846766 h 846766"/>
              <a:gd name="connsiteX1" fmla="*/ 824791 w 1242571"/>
              <a:gd name="connsiteY1" fmla="*/ 767495 h 846766"/>
              <a:gd name="connsiteX2" fmla="*/ 1182417 w 1242571"/>
              <a:gd name="connsiteY2" fmla="*/ 611346 h 846766"/>
              <a:gd name="connsiteX3" fmla="*/ 1201655 w 1242571"/>
              <a:gd name="connsiteY3" fmla="*/ 168158 h 846766"/>
              <a:gd name="connsiteX4" fmla="*/ 980335 w 1242571"/>
              <a:gd name="connsiteY4" fmla="*/ 13502 h 846766"/>
              <a:gd name="connsiteX5" fmla="*/ 250654 w 1242571"/>
              <a:gd name="connsiteY5" fmla="*/ 101642 h 846766"/>
              <a:gd name="connsiteX6" fmla="*/ 22831 w 1242571"/>
              <a:gd name="connsiteY6" fmla="*/ 562313 h 846766"/>
              <a:gd name="connsiteX7" fmla="*/ 551502 w 1242571"/>
              <a:gd name="connsiteY7" fmla="*/ 724974 h 846766"/>
              <a:gd name="connsiteX8" fmla="*/ 632386 w 1242571"/>
              <a:gd name="connsiteY8" fmla="*/ 846766 h 846766"/>
              <a:gd name="connsiteX0" fmla="*/ 633056 w 1243241"/>
              <a:gd name="connsiteY0" fmla="*/ 846832 h 846832"/>
              <a:gd name="connsiteX1" fmla="*/ 825461 w 1243241"/>
              <a:gd name="connsiteY1" fmla="*/ 767561 h 846832"/>
              <a:gd name="connsiteX2" fmla="*/ 1183087 w 1243241"/>
              <a:gd name="connsiteY2" fmla="*/ 611412 h 846832"/>
              <a:gd name="connsiteX3" fmla="*/ 1202325 w 1243241"/>
              <a:gd name="connsiteY3" fmla="*/ 168224 h 846832"/>
              <a:gd name="connsiteX4" fmla="*/ 981005 w 1243241"/>
              <a:gd name="connsiteY4" fmla="*/ 13568 h 846832"/>
              <a:gd name="connsiteX5" fmla="*/ 245994 w 1243241"/>
              <a:gd name="connsiteY5" fmla="*/ 86692 h 846832"/>
              <a:gd name="connsiteX6" fmla="*/ 23501 w 1243241"/>
              <a:gd name="connsiteY6" fmla="*/ 562379 h 846832"/>
              <a:gd name="connsiteX7" fmla="*/ 552172 w 1243241"/>
              <a:gd name="connsiteY7" fmla="*/ 725040 h 846832"/>
              <a:gd name="connsiteX8" fmla="*/ 633056 w 1243241"/>
              <a:gd name="connsiteY8" fmla="*/ 846832 h 846832"/>
              <a:gd name="connsiteX0" fmla="*/ 633056 w 1243241"/>
              <a:gd name="connsiteY0" fmla="*/ 848503 h 848503"/>
              <a:gd name="connsiteX1" fmla="*/ 825461 w 1243241"/>
              <a:gd name="connsiteY1" fmla="*/ 769232 h 848503"/>
              <a:gd name="connsiteX2" fmla="*/ 1183087 w 1243241"/>
              <a:gd name="connsiteY2" fmla="*/ 613083 h 848503"/>
              <a:gd name="connsiteX3" fmla="*/ 1202325 w 1243241"/>
              <a:gd name="connsiteY3" fmla="*/ 169895 h 848503"/>
              <a:gd name="connsiteX4" fmla="*/ 981005 w 1243241"/>
              <a:gd name="connsiteY4" fmla="*/ 15239 h 848503"/>
              <a:gd name="connsiteX5" fmla="*/ 245994 w 1243241"/>
              <a:gd name="connsiteY5" fmla="*/ 88363 h 848503"/>
              <a:gd name="connsiteX6" fmla="*/ 23501 w 1243241"/>
              <a:gd name="connsiteY6" fmla="*/ 564050 h 848503"/>
              <a:gd name="connsiteX7" fmla="*/ 552172 w 1243241"/>
              <a:gd name="connsiteY7" fmla="*/ 726711 h 848503"/>
              <a:gd name="connsiteX8" fmla="*/ 633056 w 1243241"/>
              <a:gd name="connsiteY8" fmla="*/ 848503 h 848503"/>
              <a:gd name="connsiteX0" fmla="*/ 633056 w 1243241"/>
              <a:gd name="connsiteY0" fmla="*/ 852489 h 852489"/>
              <a:gd name="connsiteX1" fmla="*/ 825461 w 1243241"/>
              <a:gd name="connsiteY1" fmla="*/ 773218 h 852489"/>
              <a:gd name="connsiteX2" fmla="*/ 1183087 w 1243241"/>
              <a:gd name="connsiteY2" fmla="*/ 617069 h 852489"/>
              <a:gd name="connsiteX3" fmla="*/ 1202325 w 1243241"/>
              <a:gd name="connsiteY3" fmla="*/ 173881 h 852489"/>
              <a:gd name="connsiteX4" fmla="*/ 981005 w 1243241"/>
              <a:gd name="connsiteY4" fmla="*/ 19225 h 852489"/>
              <a:gd name="connsiteX5" fmla="*/ 245994 w 1243241"/>
              <a:gd name="connsiteY5" fmla="*/ 92349 h 852489"/>
              <a:gd name="connsiteX6" fmla="*/ 23501 w 1243241"/>
              <a:gd name="connsiteY6" fmla="*/ 568036 h 852489"/>
              <a:gd name="connsiteX7" fmla="*/ 552172 w 1243241"/>
              <a:gd name="connsiteY7" fmla="*/ 730697 h 852489"/>
              <a:gd name="connsiteX8" fmla="*/ 633056 w 1243241"/>
              <a:gd name="connsiteY8" fmla="*/ 852489 h 852489"/>
              <a:gd name="connsiteX0" fmla="*/ 633056 w 1238870"/>
              <a:gd name="connsiteY0" fmla="*/ 852489 h 852489"/>
              <a:gd name="connsiteX1" fmla="*/ 825461 w 1238870"/>
              <a:gd name="connsiteY1" fmla="*/ 773218 h 852489"/>
              <a:gd name="connsiteX2" fmla="*/ 1183087 w 1238870"/>
              <a:gd name="connsiteY2" fmla="*/ 617069 h 852489"/>
              <a:gd name="connsiteX3" fmla="*/ 1202325 w 1238870"/>
              <a:gd name="connsiteY3" fmla="*/ 173881 h 852489"/>
              <a:gd name="connsiteX4" fmla="*/ 981005 w 1238870"/>
              <a:gd name="connsiteY4" fmla="*/ 19225 h 852489"/>
              <a:gd name="connsiteX5" fmla="*/ 245994 w 1238870"/>
              <a:gd name="connsiteY5" fmla="*/ 92349 h 852489"/>
              <a:gd name="connsiteX6" fmla="*/ 23501 w 1238870"/>
              <a:gd name="connsiteY6" fmla="*/ 568036 h 852489"/>
              <a:gd name="connsiteX7" fmla="*/ 552172 w 1238870"/>
              <a:gd name="connsiteY7" fmla="*/ 730697 h 852489"/>
              <a:gd name="connsiteX8" fmla="*/ 633056 w 1238870"/>
              <a:gd name="connsiteY8" fmla="*/ 852489 h 852489"/>
              <a:gd name="connsiteX0" fmla="*/ 633056 w 1237972"/>
              <a:gd name="connsiteY0" fmla="*/ 852489 h 852489"/>
              <a:gd name="connsiteX1" fmla="*/ 825461 w 1237972"/>
              <a:gd name="connsiteY1" fmla="*/ 773218 h 852489"/>
              <a:gd name="connsiteX2" fmla="*/ 1183087 w 1237972"/>
              <a:gd name="connsiteY2" fmla="*/ 617069 h 852489"/>
              <a:gd name="connsiteX3" fmla="*/ 1202325 w 1237972"/>
              <a:gd name="connsiteY3" fmla="*/ 173881 h 852489"/>
              <a:gd name="connsiteX4" fmla="*/ 981005 w 1237972"/>
              <a:gd name="connsiteY4" fmla="*/ 19225 h 852489"/>
              <a:gd name="connsiteX5" fmla="*/ 245994 w 1237972"/>
              <a:gd name="connsiteY5" fmla="*/ 92349 h 852489"/>
              <a:gd name="connsiteX6" fmla="*/ 23501 w 1237972"/>
              <a:gd name="connsiteY6" fmla="*/ 568036 h 852489"/>
              <a:gd name="connsiteX7" fmla="*/ 552172 w 1237972"/>
              <a:gd name="connsiteY7" fmla="*/ 730697 h 852489"/>
              <a:gd name="connsiteX8" fmla="*/ 633056 w 1237972"/>
              <a:gd name="connsiteY8" fmla="*/ 852489 h 85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415F49B-3CBC-46CF-AFB5-988852D0479E}"/>
              </a:ext>
            </a:extLst>
          </p:cNvPr>
          <p:cNvSpPr/>
          <p:nvPr/>
        </p:nvSpPr>
        <p:spPr>
          <a:xfrm rot="21133683" flipH="1">
            <a:off x="1010574" y="456230"/>
            <a:ext cx="9378187" cy="523858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7734 w 1248446"/>
              <a:gd name="connsiteY6" fmla="*/ 751246 h 873038"/>
              <a:gd name="connsiteX7" fmla="*/ 628618 w 1248446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49939"/>
              <a:gd name="connsiteY0" fmla="*/ 873038 h 873038"/>
              <a:gd name="connsiteX1" fmla="*/ 828272 w 1249939"/>
              <a:gd name="connsiteY1" fmla="*/ 793767 h 873038"/>
              <a:gd name="connsiteX2" fmla="*/ 1187078 w 1249939"/>
              <a:gd name="connsiteY2" fmla="*/ 630341 h 873038"/>
              <a:gd name="connsiteX3" fmla="*/ 1186031 w 1249939"/>
              <a:gd name="connsiteY3" fmla="*/ 192762 h 873038"/>
              <a:gd name="connsiteX4" fmla="*/ 466703 w 1249939"/>
              <a:gd name="connsiteY4" fmla="*/ 32456 h 873038"/>
              <a:gd name="connsiteX5" fmla="*/ 14551 w 1249939"/>
              <a:gd name="connsiteY5" fmla="*/ 595193 h 873038"/>
              <a:gd name="connsiteX6" fmla="*/ 554983 w 1249939"/>
              <a:gd name="connsiteY6" fmla="*/ 751246 h 873038"/>
              <a:gd name="connsiteX7" fmla="*/ 635867 w 1249939"/>
              <a:gd name="connsiteY7" fmla="*/ 873038 h 873038"/>
              <a:gd name="connsiteX0" fmla="*/ 615218 w 1229290"/>
              <a:gd name="connsiteY0" fmla="*/ 861281 h 861281"/>
              <a:gd name="connsiteX1" fmla="*/ 807623 w 1229290"/>
              <a:gd name="connsiteY1" fmla="*/ 782010 h 861281"/>
              <a:gd name="connsiteX2" fmla="*/ 1166429 w 1229290"/>
              <a:gd name="connsiteY2" fmla="*/ 618584 h 861281"/>
              <a:gd name="connsiteX3" fmla="*/ 1165382 w 1229290"/>
              <a:gd name="connsiteY3" fmla="*/ 181005 h 861281"/>
              <a:gd name="connsiteX4" fmla="*/ 446054 w 1229290"/>
              <a:gd name="connsiteY4" fmla="*/ 20699 h 861281"/>
              <a:gd name="connsiteX5" fmla="*/ 5663 w 1229290"/>
              <a:gd name="connsiteY5" fmla="*/ 576828 h 861281"/>
              <a:gd name="connsiteX6" fmla="*/ 534334 w 1229290"/>
              <a:gd name="connsiteY6" fmla="*/ 739489 h 861281"/>
              <a:gd name="connsiteX7" fmla="*/ 615218 w 1229290"/>
              <a:gd name="connsiteY7" fmla="*/ 861281 h 861281"/>
              <a:gd name="connsiteX0" fmla="*/ 619617 w 1233689"/>
              <a:gd name="connsiteY0" fmla="*/ 861281 h 861281"/>
              <a:gd name="connsiteX1" fmla="*/ 812022 w 1233689"/>
              <a:gd name="connsiteY1" fmla="*/ 782010 h 861281"/>
              <a:gd name="connsiteX2" fmla="*/ 1170828 w 1233689"/>
              <a:gd name="connsiteY2" fmla="*/ 618584 h 861281"/>
              <a:gd name="connsiteX3" fmla="*/ 1169781 w 1233689"/>
              <a:gd name="connsiteY3" fmla="*/ 181005 h 861281"/>
              <a:gd name="connsiteX4" fmla="*/ 450453 w 1233689"/>
              <a:gd name="connsiteY4" fmla="*/ 20699 h 861281"/>
              <a:gd name="connsiteX5" fmla="*/ 10062 w 1233689"/>
              <a:gd name="connsiteY5" fmla="*/ 576828 h 861281"/>
              <a:gd name="connsiteX6" fmla="*/ 538733 w 1233689"/>
              <a:gd name="connsiteY6" fmla="*/ 739489 h 861281"/>
              <a:gd name="connsiteX7" fmla="*/ 619617 w 1233689"/>
              <a:gd name="connsiteY7" fmla="*/ 861281 h 861281"/>
              <a:gd name="connsiteX0" fmla="*/ 619579 w 1239236"/>
              <a:gd name="connsiteY0" fmla="*/ 863398 h 863398"/>
              <a:gd name="connsiteX1" fmla="*/ 811984 w 1239236"/>
              <a:gd name="connsiteY1" fmla="*/ 784127 h 863398"/>
              <a:gd name="connsiteX2" fmla="*/ 1170790 w 1239236"/>
              <a:gd name="connsiteY2" fmla="*/ 620701 h 863398"/>
              <a:gd name="connsiteX3" fmla="*/ 1169743 w 1239236"/>
              <a:gd name="connsiteY3" fmla="*/ 183122 h 863398"/>
              <a:gd name="connsiteX4" fmla="*/ 451887 w 1239236"/>
              <a:gd name="connsiteY4" fmla="*/ 17855 h 863398"/>
              <a:gd name="connsiteX5" fmla="*/ 10024 w 1239236"/>
              <a:gd name="connsiteY5" fmla="*/ 578945 h 863398"/>
              <a:gd name="connsiteX6" fmla="*/ 538695 w 1239236"/>
              <a:gd name="connsiteY6" fmla="*/ 741606 h 863398"/>
              <a:gd name="connsiteX7" fmla="*/ 619579 w 1239236"/>
              <a:gd name="connsiteY7" fmla="*/ 863398 h 863398"/>
              <a:gd name="connsiteX0" fmla="*/ 623569 w 1243226"/>
              <a:gd name="connsiteY0" fmla="*/ 870437 h 870437"/>
              <a:gd name="connsiteX1" fmla="*/ 815974 w 1243226"/>
              <a:gd name="connsiteY1" fmla="*/ 791166 h 870437"/>
              <a:gd name="connsiteX2" fmla="*/ 1174780 w 1243226"/>
              <a:gd name="connsiteY2" fmla="*/ 627740 h 870437"/>
              <a:gd name="connsiteX3" fmla="*/ 1173733 w 1243226"/>
              <a:gd name="connsiteY3" fmla="*/ 190161 h 870437"/>
              <a:gd name="connsiteX4" fmla="*/ 455877 w 1243226"/>
              <a:gd name="connsiteY4" fmla="*/ 24894 h 870437"/>
              <a:gd name="connsiteX5" fmla="*/ 14014 w 1243226"/>
              <a:gd name="connsiteY5" fmla="*/ 585984 h 870437"/>
              <a:gd name="connsiteX6" fmla="*/ 542685 w 1243226"/>
              <a:gd name="connsiteY6" fmla="*/ 748645 h 870437"/>
              <a:gd name="connsiteX7" fmla="*/ 623569 w 1243226"/>
              <a:gd name="connsiteY7" fmla="*/ 870437 h 870437"/>
              <a:gd name="connsiteX0" fmla="*/ 624861 w 1244518"/>
              <a:gd name="connsiteY0" fmla="*/ 869274 h 869274"/>
              <a:gd name="connsiteX1" fmla="*/ 817266 w 1244518"/>
              <a:gd name="connsiteY1" fmla="*/ 790003 h 869274"/>
              <a:gd name="connsiteX2" fmla="*/ 1176072 w 1244518"/>
              <a:gd name="connsiteY2" fmla="*/ 626577 h 869274"/>
              <a:gd name="connsiteX3" fmla="*/ 1175025 w 1244518"/>
              <a:gd name="connsiteY3" fmla="*/ 188998 h 869274"/>
              <a:gd name="connsiteX4" fmla="*/ 457169 w 1244518"/>
              <a:gd name="connsiteY4" fmla="*/ 23731 h 869274"/>
              <a:gd name="connsiteX5" fmla="*/ 15306 w 1244518"/>
              <a:gd name="connsiteY5" fmla="*/ 584821 h 869274"/>
              <a:gd name="connsiteX6" fmla="*/ 543977 w 1244518"/>
              <a:gd name="connsiteY6" fmla="*/ 747482 h 869274"/>
              <a:gd name="connsiteX7" fmla="*/ 624861 w 1244518"/>
              <a:gd name="connsiteY7" fmla="*/ 869274 h 869274"/>
              <a:gd name="connsiteX0" fmla="*/ 619558 w 1235941"/>
              <a:gd name="connsiteY0" fmla="*/ 867295 h 867295"/>
              <a:gd name="connsiteX1" fmla="*/ 811963 w 1235941"/>
              <a:gd name="connsiteY1" fmla="*/ 788024 h 867295"/>
              <a:gd name="connsiteX2" fmla="*/ 1170769 w 1235941"/>
              <a:gd name="connsiteY2" fmla="*/ 624598 h 867295"/>
              <a:gd name="connsiteX3" fmla="*/ 1164738 w 1235941"/>
              <a:gd name="connsiteY3" fmla="*/ 164190 h 867295"/>
              <a:gd name="connsiteX4" fmla="*/ 451866 w 1235941"/>
              <a:gd name="connsiteY4" fmla="*/ 21752 h 867295"/>
              <a:gd name="connsiteX5" fmla="*/ 10003 w 1235941"/>
              <a:gd name="connsiteY5" fmla="*/ 582842 h 867295"/>
              <a:gd name="connsiteX6" fmla="*/ 538674 w 1235941"/>
              <a:gd name="connsiteY6" fmla="*/ 745503 h 867295"/>
              <a:gd name="connsiteX7" fmla="*/ 619558 w 1235941"/>
              <a:gd name="connsiteY7" fmla="*/ 867295 h 867295"/>
              <a:gd name="connsiteX0" fmla="*/ 622435 w 1238818"/>
              <a:gd name="connsiteY0" fmla="*/ 868328 h 868328"/>
              <a:gd name="connsiteX1" fmla="*/ 814840 w 1238818"/>
              <a:gd name="connsiteY1" fmla="*/ 789057 h 868328"/>
              <a:gd name="connsiteX2" fmla="*/ 1173646 w 1238818"/>
              <a:gd name="connsiteY2" fmla="*/ 625631 h 868328"/>
              <a:gd name="connsiteX3" fmla="*/ 1167615 w 1238818"/>
              <a:gd name="connsiteY3" fmla="*/ 165223 h 868328"/>
              <a:gd name="connsiteX4" fmla="*/ 454743 w 1238818"/>
              <a:gd name="connsiteY4" fmla="*/ 22785 h 868328"/>
              <a:gd name="connsiteX5" fmla="*/ 12880 w 1238818"/>
              <a:gd name="connsiteY5" fmla="*/ 583875 h 868328"/>
              <a:gd name="connsiteX6" fmla="*/ 541551 w 1238818"/>
              <a:gd name="connsiteY6" fmla="*/ 746536 h 868328"/>
              <a:gd name="connsiteX7" fmla="*/ 622435 w 1238818"/>
              <a:gd name="connsiteY7" fmla="*/ 868328 h 868328"/>
              <a:gd name="connsiteX0" fmla="*/ 618931 w 1201319"/>
              <a:gd name="connsiteY0" fmla="*/ 879992 h 879992"/>
              <a:gd name="connsiteX1" fmla="*/ 811336 w 1201319"/>
              <a:gd name="connsiteY1" fmla="*/ 800721 h 879992"/>
              <a:gd name="connsiteX2" fmla="*/ 1170142 w 1201319"/>
              <a:gd name="connsiteY2" fmla="*/ 637295 h 879992"/>
              <a:gd name="connsiteX3" fmla="*/ 1164111 w 1201319"/>
              <a:gd name="connsiteY3" fmla="*/ 176887 h 879992"/>
              <a:gd name="connsiteX4" fmla="*/ 1005959 w 1201319"/>
              <a:gd name="connsiteY4" fmla="*/ 73552 h 879992"/>
              <a:gd name="connsiteX5" fmla="*/ 451239 w 1201319"/>
              <a:gd name="connsiteY5" fmla="*/ 34449 h 879992"/>
              <a:gd name="connsiteX6" fmla="*/ 9376 w 1201319"/>
              <a:gd name="connsiteY6" fmla="*/ 595539 h 879992"/>
              <a:gd name="connsiteX7" fmla="*/ 538047 w 1201319"/>
              <a:gd name="connsiteY7" fmla="*/ 758200 h 879992"/>
              <a:gd name="connsiteX8" fmla="*/ 618931 w 1201319"/>
              <a:gd name="connsiteY8" fmla="*/ 879992 h 879992"/>
              <a:gd name="connsiteX0" fmla="*/ 618931 w 1214866"/>
              <a:gd name="connsiteY0" fmla="*/ 879992 h 879992"/>
              <a:gd name="connsiteX1" fmla="*/ 811336 w 1214866"/>
              <a:gd name="connsiteY1" fmla="*/ 800721 h 879992"/>
              <a:gd name="connsiteX2" fmla="*/ 1170142 w 1214866"/>
              <a:gd name="connsiteY2" fmla="*/ 637295 h 879992"/>
              <a:gd name="connsiteX3" fmla="*/ 1164111 w 1214866"/>
              <a:gd name="connsiteY3" fmla="*/ 176887 h 879992"/>
              <a:gd name="connsiteX4" fmla="*/ 1005959 w 1214866"/>
              <a:gd name="connsiteY4" fmla="*/ 73552 h 879992"/>
              <a:gd name="connsiteX5" fmla="*/ 451239 w 1214866"/>
              <a:gd name="connsiteY5" fmla="*/ 34449 h 879992"/>
              <a:gd name="connsiteX6" fmla="*/ 9376 w 1214866"/>
              <a:gd name="connsiteY6" fmla="*/ 595539 h 879992"/>
              <a:gd name="connsiteX7" fmla="*/ 538047 w 1214866"/>
              <a:gd name="connsiteY7" fmla="*/ 758200 h 879992"/>
              <a:gd name="connsiteX8" fmla="*/ 618931 w 1214866"/>
              <a:gd name="connsiteY8" fmla="*/ 879992 h 879992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20039 w 1203184"/>
              <a:gd name="connsiteY0" fmla="*/ 874240 h 874240"/>
              <a:gd name="connsiteX1" fmla="*/ 812444 w 1203184"/>
              <a:gd name="connsiteY1" fmla="*/ 794969 h 874240"/>
              <a:gd name="connsiteX2" fmla="*/ 1171250 w 1203184"/>
              <a:gd name="connsiteY2" fmla="*/ 631543 h 874240"/>
              <a:gd name="connsiteX3" fmla="*/ 1165219 w 1203184"/>
              <a:gd name="connsiteY3" fmla="*/ 171135 h 874240"/>
              <a:gd name="connsiteX4" fmla="*/ 990916 w 1203184"/>
              <a:gd name="connsiteY4" fmla="*/ 39669 h 874240"/>
              <a:gd name="connsiteX5" fmla="*/ 406775 w 1203184"/>
              <a:gd name="connsiteY5" fmla="*/ 50168 h 874240"/>
              <a:gd name="connsiteX6" fmla="*/ 10484 w 1203184"/>
              <a:gd name="connsiteY6" fmla="*/ 589787 h 874240"/>
              <a:gd name="connsiteX7" fmla="*/ 539155 w 1203184"/>
              <a:gd name="connsiteY7" fmla="*/ 752448 h 874240"/>
              <a:gd name="connsiteX8" fmla="*/ 620039 w 1203184"/>
              <a:gd name="connsiteY8" fmla="*/ 874240 h 874240"/>
              <a:gd name="connsiteX0" fmla="*/ 620213 w 1203358"/>
              <a:gd name="connsiteY0" fmla="*/ 867642 h 867642"/>
              <a:gd name="connsiteX1" fmla="*/ 812618 w 1203358"/>
              <a:gd name="connsiteY1" fmla="*/ 788371 h 867642"/>
              <a:gd name="connsiteX2" fmla="*/ 1171424 w 1203358"/>
              <a:gd name="connsiteY2" fmla="*/ 624945 h 867642"/>
              <a:gd name="connsiteX3" fmla="*/ 1165393 w 1203358"/>
              <a:gd name="connsiteY3" fmla="*/ 164537 h 867642"/>
              <a:gd name="connsiteX4" fmla="*/ 991090 w 1203358"/>
              <a:gd name="connsiteY4" fmla="*/ 33071 h 867642"/>
              <a:gd name="connsiteX5" fmla="*/ 406949 w 1203358"/>
              <a:gd name="connsiteY5" fmla="*/ 43570 h 867642"/>
              <a:gd name="connsiteX6" fmla="*/ 10658 w 1203358"/>
              <a:gd name="connsiteY6" fmla="*/ 583189 h 867642"/>
              <a:gd name="connsiteX7" fmla="*/ 539329 w 1203358"/>
              <a:gd name="connsiteY7" fmla="*/ 745850 h 867642"/>
              <a:gd name="connsiteX8" fmla="*/ 620213 w 1203358"/>
              <a:gd name="connsiteY8" fmla="*/ 867642 h 867642"/>
              <a:gd name="connsiteX0" fmla="*/ 621220 w 1204365"/>
              <a:gd name="connsiteY0" fmla="*/ 864871 h 864871"/>
              <a:gd name="connsiteX1" fmla="*/ 813625 w 1204365"/>
              <a:gd name="connsiteY1" fmla="*/ 785600 h 864871"/>
              <a:gd name="connsiteX2" fmla="*/ 1172431 w 1204365"/>
              <a:gd name="connsiteY2" fmla="*/ 622174 h 864871"/>
              <a:gd name="connsiteX3" fmla="*/ 1166400 w 1204365"/>
              <a:gd name="connsiteY3" fmla="*/ 161766 h 864871"/>
              <a:gd name="connsiteX4" fmla="*/ 992097 w 1204365"/>
              <a:gd name="connsiteY4" fmla="*/ 30300 h 864871"/>
              <a:gd name="connsiteX5" fmla="*/ 407956 w 1204365"/>
              <a:gd name="connsiteY5" fmla="*/ 40799 h 864871"/>
              <a:gd name="connsiteX6" fmla="*/ 11665 w 1204365"/>
              <a:gd name="connsiteY6" fmla="*/ 580418 h 864871"/>
              <a:gd name="connsiteX7" fmla="*/ 540336 w 1204365"/>
              <a:gd name="connsiteY7" fmla="*/ 743079 h 864871"/>
              <a:gd name="connsiteX8" fmla="*/ 621220 w 1204365"/>
              <a:gd name="connsiteY8" fmla="*/ 864871 h 864871"/>
              <a:gd name="connsiteX0" fmla="*/ 619935 w 1204190"/>
              <a:gd name="connsiteY0" fmla="*/ 873669 h 873669"/>
              <a:gd name="connsiteX1" fmla="*/ 812340 w 1204190"/>
              <a:gd name="connsiteY1" fmla="*/ 794398 h 873669"/>
              <a:gd name="connsiteX2" fmla="*/ 1171146 w 1204190"/>
              <a:gd name="connsiteY2" fmla="*/ 630972 h 873669"/>
              <a:gd name="connsiteX3" fmla="*/ 1165115 w 1204190"/>
              <a:gd name="connsiteY3" fmla="*/ 170564 h 873669"/>
              <a:gd name="connsiteX4" fmla="*/ 967884 w 1204190"/>
              <a:gd name="connsiteY4" fmla="*/ 40405 h 873669"/>
              <a:gd name="connsiteX5" fmla="*/ 406671 w 1204190"/>
              <a:gd name="connsiteY5" fmla="*/ 49597 h 873669"/>
              <a:gd name="connsiteX6" fmla="*/ 10380 w 1204190"/>
              <a:gd name="connsiteY6" fmla="*/ 589216 h 873669"/>
              <a:gd name="connsiteX7" fmla="*/ 539051 w 1204190"/>
              <a:gd name="connsiteY7" fmla="*/ 751877 h 873669"/>
              <a:gd name="connsiteX8" fmla="*/ 619935 w 1204190"/>
              <a:gd name="connsiteY8" fmla="*/ 873669 h 873669"/>
              <a:gd name="connsiteX0" fmla="*/ 628446 w 1212701"/>
              <a:gd name="connsiteY0" fmla="*/ 842371 h 842371"/>
              <a:gd name="connsiteX1" fmla="*/ 820851 w 1212701"/>
              <a:gd name="connsiteY1" fmla="*/ 763100 h 842371"/>
              <a:gd name="connsiteX2" fmla="*/ 1179657 w 1212701"/>
              <a:gd name="connsiteY2" fmla="*/ 599674 h 842371"/>
              <a:gd name="connsiteX3" fmla="*/ 1173626 w 1212701"/>
              <a:gd name="connsiteY3" fmla="*/ 139266 h 842371"/>
              <a:gd name="connsiteX4" fmla="*/ 976395 w 1212701"/>
              <a:gd name="connsiteY4" fmla="*/ 9107 h 842371"/>
              <a:gd name="connsiteX5" fmla="*/ 246714 w 1212701"/>
              <a:gd name="connsiteY5" fmla="*/ 97247 h 842371"/>
              <a:gd name="connsiteX6" fmla="*/ 18891 w 1212701"/>
              <a:gd name="connsiteY6" fmla="*/ 557918 h 842371"/>
              <a:gd name="connsiteX7" fmla="*/ 547562 w 1212701"/>
              <a:gd name="connsiteY7" fmla="*/ 720579 h 842371"/>
              <a:gd name="connsiteX8" fmla="*/ 628446 w 1212701"/>
              <a:gd name="connsiteY8" fmla="*/ 842371 h 842371"/>
              <a:gd name="connsiteX0" fmla="*/ 628446 w 1211895"/>
              <a:gd name="connsiteY0" fmla="*/ 842371 h 842371"/>
              <a:gd name="connsiteX1" fmla="*/ 820851 w 1211895"/>
              <a:gd name="connsiteY1" fmla="*/ 763100 h 842371"/>
              <a:gd name="connsiteX2" fmla="*/ 1178477 w 1211895"/>
              <a:gd name="connsiteY2" fmla="*/ 606951 h 842371"/>
              <a:gd name="connsiteX3" fmla="*/ 1173626 w 1211895"/>
              <a:gd name="connsiteY3" fmla="*/ 139266 h 842371"/>
              <a:gd name="connsiteX4" fmla="*/ 976395 w 1211895"/>
              <a:gd name="connsiteY4" fmla="*/ 9107 h 842371"/>
              <a:gd name="connsiteX5" fmla="*/ 246714 w 1211895"/>
              <a:gd name="connsiteY5" fmla="*/ 97247 h 842371"/>
              <a:gd name="connsiteX6" fmla="*/ 18891 w 1211895"/>
              <a:gd name="connsiteY6" fmla="*/ 557918 h 842371"/>
              <a:gd name="connsiteX7" fmla="*/ 547562 w 1211895"/>
              <a:gd name="connsiteY7" fmla="*/ 720579 h 842371"/>
              <a:gd name="connsiteX8" fmla="*/ 628446 w 1211895"/>
              <a:gd name="connsiteY8" fmla="*/ 842371 h 842371"/>
              <a:gd name="connsiteX0" fmla="*/ 628446 w 1218918"/>
              <a:gd name="connsiteY0" fmla="*/ 842371 h 842371"/>
              <a:gd name="connsiteX1" fmla="*/ 820851 w 1218918"/>
              <a:gd name="connsiteY1" fmla="*/ 763100 h 842371"/>
              <a:gd name="connsiteX2" fmla="*/ 1178477 w 1218918"/>
              <a:gd name="connsiteY2" fmla="*/ 606951 h 842371"/>
              <a:gd name="connsiteX3" fmla="*/ 1173626 w 1218918"/>
              <a:gd name="connsiteY3" fmla="*/ 139266 h 842371"/>
              <a:gd name="connsiteX4" fmla="*/ 976395 w 1218918"/>
              <a:gd name="connsiteY4" fmla="*/ 9107 h 842371"/>
              <a:gd name="connsiteX5" fmla="*/ 246714 w 1218918"/>
              <a:gd name="connsiteY5" fmla="*/ 97247 h 842371"/>
              <a:gd name="connsiteX6" fmla="*/ 18891 w 1218918"/>
              <a:gd name="connsiteY6" fmla="*/ 557918 h 842371"/>
              <a:gd name="connsiteX7" fmla="*/ 547562 w 1218918"/>
              <a:gd name="connsiteY7" fmla="*/ 720579 h 842371"/>
              <a:gd name="connsiteX8" fmla="*/ 628446 w 1218918"/>
              <a:gd name="connsiteY8" fmla="*/ 842371 h 842371"/>
              <a:gd name="connsiteX0" fmla="*/ 628446 w 1223727"/>
              <a:gd name="connsiteY0" fmla="*/ 842371 h 842371"/>
              <a:gd name="connsiteX1" fmla="*/ 820851 w 1223727"/>
              <a:gd name="connsiteY1" fmla="*/ 763100 h 842371"/>
              <a:gd name="connsiteX2" fmla="*/ 1178477 w 1223727"/>
              <a:gd name="connsiteY2" fmla="*/ 606951 h 842371"/>
              <a:gd name="connsiteX3" fmla="*/ 1173626 w 1223727"/>
              <a:gd name="connsiteY3" fmla="*/ 139266 h 842371"/>
              <a:gd name="connsiteX4" fmla="*/ 976395 w 1223727"/>
              <a:gd name="connsiteY4" fmla="*/ 9107 h 842371"/>
              <a:gd name="connsiteX5" fmla="*/ 246714 w 1223727"/>
              <a:gd name="connsiteY5" fmla="*/ 97247 h 842371"/>
              <a:gd name="connsiteX6" fmla="*/ 18891 w 1223727"/>
              <a:gd name="connsiteY6" fmla="*/ 557918 h 842371"/>
              <a:gd name="connsiteX7" fmla="*/ 547562 w 1223727"/>
              <a:gd name="connsiteY7" fmla="*/ 720579 h 842371"/>
              <a:gd name="connsiteX8" fmla="*/ 628446 w 1223727"/>
              <a:gd name="connsiteY8" fmla="*/ 842371 h 842371"/>
              <a:gd name="connsiteX0" fmla="*/ 628446 w 1232687"/>
              <a:gd name="connsiteY0" fmla="*/ 842371 h 842371"/>
              <a:gd name="connsiteX1" fmla="*/ 820851 w 1232687"/>
              <a:gd name="connsiteY1" fmla="*/ 763100 h 842371"/>
              <a:gd name="connsiteX2" fmla="*/ 1178477 w 1232687"/>
              <a:gd name="connsiteY2" fmla="*/ 606951 h 842371"/>
              <a:gd name="connsiteX3" fmla="*/ 1188606 w 1232687"/>
              <a:gd name="connsiteY3" fmla="*/ 158133 h 842371"/>
              <a:gd name="connsiteX4" fmla="*/ 976395 w 1232687"/>
              <a:gd name="connsiteY4" fmla="*/ 9107 h 842371"/>
              <a:gd name="connsiteX5" fmla="*/ 246714 w 1232687"/>
              <a:gd name="connsiteY5" fmla="*/ 97247 h 842371"/>
              <a:gd name="connsiteX6" fmla="*/ 18891 w 1232687"/>
              <a:gd name="connsiteY6" fmla="*/ 557918 h 842371"/>
              <a:gd name="connsiteX7" fmla="*/ 547562 w 1232687"/>
              <a:gd name="connsiteY7" fmla="*/ 720579 h 842371"/>
              <a:gd name="connsiteX8" fmla="*/ 628446 w 1232687"/>
              <a:gd name="connsiteY8" fmla="*/ 842371 h 842371"/>
              <a:gd name="connsiteX0" fmla="*/ 628446 w 1238631"/>
              <a:gd name="connsiteY0" fmla="*/ 842371 h 842371"/>
              <a:gd name="connsiteX1" fmla="*/ 820851 w 1238631"/>
              <a:gd name="connsiteY1" fmla="*/ 763100 h 842371"/>
              <a:gd name="connsiteX2" fmla="*/ 1178477 w 1238631"/>
              <a:gd name="connsiteY2" fmla="*/ 606951 h 842371"/>
              <a:gd name="connsiteX3" fmla="*/ 1197715 w 1238631"/>
              <a:gd name="connsiteY3" fmla="*/ 163763 h 842371"/>
              <a:gd name="connsiteX4" fmla="*/ 976395 w 1238631"/>
              <a:gd name="connsiteY4" fmla="*/ 9107 h 842371"/>
              <a:gd name="connsiteX5" fmla="*/ 246714 w 1238631"/>
              <a:gd name="connsiteY5" fmla="*/ 97247 h 842371"/>
              <a:gd name="connsiteX6" fmla="*/ 18891 w 1238631"/>
              <a:gd name="connsiteY6" fmla="*/ 557918 h 842371"/>
              <a:gd name="connsiteX7" fmla="*/ 547562 w 1238631"/>
              <a:gd name="connsiteY7" fmla="*/ 720579 h 842371"/>
              <a:gd name="connsiteX8" fmla="*/ 628446 w 1238631"/>
              <a:gd name="connsiteY8" fmla="*/ 842371 h 842371"/>
              <a:gd name="connsiteX0" fmla="*/ 632386 w 1242571"/>
              <a:gd name="connsiteY0" fmla="*/ 846766 h 846766"/>
              <a:gd name="connsiteX1" fmla="*/ 824791 w 1242571"/>
              <a:gd name="connsiteY1" fmla="*/ 767495 h 846766"/>
              <a:gd name="connsiteX2" fmla="*/ 1182417 w 1242571"/>
              <a:gd name="connsiteY2" fmla="*/ 611346 h 846766"/>
              <a:gd name="connsiteX3" fmla="*/ 1201655 w 1242571"/>
              <a:gd name="connsiteY3" fmla="*/ 168158 h 846766"/>
              <a:gd name="connsiteX4" fmla="*/ 980335 w 1242571"/>
              <a:gd name="connsiteY4" fmla="*/ 13502 h 846766"/>
              <a:gd name="connsiteX5" fmla="*/ 250654 w 1242571"/>
              <a:gd name="connsiteY5" fmla="*/ 101642 h 846766"/>
              <a:gd name="connsiteX6" fmla="*/ 22831 w 1242571"/>
              <a:gd name="connsiteY6" fmla="*/ 562313 h 846766"/>
              <a:gd name="connsiteX7" fmla="*/ 551502 w 1242571"/>
              <a:gd name="connsiteY7" fmla="*/ 724974 h 846766"/>
              <a:gd name="connsiteX8" fmla="*/ 632386 w 1242571"/>
              <a:gd name="connsiteY8" fmla="*/ 846766 h 846766"/>
              <a:gd name="connsiteX0" fmla="*/ 633056 w 1243241"/>
              <a:gd name="connsiteY0" fmla="*/ 846832 h 846832"/>
              <a:gd name="connsiteX1" fmla="*/ 825461 w 1243241"/>
              <a:gd name="connsiteY1" fmla="*/ 767561 h 846832"/>
              <a:gd name="connsiteX2" fmla="*/ 1183087 w 1243241"/>
              <a:gd name="connsiteY2" fmla="*/ 611412 h 846832"/>
              <a:gd name="connsiteX3" fmla="*/ 1202325 w 1243241"/>
              <a:gd name="connsiteY3" fmla="*/ 168224 h 846832"/>
              <a:gd name="connsiteX4" fmla="*/ 981005 w 1243241"/>
              <a:gd name="connsiteY4" fmla="*/ 13568 h 846832"/>
              <a:gd name="connsiteX5" fmla="*/ 245994 w 1243241"/>
              <a:gd name="connsiteY5" fmla="*/ 86692 h 846832"/>
              <a:gd name="connsiteX6" fmla="*/ 23501 w 1243241"/>
              <a:gd name="connsiteY6" fmla="*/ 562379 h 846832"/>
              <a:gd name="connsiteX7" fmla="*/ 552172 w 1243241"/>
              <a:gd name="connsiteY7" fmla="*/ 725040 h 846832"/>
              <a:gd name="connsiteX8" fmla="*/ 633056 w 1243241"/>
              <a:gd name="connsiteY8" fmla="*/ 846832 h 846832"/>
              <a:gd name="connsiteX0" fmla="*/ 633056 w 1243241"/>
              <a:gd name="connsiteY0" fmla="*/ 848503 h 848503"/>
              <a:gd name="connsiteX1" fmla="*/ 825461 w 1243241"/>
              <a:gd name="connsiteY1" fmla="*/ 769232 h 848503"/>
              <a:gd name="connsiteX2" fmla="*/ 1183087 w 1243241"/>
              <a:gd name="connsiteY2" fmla="*/ 613083 h 848503"/>
              <a:gd name="connsiteX3" fmla="*/ 1202325 w 1243241"/>
              <a:gd name="connsiteY3" fmla="*/ 169895 h 848503"/>
              <a:gd name="connsiteX4" fmla="*/ 981005 w 1243241"/>
              <a:gd name="connsiteY4" fmla="*/ 15239 h 848503"/>
              <a:gd name="connsiteX5" fmla="*/ 245994 w 1243241"/>
              <a:gd name="connsiteY5" fmla="*/ 88363 h 848503"/>
              <a:gd name="connsiteX6" fmla="*/ 23501 w 1243241"/>
              <a:gd name="connsiteY6" fmla="*/ 564050 h 848503"/>
              <a:gd name="connsiteX7" fmla="*/ 552172 w 1243241"/>
              <a:gd name="connsiteY7" fmla="*/ 726711 h 848503"/>
              <a:gd name="connsiteX8" fmla="*/ 633056 w 1243241"/>
              <a:gd name="connsiteY8" fmla="*/ 848503 h 848503"/>
              <a:gd name="connsiteX0" fmla="*/ 633056 w 1243241"/>
              <a:gd name="connsiteY0" fmla="*/ 852489 h 852489"/>
              <a:gd name="connsiteX1" fmla="*/ 825461 w 1243241"/>
              <a:gd name="connsiteY1" fmla="*/ 773218 h 852489"/>
              <a:gd name="connsiteX2" fmla="*/ 1183087 w 1243241"/>
              <a:gd name="connsiteY2" fmla="*/ 617069 h 852489"/>
              <a:gd name="connsiteX3" fmla="*/ 1202325 w 1243241"/>
              <a:gd name="connsiteY3" fmla="*/ 173881 h 852489"/>
              <a:gd name="connsiteX4" fmla="*/ 981005 w 1243241"/>
              <a:gd name="connsiteY4" fmla="*/ 19225 h 852489"/>
              <a:gd name="connsiteX5" fmla="*/ 245994 w 1243241"/>
              <a:gd name="connsiteY5" fmla="*/ 92349 h 852489"/>
              <a:gd name="connsiteX6" fmla="*/ 23501 w 1243241"/>
              <a:gd name="connsiteY6" fmla="*/ 568036 h 852489"/>
              <a:gd name="connsiteX7" fmla="*/ 552172 w 1243241"/>
              <a:gd name="connsiteY7" fmla="*/ 730697 h 852489"/>
              <a:gd name="connsiteX8" fmla="*/ 633056 w 1243241"/>
              <a:gd name="connsiteY8" fmla="*/ 852489 h 852489"/>
              <a:gd name="connsiteX0" fmla="*/ 633056 w 1238870"/>
              <a:gd name="connsiteY0" fmla="*/ 852489 h 852489"/>
              <a:gd name="connsiteX1" fmla="*/ 825461 w 1238870"/>
              <a:gd name="connsiteY1" fmla="*/ 773218 h 852489"/>
              <a:gd name="connsiteX2" fmla="*/ 1183087 w 1238870"/>
              <a:gd name="connsiteY2" fmla="*/ 617069 h 852489"/>
              <a:gd name="connsiteX3" fmla="*/ 1202325 w 1238870"/>
              <a:gd name="connsiteY3" fmla="*/ 173881 h 852489"/>
              <a:gd name="connsiteX4" fmla="*/ 981005 w 1238870"/>
              <a:gd name="connsiteY4" fmla="*/ 19225 h 852489"/>
              <a:gd name="connsiteX5" fmla="*/ 245994 w 1238870"/>
              <a:gd name="connsiteY5" fmla="*/ 92349 h 852489"/>
              <a:gd name="connsiteX6" fmla="*/ 23501 w 1238870"/>
              <a:gd name="connsiteY6" fmla="*/ 568036 h 852489"/>
              <a:gd name="connsiteX7" fmla="*/ 552172 w 1238870"/>
              <a:gd name="connsiteY7" fmla="*/ 730697 h 852489"/>
              <a:gd name="connsiteX8" fmla="*/ 633056 w 1238870"/>
              <a:gd name="connsiteY8" fmla="*/ 852489 h 852489"/>
              <a:gd name="connsiteX0" fmla="*/ 633056 w 1237972"/>
              <a:gd name="connsiteY0" fmla="*/ 852489 h 852489"/>
              <a:gd name="connsiteX1" fmla="*/ 825461 w 1237972"/>
              <a:gd name="connsiteY1" fmla="*/ 773218 h 852489"/>
              <a:gd name="connsiteX2" fmla="*/ 1183087 w 1237972"/>
              <a:gd name="connsiteY2" fmla="*/ 617069 h 852489"/>
              <a:gd name="connsiteX3" fmla="*/ 1202325 w 1237972"/>
              <a:gd name="connsiteY3" fmla="*/ 173881 h 852489"/>
              <a:gd name="connsiteX4" fmla="*/ 981005 w 1237972"/>
              <a:gd name="connsiteY4" fmla="*/ 19225 h 852489"/>
              <a:gd name="connsiteX5" fmla="*/ 245994 w 1237972"/>
              <a:gd name="connsiteY5" fmla="*/ 92349 h 852489"/>
              <a:gd name="connsiteX6" fmla="*/ 23501 w 1237972"/>
              <a:gd name="connsiteY6" fmla="*/ 568036 h 852489"/>
              <a:gd name="connsiteX7" fmla="*/ 552172 w 1237972"/>
              <a:gd name="connsiteY7" fmla="*/ 730697 h 852489"/>
              <a:gd name="connsiteX8" fmla="*/ 633056 w 1237972"/>
              <a:gd name="connsiteY8" fmla="*/ 852489 h 85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FF0C0-FC1A-4C5B-9FE5-09BA33FF7E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6392" y="1398181"/>
            <a:ext cx="7134446" cy="2870791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989092-15F8-4341-8D94-9E799301C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0835" y="5135527"/>
            <a:ext cx="4397164" cy="105793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7328B-E858-4921-99C2-3B0BE172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81296-9B7B-4EF3-89B3-8B33E6070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2FE59-6CD1-4D0F-8A06-10CA2D383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13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139E3-FB89-4585-A22D-15851E8DE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94B498-70D2-4956-A576-83345B38DC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A84CB-FF9E-43D6-8805-B4ABB520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7EE14-0A60-428B-BC0E-A50951E0E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A9A22-BBF2-4B23-B17F-B32AC87D2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02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5CC51B-E0BE-4D50-A04A-571F8BCAE2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99550" y="692150"/>
            <a:ext cx="2254250" cy="53099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1F5607-7A89-4981-87F4-98BC7CE0A9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692150"/>
            <a:ext cx="8108950" cy="53099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0D5BE-275A-42D5-BCE1-357D53FC5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25F9A-B406-4028-AC92-D12450519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70F0A-5147-4274-A0A1-BD2191794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02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C77D-9BA0-4A3B-B823-2059DC3C3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811DB-C16F-4CED-97C6-73ABD71F3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14D3C-7343-4DD7-B816-0D4D66BD6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409C8-4D7C-40EE-A12E-59CB555C7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222D5-7193-4F59-83B4-3C19E8B1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80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BEFA1-A4AB-4CF4-B02E-57AAED571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971" y="1709738"/>
            <a:ext cx="9165772" cy="296327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B406C-F19A-4393-9AD1-A300A7E45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1971" y="4875028"/>
            <a:ext cx="9165772" cy="1052623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D7AE7-47F6-4023-8D44-8BA1DAB05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B32FC-A974-44FC-9804-F871EE51D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9ADE9-F40E-4E3B-AB8D-68CB1F485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31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4D816-3E01-4EFD-AD9C-783D674DA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53D69-34A7-451D-A902-5F6CD1334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0722" y="2095500"/>
            <a:ext cx="4999077" cy="3973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E1E0E2-7D34-48E0-8795-546D2F00E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1056" y="2095500"/>
            <a:ext cx="5072743" cy="3973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005476-6B6D-4BA3-919B-5335D6429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DB6D41-07E2-4F6D-BB39-217957FE7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0CA9C-BFED-484F-B765-EA8CE4B4B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49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74AD2-5208-4201-90A7-F96187619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02129"/>
            <a:ext cx="10326688" cy="11256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3FF53-BE24-42E9-BA12-BC5863CBF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1827804"/>
            <a:ext cx="4968875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A84776-6678-4D27-9BE9-5D83FC9E8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8700" y="2642191"/>
            <a:ext cx="4968875" cy="34024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BCA2E2-5B30-43B4-8FCD-23015451F2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1054" y="1827804"/>
            <a:ext cx="5087034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7B7A1-E670-4E7E-AEBA-340893DE8E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1054" y="2642191"/>
            <a:ext cx="5087034" cy="34024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44D3AE-982A-4CC3-8456-4D4B0E35D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FE3087-09F9-4436-8236-8693EA498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413CB-0E24-4F96-AF8C-EE269ACC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59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5CAD1C-D319-4A48-8DF9-50699231C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D0181-83E0-4AB1-B372-24D6C075B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0352C-6317-4DD0-84C4-AE7DDAC5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8F340C5-9EBB-43D9-91F5-F767DBD59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92880">
            <a:off x="2401240" y="1130240"/>
            <a:ext cx="8982171" cy="5009917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  <a:gd name="connsiteX0" fmla="*/ 410902 w 1087836"/>
              <a:gd name="connsiteY0" fmla="*/ 719810 h 719810"/>
              <a:gd name="connsiteX1" fmla="*/ 556253 w 1087836"/>
              <a:gd name="connsiteY1" fmla="*/ 631133 h 719810"/>
              <a:gd name="connsiteX2" fmla="*/ 947069 w 1087836"/>
              <a:gd name="connsiteY2" fmla="*/ 542739 h 719810"/>
              <a:gd name="connsiteX3" fmla="*/ 1080795 w 1087836"/>
              <a:gd name="connsiteY3" fmla="*/ 251657 h 719810"/>
              <a:gd name="connsiteX4" fmla="*/ 800760 w 1087836"/>
              <a:gd name="connsiteY4" fmla="*/ 6 h 719810"/>
              <a:gd name="connsiteX5" fmla="*/ 5261 w 1087836"/>
              <a:gd name="connsiteY5" fmla="*/ 248982 h 719810"/>
              <a:gd name="connsiteX6" fmla="*/ 343560 w 1087836"/>
              <a:gd name="connsiteY6" fmla="*/ 645039 h 719810"/>
              <a:gd name="connsiteX7" fmla="*/ 410902 w 1087836"/>
              <a:gd name="connsiteY7" fmla="*/ 719810 h 719810"/>
              <a:gd name="connsiteX0" fmla="*/ 412791 w 1089725"/>
              <a:gd name="connsiteY0" fmla="*/ 726835 h 726835"/>
              <a:gd name="connsiteX1" fmla="*/ 558142 w 1089725"/>
              <a:gd name="connsiteY1" fmla="*/ 638158 h 726835"/>
              <a:gd name="connsiteX2" fmla="*/ 948958 w 1089725"/>
              <a:gd name="connsiteY2" fmla="*/ 549764 h 726835"/>
              <a:gd name="connsiteX3" fmla="*/ 1082684 w 1089725"/>
              <a:gd name="connsiteY3" fmla="*/ 258682 h 726835"/>
              <a:gd name="connsiteX4" fmla="*/ 802649 w 1089725"/>
              <a:gd name="connsiteY4" fmla="*/ 7031 h 726835"/>
              <a:gd name="connsiteX5" fmla="*/ 171027 w 1089725"/>
              <a:gd name="connsiteY5" fmla="*/ 85967 h 726835"/>
              <a:gd name="connsiteX6" fmla="*/ 7150 w 1089725"/>
              <a:gd name="connsiteY6" fmla="*/ 256007 h 726835"/>
              <a:gd name="connsiteX7" fmla="*/ 345449 w 1089725"/>
              <a:gd name="connsiteY7" fmla="*/ 652064 h 726835"/>
              <a:gd name="connsiteX8" fmla="*/ 412791 w 1089725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7340 w 1084274"/>
              <a:gd name="connsiteY0" fmla="*/ 726835 h 726835"/>
              <a:gd name="connsiteX1" fmla="*/ 552691 w 1084274"/>
              <a:gd name="connsiteY1" fmla="*/ 638158 h 726835"/>
              <a:gd name="connsiteX2" fmla="*/ 943507 w 1084274"/>
              <a:gd name="connsiteY2" fmla="*/ 549764 h 726835"/>
              <a:gd name="connsiteX3" fmla="*/ 1077233 w 1084274"/>
              <a:gd name="connsiteY3" fmla="*/ 258682 h 726835"/>
              <a:gd name="connsiteX4" fmla="*/ 797198 w 1084274"/>
              <a:gd name="connsiteY4" fmla="*/ 7031 h 726835"/>
              <a:gd name="connsiteX5" fmla="*/ 165576 w 1084274"/>
              <a:gd name="connsiteY5" fmla="*/ 85967 h 726835"/>
              <a:gd name="connsiteX6" fmla="*/ 5798 w 1084274"/>
              <a:gd name="connsiteY6" fmla="*/ 285590 h 726835"/>
              <a:gd name="connsiteX7" fmla="*/ 339998 w 1084274"/>
              <a:gd name="connsiteY7" fmla="*/ 652064 h 726835"/>
              <a:gd name="connsiteX8" fmla="*/ 407340 w 1084274"/>
              <a:gd name="connsiteY8" fmla="*/ 726835 h 726835"/>
              <a:gd name="connsiteX0" fmla="*/ 405193 w 1082127"/>
              <a:gd name="connsiteY0" fmla="*/ 726835 h 726835"/>
              <a:gd name="connsiteX1" fmla="*/ 550544 w 1082127"/>
              <a:gd name="connsiteY1" fmla="*/ 638158 h 726835"/>
              <a:gd name="connsiteX2" fmla="*/ 941360 w 1082127"/>
              <a:gd name="connsiteY2" fmla="*/ 549764 h 726835"/>
              <a:gd name="connsiteX3" fmla="*/ 1075086 w 1082127"/>
              <a:gd name="connsiteY3" fmla="*/ 258682 h 726835"/>
              <a:gd name="connsiteX4" fmla="*/ 795051 w 1082127"/>
              <a:gd name="connsiteY4" fmla="*/ 7031 h 726835"/>
              <a:gd name="connsiteX5" fmla="*/ 163429 w 1082127"/>
              <a:gd name="connsiteY5" fmla="*/ 85967 h 726835"/>
              <a:gd name="connsiteX6" fmla="*/ 5959 w 1082127"/>
              <a:gd name="connsiteY6" fmla="*/ 336874 h 726835"/>
              <a:gd name="connsiteX7" fmla="*/ 337851 w 1082127"/>
              <a:gd name="connsiteY7" fmla="*/ 652064 h 726835"/>
              <a:gd name="connsiteX8" fmla="*/ 405193 w 1082127"/>
              <a:gd name="connsiteY8" fmla="*/ 726835 h 726835"/>
              <a:gd name="connsiteX0" fmla="*/ 405097 w 1082031"/>
              <a:gd name="connsiteY0" fmla="*/ 727553 h 727553"/>
              <a:gd name="connsiteX1" fmla="*/ 550448 w 1082031"/>
              <a:gd name="connsiteY1" fmla="*/ 638876 h 727553"/>
              <a:gd name="connsiteX2" fmla="*/ 941264 w 1082031"/>
              <a:gd name="connsiteY2" fmla="*/ 550482 h 727553"/>
              <a:gd name="connsiteX3" fmla="*/ 1074990 w 1082031"/>
              <a:gd name="connsiteY3" fmla="*/ 259400 h 727553"/>
              <a:gd name="connsiteX4" fmla="*/ 794955 w 1082031"/>
              <a:gd name="connsiteY4" fmla="*/ 7749 h 727553"/>
              <a:gd name="connsiteX5" fmla="*/ 164686 w 1082031"/>
              <a:gd name="connsiteY5" fmla="*/ 81610 h 727553"/>
              <a:gd name="connsiteX6" fmla="*/ 5863 w 1082031"/>
              <a:gd name="connsiteY6" fmla="*/ 337592 h 727553"/>
              <a:gd name="connsiteX7" fmla="*/ 337755 w 1082031"/>
              <a:gd name="connsiteY7" fmla="*/ 652782 h 727553"/>
              <a:gd name="connsiteX8" fmla="*/ 405097 w 1082031"/>
              <a:gd name="connsiteY8" fmla="*/ 727553 h 727553"/>
              <a:gd name="connsiteX0" fmla="*/ 427815 w 1104749"/>
              <a:gd name="connsiteY0" fmla="*/ 727553 h 727553"/>
              <a:gd name="connsiteX1" fmla="*/ 573166 w 1104749"/>
              <a:gd name="connsiteY1" fmla="*/ 638876 h 727553"/>
              <a:gd name="connsiteX2" fmla="*/ 963982 w 1104749"/>
              <a:gd name="connsiteY2" fmla="*/ 550482 h 727553"/>
              <a:gd name="connsiteX3" fmla="*/ 1097708 w 1104749"/>
              <a:gd name="connsiteY3" fmla="*/ 259400 h 727553"/>
              <a:gd name="connsiteX4" fmla="*/ 817673 w 1104749"/>
              <a:gd name="connsiteY4" fmla="*/ 7749 h 727553"/>
              <a:gd name="connsiteX5" fmla="*/ 187404 w 1104749"/>
              <a:gd name="connsiteY5" fmla="*/ 81610 h 727553"/>
              <a:gd name="connsiteX6" fmla="*/ 4537 w 1104749"/>
              <a:gd name="connsiteY6" fmla="*/ 344274 h 727553"/>
              <a:gd name="connsiteX7" fmla="*/ 360473 w 1104749"/>
              <a:gd name="connsiteY7" fmla="*/ 652782 h 727553"/>
              <a:gd name="connsiteX8" fmla="*/ 427815 w 1104749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37503 w 1114437"/>
              <a:gd name="connsiteY0" fmla="*/ 727553 h 727553"/>
              <a:gd name="connsiteX1" fmla="*/ 582854 w 1114437"/>
              <a:gd name="connsiteY1" fmla="*/ 638876 h 727553"/>
              <a:gd name="connsiteX2" fmla="*/ 973670 w 1114437"/>
              <a:gd name="connsiteY2" fmla="*/ 550482 h 727553"/>
              <a:gd name="connsiteX3" fmla="*/ 1107396 w 1114437"/>
              <a:gd name="connsiteY3" fmla="*/ 259400 h 727553"/>
              <a:gd name="connsiteX4" fmla="*/ 827361 w 1114437"/>
              <a:gd name="connsiteY4" fmla="*/ 7749 h 727553"/>
              <a:gd name="connsiteX5" fmla="*/ 197092 w 1114437"/>
              <a:gd name="connsiteY5" fmla="*/ 81610 h 727553"/>
              <a:gd name="connsiteX6" fmla="*/ 0 w 1114437"/>
              <a:gd name="connsiteY6" fmla="*/ 341962 h 727553"/>
              <a:gd name="connsiteX7" fmla="*/ 370161 w 1114437"/>
              <a:gd name="connsiteY7" fmla="*/ 652782 h 727553"/>
              <a:gd name="connsiteX8" fmla="*/ 437503 w 1114437"/>
              <a:gd name="connsiteY8" fmla="*/ 727553 h 727553"/>
              <a:gd name="connsiteX0" fmla="*/ 463684 w 1140618"/>
              <a:gd name="connsiteY0" fmla="*/ 727553 h 727553"/>
              <a:gd name="connsiteX1" fmla="*/ 609035 w 1140618"/>
              <a:gd name="connsiteY1" fmla="*/ 638876 h 727553"/>
              <a:gd name="connsiteX2" fmla="*/ 999851 w 1140618"/>
              <a:gd name="connsiteY2" fmla="*/ 550482 h 727553"/>
              <a:gd name="connsiteX3" fmla="*/ 1133577 w 1140618"/>
              <a:gd name="connsiteY3" fmla="*/ 259400 h 727553"/>
              <a:gd name="connsiteX4" fmla="*/ 853542 w 1140618"/>
              <a:gd name="connsiteY4" fmla="*/ 7749 h 727553"/>
              <a:gd name="connsiteX5" fmla="*/ 223273 w 1140618"/>
              <a:gd name="connsiteY5" fmla="*/ 81610 h 727553"/>
              <a:gd name="connsiteX6" fmla="*/ 0 w 1140618"/>
              <a:gd name="connsiteY6" fmla="*/ 343816 h 727553"/>
              <a:gd name="connsiteX7" fmla="*/ 396342 w 1140618"/>
              <a:gd name="connsiteY7" fmla="*/ 652782 h 727553"/>
              <a:gd name="connsiteX8" fmla="*/ 463684 w 1140618"/>
              <a:gd name="connsiteY8" fmla="*/ 727553 h 727553"/>
              <a:gd name="connsiteX0" fmla="*/ 463684 w 1140714"/>
              <a:gd name="connsiteY0" fmla="*/ 719277 h 719277"/>
              <a:gd name="connsiteX1" fmla="*/ 609035 w 1140714"/>
              <a:gd name="connsiteY1" fmla="*/ 630600 h 719277"/>
              <a:gd name="connsiteX2" fmla="*/ 999851 w 1140714"/>
              <a:gd name="connsiteY2" fmla="*/ 542206 h 719277"/>
              <a:gd name="connsiteX3" fmla="*/ 1133577 w 1140714"/>
              <a:gd name="connsiteY3" fmla="*/ 251124 h 719277"/>
              <a:gd name="connsiteX4" fmla="*/ 852002 w 1140714"/>
              <a:gd name="connsiteY4" fmla="*/ 8636 h 719277"/>
              <a:gd name="connsiteX5" fmla="*/ 223273 w 1140714"/>
              <a:gd name="connsiteY5" fmla="*/ 73334 h 719277"/>
              <a:gd name="connsiteX6" fmla="*/ 0 w 1140714"/>
              <a:gd name="connsiteY6" fmla="*/ 335540 h 719277"/>
              <a:gd name="connsiteX7" fmla="*/ 396342 w 1140714"/>
              <a:gd name="connsiteY7" fmla="*/ 644506 h 719277"/>
              <a:gd name="connsiteX8" fmla="*/ 463684 w 1140714"/>
              <a:gd name="connsiteY8" fmla="*/ 719277 h 719277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6732"/>
              <a:gd name="connsiteY0" fmla="*/ 721380 h 721380"/>
              <a:gd name="connsiteX1" fmla="*/ 610575 w 1136732"/>
              <a:gd name="connsiteY1" fmla="*/ 643699 h 721380"/>
              <a:gd name="connsiteX2" fmla="*/ 999851 w 1136732"/>
              <a:gd name="connsiteY2" fmla="*/ 544309 h 721380"/>
              <a:gd name="connsiteX3" fmla="*/ 1133577 w 1136732"/>
              <a:gd name="connsiteY3" fmla="*/ 253227 h 721380"/>
              <a:gd name="connsiteX4" fmla="*/ 852002 w 1136732"/>
              <a:gd name="connsiteY4" fmla="*/ 10739 h 721380"/>
              <a:gd name="connsiteX5" fmla="*/ 223273 w 1136732"/>
              <a:gd name="connsiteY5" fmla="*/ 64441 h 721380"/>
              <a:gd name="connsiteX6" fmla="*/ 0 w 1136732"/>
              <a:gd name="connsiteY6" fmla="*/ 337643 h 721380"/>
              <a:gd name="connsiteX7" fmla="*/ 396342 w 1136732"/>
              <a:gd name="connsiteY7" fmla="*/ 646609 h 721380"/>
              <a:gd name="connsiteX8" fmla="*/ 463684 w 1136732"/>
              <a:gd name="connsiteY8" fmla="*/ 721380 h 721380"/>
              <a:gd name="connsiteX0" fmla="*/ 463684 w 1121891"/>
              <a:gd name="connsiteY0" fmla="*/ 721255 h 721255"/>
              <a:gd name="connsiteX1" fmla="*/ 610575 w 1121891"/>
              <a:gd name="connsiteY1" fmla="*/ 643574 h 721255"/>
              <a:gd name="connsiteX2" fmla="*/ 999851 w 1121891"/>
              <a:gd name="connsiteY2" fmla="*/ 544184 h 721255"/>
              <a:gd name="connsiteX3" fmla="*/ 1118177 w 1121891"/>
              <a:gd name="connsiteY3" fmla="*/ 251269 h 721255"/>
              <a:gd name="connsiteX4" fmla="*/ 852002 w 1121891"/>
              <a:gd name="connsiteY4" fmla="*/ 10614 h 721255"/>
              <a:gd name="connsiteX5" fmla="*/ 223273 w 1121891"/>
              <a:gd name="connsiteY5" fmla="*/ 64316 h 721255"/>
              <a:gd name="connsiteX6" fmla="*/ 0 w 1121891"/>
              <a:gd name="connsiteY6" fmla="*/ 337518 h 721255"/>
              <a:gd name="connsiteX7" fmla="*/ 396342 w 1121891"/>
              <a:gd name="connsiteY7" fmla="*/ 646484 h 721255"/>
              <a:gd name="connsiteX8" fmla="*/ 463684 w 1121891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354"/>
              <a:gd name="connsiteY0" fmla="*/ 721255 h 721255"/>
              <a:gd name="connsiteX1" fmla="*/ 610575 w 1123354"/>
              <a:gd name="connsiteY1" fmla="*/ 643574 h 721255"/>
              <a:gd name="connsiteX2" fmla="*/ 999851 w 1123354"/>
              <a:gd name="connsiteY2" fmla="*/ 549682 h 721255"/>
              <a:gd name="connsiteX3" fmla="*/ 1118177 w 1123354"/>
              <a:gd name="connsiteY3" fmla="*/ 251269 h 721255"/>
              <a:gd name="connsiteX4" fmla="*/ 852002 w 1123354"/>
              <a:gd name="connsiteY4" fmla="*/ 10614 h 721255"/>
              <a:gd name="connsiteX5" fmla="*/ 223273 w 1123354"/>
              <a:gd name="connsiteY5" fmla="*/ 64316 h 721255"/>
              <a:gd name="connsiteX6" fmla="*/ 0 w 1123354"/>
              <a:gd name="connsiteY6" fmla="*/ 337518 h 721255"/>
              <a:gd name="connsiteX7" fmla="*/ 396342 w 1123354"/>
              <a:gd name="connsiteY7" fmla="*/ 646484 h 721255"/>
              <a:gd name="connsiteX8" fmla="*/ 463684 w 1123354"/>
              <a:gd name="connsiteY8" fmla="*/ 721255 h 721255"/>
              <a:gd name="connsiteX0" fmla="*/ 411324 w 1070994"/>
              <a:gd name="connsiteY0" fmla="*/ 721255 h 721255"/>
              <a:gd name="connsiteX1" fmla="*/ 558215 w 1070994"/>
              <a:gd name="connsiteY1" fmla="*/ 643574 h 721255"/>
              <a:gd name="connsiteX2" fmla="*/ 947491 w 1070994"/>
              <a:gd name="connsiteY2" fmla="*/ 549682 h 721255"/>
              <a:gd name="connsiteX3" fmla="*/ 1065817 w 1070994"/>
              <a:gd name="connsiteY3" fmla="*/ 251269 h 721255"/>
              <a:gd name="connsiteX4" fmla="*/ 799642 w 1070994"/>
              <a:gd name="connsiteY4" fmla="*/ 10614 h 721255"/>
              <a:gd name="connsiteX5" fmla="*/ 170913 w 1070994"/>
              <a:gd name="connsiteY5" fmla="*/ 64316 h 721255"/>
              <a:gd name="connsiteX6" fmla="*/ 0 w 1070994"/>
              <a:gd name="connsiteY6" fmla="*/ 339351 h 721255"/>
              <a:gd name="connsiteX7" fmla="*/ 343982 w 1070994"/>
              <a:gd name="connsiteY7" fmla="*/ 646484 h 721255"/>
              <a:gd name="connsiteX8" fmla="*/ 411324 w 107099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3864 h 723864"/>
              <a:gd name="connsiteX1" fmla="*/ 538195 w 1050974"/>
              <a:gd name="connsiteY1" fmla="*/ 646183 h 723864"/>
              <a:gd name="connsiteX2" fmla="*/ 927471 w 1050974"/>
              <a:gd name="connsiteY2" fmla="*/ 552291 h 723864"/>
              <a:gd name="connsiteX3" fmla="*/ 1045797 w 1050974"/>
              <a:gd name="connsiteY3" fmla="*/ 253878 h 723864"/>
              <a:gd name="connsiteX4" fmla="*/ 779622 w 1050974"/>
              <a:gd name="connsiteY4" fmla="*/ 13223 h 723864"/>
              <a:gd name="connsiteX5" fmla="*/ 201713 w 1050974"/>
              <a:gd name="connsiteY5" fmla="*/ 55929 h 723864"/>
              <a:gd name="connsiteX6" fmla="*/ 0 w 1050974"/>
              <a:gd name="connsiteY6" fmla="*/ 341960 h 723864"/>
              <a:gd name="connsiteX7" fmla="*/ 323962 w 1050974"/>
              <a:gd name="connsiteY7" fmla="*/ 649093 h 723864"/>
              <a:gd name="connsiteX8" fmla="*/ 391304 w 1050974"/>
              <a:gd name="connsiteY8" fmla="*/ 723864 h 723864"/>
              <a:gd name="connsiteX0" fmla="*/ 391304 w 1050974"/>
              <a:gd name="connsiteY0" fmla="*/ 722931 h 722931"/>
              <a:gd name="connsiteX1" fmla="*/ 538195 w 1050974"/>
              <a:gd name="connsiteY1" fmla="*/ 645250 h 722931"/>
              <a:gd name="connsiteX2" fmla="*/ 927471 w 1050974"/>
              <a:gd name="connsiteY2" fmla="*/ 551358 h 722931"/>
              <a:gd name="connsiteX3" fmla="*/ 1045797 w 1050974"/>
              <a:gd name="connsiteY3" fmla="*/ 252945 h 722931"/>
              <a:gd name="connsiteX4" fmla="*/ 779622 w 1050974"/>
              <a:gd name="connsiteY4" fmla="*/ 12290 h 722931"/>
              <a:gd name="connsiteX5" fmla="*/ 215573 w 1050974"/>
              <a:gd name="connsiteY5" fmla="*/ 58661 h 722931"/>
              <a:gd name="connsiteX6" fmla="*/ 0 w 1050974"/>
              <a:gd name="connsiteY6" fmla="*/ 341027 h 722931"/>
              <a:gd name="connsiteX7" fmla="*/ 323962 w 1050974"/>
              <a:gd name="connsiteY7" fmla="*/ 648160 h 722931"/>
              <a:gd name="connsiteX8" fmla="*/ 391304 w 1050974"/>
              <a:gd name="connsiteY8" fmla="*/ 722931 h 722931"/>
              <a:gd name="connsiteX0" fmla="*/ 382064 w 1041734"/>
              <a:gd name="connsiteY0" fmla="*/ 722931 h 722931"/>
              <a:gd name="connsiteX1" fmla="*/ 528955 w 1041734"/>
              <a:gd name="connsiteY1" fmla="*/ 645250 h 722931"/>
              <a:gd name="connsiteX2" fmla="*/ 918231 w 1041734"/>
              <a:gd name="connsiteY2" fmla="*/ 551358 h 722931"/>
              <a:gd name="connsiteX3" fmla="*/ 1036557 w 1041734"/>
              <a:gd name="connsiteY3" fmla="*/ 252945 h 722931"/>
              <a:gd name="connsiteX4" fmla="*/ 770382 w 1041734"/>
              <a:gd name="connsiteY4" fmla="*/ 12290 h 722931"/>
              <a:gd name="connsiteX5" fmla="*/ 206333 w 1041734"/>
              <a:gd name="connsiteY5" fmla="*/ 58661 h 722931"/>
              <a:gd name="connsiteX6" fmla="*/ 0 w 1041734"/>
              <a:gd name="connsiteY6" fmla="*/ 342860 h 722931"/>
              <a:gd name="connsiteX7" fmla="*/ 314722 w 1041734"/>
              <a:gd name="connsiteY7" fmla="*/ 648160 h 722931"/>
              <a:gd name="connsiteX8" fmla="*/ 382064 w 1041734"/>
              <a:gd name="connsiteY8" fmla="*/ 722931 h 72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34" h="722931">
                <a:moveTo>
                  <a:pt x="382064" y="722931"/>
                </a:moveTo>
                <a:cubicBezTo>
                  <a:pt x="406019" y="660055"/>
                  <a:pt x="439594" y="666515"/>
                  <a:pt x="528955" y="645250"/>
                </a:cubicBezTo>
                <a:cubicBezTo>
                  <a:pt x="618316" y="623985"/>
                  <a:pt x="833631" y="616742"/>
                  <a:pt x="918231" y="551358"/>
                </a:cubicBezTo>
                <a:cubicBezTo>
                  <a:pt x="1002831" y="485974"/>
                  <a:pt x="1059658" y="370279"/>
                  <a:pt x="1036557" y="252945"/>
                </a:cubicBezTo>
                <a:cubicBezTo>
                  <a:pt x="1013456" y="135611"/>
                  <a:pt x="908753" y="44671"/>
                  <a:pt x="770382" y="12290"/>
                </a:cubicBezTo>
                <a:cubicBezTo>
                  <a:pt x="632011" y="-20091"/>
                  <a:pt x="338916" y="17165"/>
                  <a:pt x="206333" y="58661"/>
                </a:cubicBezTo>
                <a:cubicBezTo>
                  <a:pt x="73750" y="100157"/>
                  <a:pt x="1822" y="199023"/>
                  <a:pt x="0" y="342860"/>
                </a:cubicBezTo>
                <a:cubicBezTo>
                  <a:pt x="27105" y="498943"/>
                  <a:pt x="87932" y="573770"/>
                  <a:pt x="314722" y="648160"/>
                </a:cubicBezTo>
                <a:cubicBezTo>
                  <a:pt x="367872" y="666162"/>
                  <a:pt x="382064" y="722931"/>
                  <a:pt x="382064" y="722931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ECC812-F2A9-46D4-9B78-6659C68ED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671" y="1932214"/>
            <a:ext cx="6966858" cy="30915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7A37F60-69E7-41AC-BC9A-9DBC3B577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92880">
            <a:off x="2455668" y="1103025"/>
            <a:ext cx="8982171" cy="5009917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  <a:gd name="connsiteX0" fmla="*/ 410902 w 1087836"/>
              <a:gd name="connsiteY0" fmla="*/ 719810 h 719810"/>
              <a:gd name="connsiteX1" fmla="*/ 556253 w 1087836"/>
              <a:gd name="connsiteY1" fmla="*/ 631133 h 719810"/>
              <a:gd name="connsiteX2" fmla="*/ 947069 w 1087836"/>
              <a:gd name="connsiteY2" fmla="*/ 542739 h 719810"/>
              <a:gd name="connsiteX3" fmla="*/ 1080795 w 1087836"/>
              <a:gd name="connsiteY3" fmla="*/ 251657 h 719810"/>
              <a:gd name="connsiteX4" fmla="*/ 800760 w 1087836"/>
              <a:gd name="connsiteY4" fmla="*/ 6 h 719810"/>
              <a:gd name="connsiteX5" fmla="*/ 5261 w 1087836"/>
              <a:gd name="connsiteY5" fmla="*/ 248982 h 719810"/>
              <a:gd name="connsiteX6" fmla="*/ 343560 w 1087836"/>
              <a:gd name="connsiteY6" fmla="*/ 645039 h 719810"/>
              <a:gd name="connsiteX7" fmla="*/ 410902 w 1087836"/>
              <a:gd name="connsiteY7" fmla="*/ 719810 h 719810"/>
              <a:gd name="connsiteX0" fmla="*/ 412791 w 1089725"/>
              <a:gd name="connsiteY0" fmla="*/ 726835 h 726835"/>
              <a:gd name="connsiteX1" fmla="*/ 558142 w 1089725"/>
              <a:gd name="connsiteY1" fmla="*/ 638158 h 726835"/>
              <a:gd name="connsiteX2" fmla="*/ 948958 w 1089725"/>
              <a:gd name="connsiteY2" fmla="*/ 549764 h 726835"/>
              <a:gd name="connsiteX3" fmla="*/ 1082684 w 1089725"/>
              <a:gd name="connsiteY3" fmla="*/ 258682 h 726835"/>
              <a:gd name="connsiteX4" fmla="*/ 802649 w 1089725"/>
              <a:gd name="connsiteY4" fmla="*/ 7031 h 726835"/>
              <a:gd name="connsiteX5" fmla="*/ 171027 w 1089725"/>
              <a:gd name="connsiteY5" fmla="*/ 85967 h 726835"/>
              <a:gd name="connsiteX6" fmla="*/ 7150 w 1089725"/>
              <a:gd name="connsiteY6" fmla="*/ 256007 h 726835"/>
              <a:gd name="connsiteX7" fmla="*/ 345449 w 1089725"/>
              <a:gd name="connsiteY7" fmla="*/ 652064 h 726835"/>
              <a:gd name="connsiteX8" fmla="*/ 412791 w 1089725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7340 w 1084274"/>
              <a:gd name="connsiteY0" fmla="*/ 726835 h 726835"/>
              <a:gd name="connsiteX1" fmla="*/ 552691 w 1084274"/>
              <a:gd name="connsiteY1" fmla="*/ 638158 h 726835"/>
              <a:gd name="connsiteX2" fmla="*/ 943507 w 1084274"/>
              <a:gd name="connsiteY2" fmla="*/ 549764 h 726835"/>
              <a:gd name="connsiteX3" fmla="*/ 1077233 w 1084274"/>
              <a:gd name="connsiteY3" fmla="*/ 258682 h 726835"/>
              <a:gd name="connsiteX4" fmla="*/ 797198 w 1084274"/>
              <a:gd name="connsiteY4" fmla="*/ 7031 h 726835"/>
              <a:gd name="connsiteX5" fmla="*/ 165576 w 1084274"/>
              <a:gd name="connsiteY5" fmla="*/ 85967 h 726835"/>
              <a:gd name="connsiteX6" fmla="*/ 5798 w 1084274"/>
              <a:gd name="connsiteY6" fmla="*/ 285590 h 726835"/>
              <a:gd name="connsiteX7" fmla="*/ 339998 w 1084274"/>
              <a:gd name="connsiteY7" fmla="*/ 652064 h 726835"/>
              <a:gd name="connsiteX8" fmla="*/ 407340 w 1084274"/>
              <a:gd name="connsiteY8" fmla="*/ 726835 h 726835"/>
              <a:gd name="connsiteX0" fmla="*/ 405193 w 1082127"/>
              <a:gd name="connsiteY0" fmla="*/ 726835 h 726835"/>
              <a:gd name="connsiteX1" fmla="*/ 550544 w 1082127"/>
              <a:gd name="connsiteY1" fmla="*/ 638158 h 726835"/>
              <a:gd name="connsiteX2" fmla="*/ 941360 w 1082127"/>
              <a:gd name="connsiteY2" fmla="*/ 549764 h 726835"/>
              <a:gd name="connsiteX3" fmla="*/ 1075086 w 1082127"/>
              <a:gd name="connsiteY3" fmla="*/ 258682 h 726835"/>
              <a:gd name="connsiteX4" fmla="*/ 795051 w 1082127"/>
              <a:gd name="connsiteY4" fmla="*/ 7031 h 726835"/>
              <a:gd name="connsiteX5" fmla="*/ 163429 w 1082127"/>
              <a:gd name="connsiteY5" fmla="*/ 85967 h 726835"/>
              <a:gd name="connsiteX6" fmla="*/ 5959 w 1082127"/>
              <a:gd name="connsiteY6" fmla="*/ 336874 h 726835"/>
              <a:gd name="connsiteX7" fmla="*/ 337851 w 1082127"/>
              <a:gd name="connsiteY7" fmla="*/ 652064 h 726835"/>
              <a:gd name="connsiteX8" fmla="*/ 405193 w 1082127"/>
              <a:gd name="connsiteY8" fmla="*/ 726835 h 726835"/>
              <a:gd name="connsiteX0" fmla="*/ 405097 w 1082031"/>
              <a:gd name="connsiteY0" fmla="*/ 727553 h 727553"/>
              <a:gd name="connsiteX1" fmla="*/ 550448 w 1082031"/>
              <a:gd name="connsiteY1" fmla="*/ 638876 h 727553"/>
              <a:gd name="connsiteX2" fmla="*/ 941264 w 1082031"/>
              <a:gd name="connsiteY2" fmla="*/ 550482 h 727553"/>
              <a:gd name="connsiteX3" fmla="*/ 1074990 w 1082031"/>
              <a:gd name="connsiteY3" fmla="*/ 259400 h 727553"/>
              <a:gd name="connsiteX4" fmla="*/ 794955 w 1082031"/>
              <a:gd name="connsiteY4" fmla="*/ 7749 h 727553"/>
              <a:gd name="connsiteX5" fmla="*/ 164686 w 1082031"/>
              <a:gd name="connsiteY5" fmla="*/ 81610 h 727553"/>
              <a:gd name="connsiteX6" fmla="*/ 5863 w 1082031"/>
              <a:gd name="connsiteY6" fmla="*/ 337592 h 727553"/>
              <a:gd name="connsiteX7" fmla="*/ 337755 w 1082031"/>
              <a:gd name="connsiteY7" fmla="*/ 652782 h 727553"/>
              <a:gd name="connsiteX8" fmla="*/ 405097 w 1082031"/>
              <a:gd name="connsiteY8" fmla="*/ 727553 h 727553"/>
              <a:gd name="connsiteX0" fmla="*/ 427815 w 1104749"/>
              <a:gd name="connsiteY0" fmla="*/ 727553 h 727553"/>
              <a:gd name="connsiteX1" fmla="*/ 573166 w 1104749"/>
              <a:gd name="connsiteY1" fmla="*/ 638876 h 727553"/>
              <a:gd name="connsiteX2" fmla="*/ 963982 w 1104749"/>
              <a:gd name="connsiteY2" fmla="*/ 550482 h 727553"/>
              <a:gd name="connsiteX3" fmla="*/ 1097708 w 1104749"/>
              <a:gd name="connsiteY3" fmla="*/ 259400 h 727553"/>
              <a:gd name="connsiteX4" fmla="*/ 817673 w 1104749"/>
              <a:gd name="connsiteY4" fmla="*/ 7749 h 727553"/>
              <a:gd name="connsiteX5" fmla="*/ 187404 w 1104749"/>
              <a:gd name="connsiteY5" fmla="*/ 81610 h 727553"/>
              <a:gd name="connsiteX6" fmla="*/ 4537 w 1104749"/>
              <a:gd name="connsiteY6" fmla="*/ 344274 h 727553"/>
              <a:gd name="connsiteX7" fmla="*/ 360473 w 1104749"/>
              <a:gd name="connsiteY7" fmla="*/ 652782 h 727553"/>
              <a:gd name="connsiteX8" fmla="*/ 427815 w 1104749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37503 w 1114437"/>
              <a:gd name="connsiteY0" fmla="*/ 727553 h 727553"/>
              <a:gd name="connsiteX1" fmla="*/ 582854 w 1114437"/>
              <a:gd name="connsiteY1" fmla="*/ 638876 h 727553"/>
              <a:gd name="connsiteX2" fmla="*/ 973670 w 1114437"/>
              <a:gd name="connsiteY2" fmla="*/ 550482 h 727553"/>
              <a:gd name="connsiteX3" fmla="*/ 1107396 w 1114437"/>
              <a:gd name="connsiteY3" fmla="*/ 259400 h 727553"/>
              <a:gd name="connsiteX4" fmla="*/ 827361 w 1114437"/>
              <a:gd name="connsiteY4" fmla="*/ 7749 h 727553"/>
              <a:gd name="connsiteX5" fmla="*/ 197092 w 1114437"/>
              <a:gd name="connsiteY5" fmla="*/ 81610 h 727553"/>
              <a:gd name="connsiteX6" fmla="*/ 0 w 1114437"/>
              <a:gd name="connsiteY6" fmla="*/ 341962 h 727553"/>
              <a:gd name="connsiteX7" fmla="*/ 370161 w 1114437"/>
              <a:gd name="connsiteY7" fmla="*/ 652782 h 727553"/>
              <a:gd name="connsiteX8" fmla="*/ 437503 w 1114437"/>
              <a:gd name="connsiteY8" fmla="*/ 727553 h 727553"/>
              <a:gd name="connsiteX0" fmla="*/ 463684 w 1140618"/>
              <a:gd name="connsiteY0" fmla="*/ 727553 h 727553"/>
              <a:gd name="connsiteX1" fmla="*/ 609035 w 1140618"/>
              <a:gd name="connsiteY1" fmla="*/ 638876 h 727553"/>
              <a:gd name="connsiteX2" fmla="*/ 999851 w 1140618"/>
              <a:gd name="connsiteY2" fmla="*/ 550482 h 727553"/>
              <a:gd name="connsiteX3" fmla="*/ 1133577 w 1140618"/>
              <a:gd name="connsiteY3" fmla="*/ 259400 h 727553"/>
              <a:gd name="connsiteX4" fmla="*/ 853542 w 1140618"/>
              <a:gd name="connsiteY4" fmla="*/ 7749 h 727553"/>
              <a:gd name="connsiteX5" fmla="*/ 223273 w 1140618"/>
              <a:gd name="connsiteY5" fmla="*/ 81610 h 727553"/>
              <a:gd name="connsiteX6" fmla="*/ 0 w 1140618"/>
              <a:gd name="connsiteY6" fmla="*/ 343816 h 727553"/>
              <a:gd name="connsiteX7" fmla="*/ 396342 w 1140618"/>
              <a:gd name="connsiteY7" fmla="*/ 652782 h 727553"/>
              <a:gd name="connsiteX8" fmla="*/ 463684 w 1140618"/>
              <a:gd name="connsiteY8" fmla="*/ 727553 h 727553"/>
              <a:gd name="connsiteX0" fmla="*/ 463684 w 1140714"/>
              <a:gd name="connsiteY0" fmla="*/ 719277 h 719277"/>
              <a:gd name="connsiteX1" fmla="*/ 609035 w 1140714"/>
              <a:gd name="connsiteY1" fmla="*/ 630600 h 719277"/>
              <a:gd name="connsiteX2" fmla="*/ 999851 w 1140714"/>
              <a:gd name="connsiteY2" fmla="*/ 542206 h 719277"/>
              <a:gd name="connsiteX3" fmla="*/ 1133577 w 1140714"/>
              <a:gd name="connsiteY3" fmla="*/ 251124 h 719277"/>
              <a:gd name="connsiteX4" fmla="*/ 852002 w 1140714"/>
              <a:gd name="connsiteY4" fmla="*/ 8636 h 719277"/>
              <a:gd name="connsiteX5" fmla="*/ 223273 w 1140714"/>
              <a:gd name="connsiteY5" fmla="*/ 73334 h 719277"/>
              <a:gd name="connsiteX6" fmla="*/ 0 w 1140714"/>
              <a:gd name="connsiteY6" fmla="*/ 335540 h 719277"/>
              <a:gd name="connsiteX7" fmla="*/ 396342 w 1140714"/>
              <a:gd name="connsiteY7" fmla="*/ 644506 h 719277"/>
              <a:gd name="connsiteX8" fmla="*/ 463684 w 1140714"/>
              <a:gd name="connsiteY8" fmla="*/ 719277 h 719277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6732"/>
              <a:gd name="connsiteY0" fmla="*/ 721380 h 721380"/>
              <a:gd name="connsiteX1" fmla="*/ 610575 w 1136732"/>
              <a:gd name="connsiteY1" fmla="*/ 643699 h 721380"/>
              <a:gd name="connsiteX2" fmla="*/ 999851 w 1136732"/>
              <a:gd name="connsiteY2" fmla="*/ 544309 h 721380"/>
              <a:gd name="connsiteX3" fmla="*/ 1133577 w 1136732"/>
              <a:gd name="connsiteY3" fmla="*/ 253227 h 721380"/>
              <a:gd name="connsiteX4" fmla="*/ 852002 w 1136732"/>
              <a:gd name="connsiteY4" fmla="*/ 10739 h 721380"/>
              <a:gd name="connsiteX5" fmla="*/ 223273 w 1136732"/>
              <a:gd name="connsiteY5" fmla="*/ 64441 h 721380"/>
              <a:gd name="connsiteX6" fmla="*/ 0 w 1136732"/>
              <a:gd name="connsiteY6" fmla="*/ 337643 h 721380"/>
              <a:gd name="connsiteX7" fmla="*/ 396342 w 1136732"/>
              <a:gd name="connsiteY7" fmla="*/ 646609 h 721380"/>
              <a:gd name="connsiteX8" fmla="*/ 463684 w 1136732"/>
              <a:gd name="connsiteY8" fmla="*/ 721380 h 721380"/>
              <a:gd name="connsiteX0" fmla="*/ 463684 w 1121891"/>
              <a:gd name="connsiteY0" fmla="*/ 721255 h 721255"/>
              <a:gd name="connsiteX1" fmla="*/ 610575 w 1121891"/>
              <a:gd name="connsiteY1" fmla="*/ 643574 h 721255"/>
              <a:gd name="connsiteX2" fmla="*/ 999851 w 1121891"/>
              <a:gd name="connsiteY2" fmla="*/ 544184 h 721255"/>
              <a:gd name="connsiteX3" fmla="*/ 1118177 w 1121891"/>
              <a:gd name="connsiteY3" fmla="*/ 251269 h 721255"/>
              <a:gd name="connsiteX4" fmla="*/ 852002 w 1121891"/>
              <a:gd name="connsiteY4" fmla="*/ 10614 h 721255"/>
              <a:gd name="connsiteX5" fmla="*/ 223273 w 1121891"/>
              <a:gd name="connsiteY5" fmla="*/ 64316 h 721255"/>
              <a:gd name="connsiteX6" fmla="*/ 0 w 1121891"/>
              <a:gd name="connsiteY6" fmla="*/ 337518 h 721255"/>
              <a:gd name="connsiteX7" fmla="*/ 396342 w 1121891"/>
              <a:gd name="connsiteY7" fmla="*/ 646484 h 721255"/>
              <a:gd name="connsiteX8" fmla="*/ 463684 w 1121891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354"/>
              <a:gd name="connsiteY0" fmla="*/ 721255 h 721255"/>
              <a:gd name="connsiteX1" fmla="*/ 610575 w 1123354"/>
              <a:gd name="connsiteY1" fmla="*/ 643574 h 721255"/>
              <a:gd name="connsiteX2" fmla="*/ 999851 w 1123354"/>
              <a:gd name="connsiteY2" fmla="*/ 549682 h 721255"/>
              <a:gd name="connsiteX3" fmla="*/ 1118177 w 1123354"/>
              <a:gd name="connsiteY3" fmla="*/ 251269 h 721255"/>
              <a:gd name="connsiteX4" fmla="*/ 852002 w 1123354"/>
              <a:gd name="connsiteY4" fmla="*/ 10614 h 721255"/>
              <a:gd name="connsiteX5" fmla="*/ 223273 w 1123354"/>
              <a:gd name="connsiteY5" fmla="*/ 64316 h 721255"/>
              <a:gd name="connsiteX6" fmla="*/ 0 w 1123354"/>
              <a:gd name="connsiteY6" fmla="*/ 337518 h 721255"/>
              <a:gd name="connsiteX7" fmla="*/ 396342 w 1123354"/>
              <a:gd name="connsiteY7" fmla="*/ 646484 h 721255"/>
              <a:gd name="connsiteX8" fmla="*/ 463684 w 1123354"/>
              <a:gd name="connsiteY8" fmla="*/ 721255 h 721255"/>
              <a:gd name="connsiteX0" fmla="*/ 411324 w 1070994"/>
              <a:gd name="connsiteY0" fmla="*/ 721255 h 721255"/>
              <a:gd name="connsiteX1" fmla="*/ 558215 w 1070994"/>
              <a:gd name="connsiteY1" fmla="*/ 643574 h 721255"/>
              <a:gd name="connsiteX2" fmla="*/ 947491 w 1070994"/>
              <a:gd name="connsiteY2" fmla="*/ 549682 h 721255"/>
              <a:gd name="connsiteX3" fmla="*/ 1065817 w 1070994"/>
              <a:gd name="connsiteY3" fmla="*/ 251269 h 721255"/>
              <a:gd name="connsiteX4" fmla="*/ 799642 w 1070994"/>
              <a:gd name="connsiteY4" fmla="*/ 10614 h 721255"/>
              <a:gd name="connsiteX5" fmla="*/ 170913 w 1070994"/>
              <a:gd name="connsiteY5" fmla="*/ 64316 h 721255"/>
              <a:gd name="connsiteX6" fmla="*/ 0 w 1070994"/>
              <a:gd name="connsiteY6" fmla="*/ 339351 h 721255"/>
              <a:gd name="connsiteX7" fmla="*/ 343982 w 1070994"/>
              <a:gd name="connsiteY7" fmla="*/ 646484 h 721255"/>
              <a:gd name="connsiteX8" fmla="*/ 411324 w 107099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3864 h 723864"/>
              <a:gd name="connsiteX1" fmla="*/ 538195 w 1050974"/>
              <a:gd name="connsiteY1" fmla="*/ 646183 h 723864"/>
              <a:gd name="connsiteX2" fmla="*/ 927471 w 1050974"/>
              <a:gd name="connsiteY2" fmla="*/ 552291 h 723864"/>
              <a:gd name="connsiteX3" fmla="*/ 1045797 w 1050974"/>
              <a:gd name="connsiteY3" fmla="*/ 253878 h 723864"/>
              <a:gd name="connsiteX4" fmla="*/ 779622 w 1050974"/>
              <a:gd name="connsiteY4" fmla="*/ 13223 h 723864"/>
              <a:gd name="connsiteX5" fmla="*/ 201713 w 1050974"/>
              <a:gd name="connsiteY5" fmla="*/ 55929 h 723864"/>
              <a:gd name="connsiteX6" fmla="*/ 0 w 1050974"/>
              <a:gd name="connsiteY6" fmla="*/ 341960 h 723864"/>
              <a:gd name="connsiteX7" fmla="*/ 323962 w 1050974"/>
              <a:gd name="connsiteY7" fmla="*/ 649093 h 723864"/>
              <a:gd name="connsiteX8" fmla="*/ 391304 w 1050974"/>
              <a:gd name="connsiteY8" fmla="*/ 723864 h 723864"/>
              <a:gd name="connsiteX0" fmla="*/ 391304 w 1050974"/>
              <a:gd name="connsiteY0" fmla="*/ 722931 h 722931"/>
              <a:gd name="connsiteX1" fmla="*/ 538195 w 1050974"/>
              <a:gd name="connsiteY1" fmla="*/ 645250 h 722931"/>
              <a:gd name="connsiteX2" fmla="*/ 927471 w 1050974"/>
              <a:gd name="connsiteY2" fmla="*/ 551358 h 722931"/>
              <a:gd name="connsiteX3" fmla="*/ 1045797 w 1050974"/>
              <a:gd name="connsiteY3" fmla="*/ 252945 h 722931"/>
              <a:gd name="connsiteX4" fmla="*/ 779622 w 1050974"/>
              <a:gd name="connsiteY4" fmla="*/ 12290 h 722931"/>
              <a:gd name="connsiteX5" fmla="*/ 215573 w 1050974"/>
              <a:gd name="connsiteY5" fmla="*/ 58661 h 722931"/>
              <a:gd name="connsiteX6" fmla="*/ 0 w 1050974"/>
              <a:gd name="connsiteY6" fmla="*/ 341027 h 722931"/>
              <a:gd name="connsiteX7" fmla="*/ 323962 w 1050974"/>
              <a:gd name="connsiteY7" fmla="*/ 648160 h 722931"/>
              <a:gd name="connsiteX8" fmla="*/ 391304 w 1050974"/>
              <a:gd name="connsiteY8" fmla="*/ 722931 h 722931"/>
              <a:gd name="connsiteX0" fmla="*/ 382064 w 1041734"/>
              <a:gd name="connsiteY0" fmla="*/ 722931 h 722931"/>
              <a:gd name="connsiteX1" fmla="*/ 528955 w 1041734"/>
              <a:gd name="connsiteY1" fmla="*/ 645250 h 722931"/>
              <a:gd name="connsiteX2" fmla="*/ 918231 w 1041734"/>
              <a:gd name="connsiteY2" fmla="*/ 551358 h 722931"/>
              <a:gd name="connsiteX3" fmla="*/ 1036557 w 1041734"/>
              <a:gd name="connsiteY3" fmla="*/ 252945 h 722931"/>
              <a:gd name="connsiteX4" fmla="*/ 770382 w 1041734"/>
              <a:gd name="connsiteY4" fmla="*/ 12290 h 722931"/>
              <a:gd name="connsiteX5" fmla="*/ 206333 w 1041734"/>
              <a:gd name="connsiteY5" fmla="*/ 58661 h 722931"/>
              <a:gd name="connsiteX6" fmla="*/ 0 w 1041734"/>
              <a:gd name="connsiteY6" fmla="*/ 342860 h 722931"/>
              <a:gd name="connsiteX7" fmla="*/ 314722 w 1041734"/>
              <a:gd name="connsiteY7" fmla="*/ 648160 h 722931"/>
              <a:gd name="connsiteX8" fmla="*/ 382064 w 1041734"/>
              <a:gd name="connsiteY8" fmla="*/ 722931 h 72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34" h="722931">
                <a:moveTo>
                  <a:pt x="382064" y="722931"/>
                </a:moveTo>
                <a:cubicBezTo>
                  <a:pt x="406019" y="660055"/>
                  <a:pt x="439594" y="666515"/>
                  <a:pt x="528955" y="645250"/>
                </a:cubicBezTo>
                <a:cubicBezTo>
                  <a:pt x="618316" y="623985"/>
                  <a:pt x="833631" y="616742"/>
                  <a:pt x="918231" y="551358"/>
                </a:cubicBezTo>
                <a:cubicBezTo>
                  <a:pt x="1002831" y="485974"/>
                  <a:pt x="1059658" y="370279"/>
                  <a:pt x="1036557" y="252945"/>
                </a:cubicBezTo>
                <a:cubicBezTo>
                  <a:pt x="1013456" y="135611"/>
                  <a:pt x="908753" y="44671"/>
                  <a:pt x="770382" y="12290"/>
                </a:cubicBezTo>
                <a:cubicBezTo>
                  <a:pt x="632011" y="-20091"/>
                  <a:pt x="338916" y="17165"/>
                  <a:pt x="206333" y="58661"/>
                </a:cubicBezTo>
                <a:cubicBezTo>
                  <a:pt x="73750" y="100157"/>
                  <a:pt x="1822" y="199023"/>
                  <a:pt x="0" y="342860"/>
                </a:cubicBezTo>
                <a:cubicBezTo>
                  <a:pt x="27105" y="498943"/>
                  <a:pt x="87932" y="573770"/>
                  <a:pt x="314722" y="648160"/>
                </a:cubicBezTo>
                <a:cubicBezTo>
                  <a:pt x="367872" y="666162"/>
                  <a:pt x="382064" y="722931"/>
                  <a:pt x="382064" y="722931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986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6D441F-9FBB-4F90-987A-39793DE0E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C92B1E-8D5D-45CA-9A8B-53E3B7FEC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89E71-49A9-4CE9-AD1D-780A876BC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319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4053A-B2EE-4E20-9723-6BB0BBD5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53272"/>
            <a:ext cx="3932237" cy="173272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065AB-0DF3-4C86-AB5F-EB65021FD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5642" y="987425"/>
            <a:ext cx="593974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D99FAE-8825-466D-9F1E-3B7BAED2C0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8550"/>
            <a:ext cx="3932237" cy="35004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3A6375-677F-4A58-B98D-18F3DEF8E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B40F2C-7AE7-481B-856A-B3E26AE8B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E7C48C-9BD9-41CB-915E-A905B8869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93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B6DE4-025D-4D93-A5D0-FB4589720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15915"/>
            <a:ext cx="3932237" cy="167008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93EE21-471F-4B7B-B7AF-192243A12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6B769-8E40-42E6-8F62-C4347B0CE9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5744"/>
            <a:ext cx="3932237" cy="35032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84DC6-1AA3-4779-8EDF-F4A877508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47F83E-FAF9-43E1-95CC-6F4EDD76B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D8C7B-B211-4BAF-9C05-09CF993B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908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AAE2DA9-9BAF-4D46-BC97-20425C5321FD}"/>
              </a:ext>
            </a:extLst>
          </p:cNvPr>
          <p:cNvSpPr/>
          <p:nvPr/>
        </p:nvSpPr>
        <p:spPr>
          <a:xfrm>
            <a:off x="372926" y="367993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489E99-8A12-4C4F-92F9-95B01D814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724" y="558209"/>
            <a:ext cx="10333075" cy="1414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1B211-A6C3-4384-AA0B-7A8561A53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0726" y="2089298"/>
            <a:ext cx="10333074" cy="3827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07E98-5ED3-41C2-BC39-EA8FB826AB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7834" y="6356350"/>
            <a:ext cx="2604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C1691109-F4F8-4597-962C-A4F4B7960636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93049-EC55-4ABD-8F77-F5A84AE384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56153" y="6356350"/>
            <a:ext cx="34441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1B6DF-CCDC-4ED0-A4B2-1512B668F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0263" y="6356350"/>
            <a:ext cx="523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2D2C6CA-56BB-4A08-A1E2-342F83955EDB}"/>
              </a:ext>
            </a:extLst>
          </p:cNvPr>
          <p:cNvSpPr/>
          <p:nvPr/>
        </p:nvSpPr>
        <p:spPr>
          <a:xfrm>
            <a:off x="403284" y="389461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5500 h 6255974"/>
              <a:gd name="connsiteX1" fmla="*/ 11263634 w 11499601"/>
              <a:gd name="connsiteY1" fmla="*/ 16394 h 6255974"/>
              <a:gd name="connsiteX2" fmla="*/ 11499601 w 11499601"/>
              <a:gd name="connsiteY2" fmla="*/ 64794 h 6255974"/>
              <a:gd name="connsiteX3" fmla="*/ 11496115 w 11499601"/>
              <a:gd name="connsiteY3" fmla="*/ 338710 h 6255974"/>
              <a:gd name="connsiteX4" fmla="*/ 11496626 w 11499601"/>
              <a:gd name="connsiteY4" fmla="*/ 807372 h 6255974"/>
              <a:gd name="connsiteX5" fmla="*/ 11482477 w 11499601"/>
              <a:gd name="connsiteY5" fmla="*/ 1840079 h 6255974"/>
              <a:gd name="connsiteX6" fmla="*/ 11478714 w 11499601"/>
              <a:gd name="connsiteY6" fmla="*/ 3525714 h 6255974"/>
              <a:gd name="connsiteX7" fmla="*/ 11419375 w 11499601"/>
              <a:gd name="connsiteY7" fmla="*/ 5987933 h 6255974"/>
              <a:gd name="connsiteX8" fmla="*/ 5959453 w 11499601"/>
              <a:gd name="connsiteY8" fmla="*/ 5978886 h 6255974"/>
              <a:gd name="connsiteX9" fmla="*/ 4858766 w 11499601"/>
              <a:gd name="connsiteY9" fmla="*/ 6005062 h 6255974"/>
              <a:gd name="connsiteX10" fmla="*/ 3239306 w 11499601"/>
              <a:gd name="connsiteY10" fmla="*/ 5978241 h 6255974"/>
              <a:gd name="connsiteX11" fmla="*/ 3217554 w 11499601"/>
              <a:gd name="connsiteY11" fmla="*/ 6011412 h 6255974"/>
              <a:gd name="connsiteX12" fmla="*/ 3219866 w 11499601"/>
              <a:gd name="connsiteY12" fmla="*/ 6255974 h 6255974"/>
              <a:gd name="connsiteX13" fmla="*/ 2870715 w 11499601"/>
              <a:gd name="connsiteY13" fmla="*/ 6061661 h 6255974"/>
              <a:gd name="connsiteX14" fmla="*/ 2785655 w 11499601"/>
              <a:gd name="connsiteY14" fmla="*/ 5978241 h 6255974"/>
              <a:gd name="connsiteX15" fmla="*/ 2301504 w 11499601"/>
              <a:gd name="connsiteY15" fmla="*/ 5973147 h 6255974"/>
              <a:gd name="connsiteX16" fmla="*/ 666073 w 11499601"/>
              <a:gd name="connsiteY16" fmla="*/ 5964071 h 6255974"/>
              <a:gd name="connsiteX17" fmla="*/ 94741 w 11499601"/>
              <a:gd name="connsiteY17" fmla="*/ 5962915 h 6255974"/>
              <a:gd name="connsiteX18" fmla="*/ 37859 w 11499601"/>
              <a:gd name="connsiteY18" fmla="*/ 5881560 h 6255974"/>
              <a:gd name="connsiteX19" fmla="*/ 28975 w 11499601"/>
              <a:gd name="connsiteY19" fmla="*/ 2612388 h 6255974"/>
              <a:gd name="connsiteX20" fmla="*/ 33539 w 11499601"/>
              <a:gd name="connsiteY20" fmla="*/ 65360 h 6255974"/>
              <a:gd name="connsiteX21" fmla="*/ 39830 w 11499601"/>
              <a:gd name="connsiteY21" fmla="*/ 47528 h 6255974"/>
              <a:gd name="connsiteX22" fmla="*/ 88659 w 11499601"/>
              <a:gd name="connsiteY22" fmla="*/ 42782 h 6255974"/>
              <a:gd name="connsiteX23" fmla="*/ 301554 w 11499601"/>
              <a:gd name="connsiteY23" fmla="*/ 42782 h 6255974"/>
              <a:gd name="connsiteX24" fmla="*/ 416464 w 11499601"/>
              <a:gd name="connsiteY24" fmla="*/ 36225 h 6255974"/>
              <a:gd name="connsiteX25" fmla="*/ 907723 w 11499601"/>
              <a:gd name="connsiteY25" fmla="*/ 29769 h 6255974"/>
              <a:gd name="connsiteX26" fmla="*/ 3989089 w 11499601"/>
              <a:gd name="connsiteY26" fmla="*/ 35153 h 6255974"/>
              <a:gd name="connsiteX27" fmla="*/ 9680053 w 11499601"/>
              <a:gd name="connsiteY27" fmla="*/ 5500 h 62559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5929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1172 w 11499601"/>
              <a:gd name="connsiteY3" fmla="*/ 31329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45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b="1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SzPct val="73000"/>
        <a:buFontTx/>
        <a:buNone/>
        <a:defRPr sz="3200" b="1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18288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800" b="1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0000"/>
        </a:lnSpc>
        <a:spcBef>
          <a:spcPts val="500"/>
        </a:spcBef>
        <a:buSzPct val="73000"/>
        <a:buFontTx/>
        <a:buNone/>
        <a:defRPr sz="24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500"/>
        </a:spcBef>
        <a:buSzPct val="73000"/>
        <a:buFont typeface="Arial" panose="020B0604020202020204" pitchFamily="34" charset="0"/>
        <a:buChar char="•"/>
        <a:defRPr sz="2000" b="1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00000"/>
        </a:lnSpc>
        <a:spcBef>
          <a:spcPts val="500"/>
        </a:spcBef>
        <a:buSzPct val="73000"/>
        <a:buFontTx/>
        <a:buNone/>
        <a:defRPr sz="20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45.png"/><Relationship Id="rId4" Type="http://schemas.openxmlformats.org/officeDocument/2006/relationships/customXml" Target="../ink/ink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5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83AF9C6E-31D5-480C-AE10-9BA3E4ED1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ozor, hmyz v zahradě, který vám přispěchal na pomoc - ČESKÉSTAVBY.cz">
            <a:extLst>
              <a:ext uri="{FF2B5EF4-FFF2-40B4-BE49-F238E27FC236}">
                <a16:creationId xmlns:a16="http://schemas.microsoft.com/office/drawing/2014/main" id="{8D7D2327-3124-9B32-F2C3-39BF6E25E2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8" b="9872"/>
          <a:stretch/>
        </p:blipFill>
        <p:spPr bwMode="auto">
          <a:xfrm>
            <a:off x="20" y="10"/>
            <a:ext cx="12191979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4F63EBA1-848C-4958-811B-0BEF4A0DF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17769" y="3367630"/>
            <a:ext cx="4808784" cy="2769498"/>
          </a:xfrm>
          <a:custGeom>
            <a:avLst/>
            <a:gdLst>
              <a:gd name="connsiteX0" fmla="*/ 4456852 w 7096563"/>
              <a:gd name="connsiteY0" fmla="*/ 382 h 2526654"/>
              <a:gd name="connsiteX1" fmla="*/ 5996285 w 7096563"/>
              <a:gd name="connsiteY1" fmla="*/ 12882 h 2526654"/>
              <a:gd name="connsiteX2" fmla="*/ 7029234 w 7096563"/>
              <a:gd name="connsiteY2" fmla="*/ 444804 h 2526654"/>
              <a:gd name="connsiteX3" fmla="*/ 6956662 w 7096563"/>
              <a:gd name="connsiteY3" fmla="*/ 1562396 h 2526654"/>
              <a:gd name="connsiteX4" fmla="*/ 6145668 w 7096563"/>
              <a:gd name="connsiteY4" fmla="*/ 1942015 h 2526654"/>
              <a:gd name="connsiteX5" fmla="*/ 5837370 w 7096563"/>
              <a:gd name="connsiteY5" fmla="*/ 1959647 h 2526654"/>
              <a:gd name="connsiteX6" fmla="*/ 5815841 w 7096563"/>
              <a:gd name="connsiteY6" fmla="*/ 2526654 h 2526654"/>
              <a:gd name="connsiteX7" fmla="*/ 5303195 w 7096563"/>
              <a:gd name="connsiteY7" fmla="*/ 1946413 h 2526654"/>
              <a:gd name="connsiteX8" fmla="*/ 5039055 w 7096563"/>
              <a:gd name="connsiteY8" fmla="*/ 1933347 h 2526654"/>
              <a:gd name="connsiteX9" fmla="*/ 875181 w 7096563"/>
              <a:gd name="connsiteY9" fmla="*/ 1954285 h 2526654"/>
              <a:gd name="connsiteX10" fmla="*/ 149462 w 7096563"/>
              <a:gd name="connsiteY10" fmla="*/ 1489824 h 2526654"/>
              <a:gd name="connsiteX11" fmla="*/ 33346 w 7096563"/>
              <a:gd name="connsiteY11" fmla="*/ 604461 h 2526654"/>
              <a:gd name="connsiteX12" fmla="*/ 761024 w 7096563"/>
              <a:gd name="connsiteY12" fmla="*/ 99968 h 2526654"/>
              <a:gd name="connsiteX13" fmla="*/ 2289456 w 7096563"/>
              <a:gd name="connsiteY13" fmla="*/ 35686 h 2526654"/>
              <a:gd name="connsiteX14" fmla="*/ 2355877 w 7096563"/>
              <a:gd name="connsiteY14" fmla="*/ 33952 h 2526654"/>
              <a:gd name="connsiteX15" fmla="*/ 2355877 w 7096563"/>
              <a:gd name="connsiteY15" fmla="*/ 18770 h 2526654"/>
              <a:gd name="connsiteX16" fmla="*/ 2878392 w 7096563"/>
              <a:gd name="connsiteY16" fmla="*/ 18770 h 2526654"/>
              <a:gd name="connsiteX17" fmla="*/ 2878392 w 7096563"/>
              <a:gd name="connsiteY17" fmla="*/ 20840 h 2526654"/>
              <a:gd name="connsiteX18" fmla="*/ 3326250 w 7096563"/>
              <a:gd name="connsiteY18" fmla="*/ 11889 h 2526654"/>
              <a:gd name="connsiteX19" fmla="*/ 4456852 w 7096563"/>
              <a:gd name="connsiteY19" fmla="*/ 382 h 2526654"/>
              <a:gd name="connsiteX0" fmla="*/ 4456852 w 7096563"/>
              <a:gd name="connsiteY0" fmla="*/ 0 h 2526272"/>
              <a:gd name="connsiteX1" fmla="*/ 5996285 w 7096563"/>
              <a:gd name="connsiteY1" fmla="*/ 12500 h 2526272"/>
              <a:gd name="connsiteX2" fmla="*/ 7029234 w 7096563"/>
              <a:gd name="connsiteY2" fmla="*/ 444422 h 2526272"/>
              <a:gd name="connsiteX3" fmla="*/ 6956662 w 7096563"/>
              <a:gd name="connsiteY3" fmla="*/ 1562014 h 2526272"/>
              <a:gd name="connsiteX4" fmla="*/ 6145668 w 7096563"/>
              <a:gd name="connsiteY4" fmla="*/ 1941633 h 2526272"/>
              <a:gd name="connsiteX5" fmla="*/ 5837370 w 7096563"/>
              <a:gd name="connsiteY5" fmla="*/ 1959265 h 2526272"/>
              <a:gd name="connsiteX6" fmla="*/ 5815841 w 7096563"/>
              <a:gd name="connsiteY6" fmla="*/ 2526272 h 2526272"/>
              <a:gd name="connsiteX7" fmla="*/ 5303195 w 7096563"/>
              <a:gd name="connsiteY7" fmla="*/ 1946031 h 2526272"/>
              <a:gd name="connsiteX8" fmla="*/ 5039055 w 7096563"/>
              <a:gd name="connsiteY8" fmla="*/ 1932965 h 2526272"/>
              <a:gd name="connsiteX9" fmla="*/ 875181 w 7096563"/>
              <a:gd name="connsiteY9" fmla="*/ 1953903 h 2526272"/>
              <a:gd name="connsiteX10" fmla="*/ 149462 w 7096563"/>
              <a:gd name="connsiteY10" fmla="*/ 1489442 h 2526272"/>
              <a:gd name="connsiteX11" fmla="*/ 33346 w 7096563"/>
              <a:gd name="connsiteY11" fmla="*/ 604079 h 2526272"/>
              <a:gd name="connsiteX12" fmla="*/ 761024 w 7096563"/>
              <a:gd name="connsiteY12" fmla="*/ 99586 h 2526272"/>
              <a:gd name="connsiteX13" fmla="*/ 2289456 w 7096563"/>
              <a:gd name="connsiteY13" fmla="*/ 35304 h 2526272"/>
              <a:gd name="connsiteX14" fmla="*/ 2355877 w 7096563"/>
              <a:gd name="connsiteY14" fmla="*/ 33570 h 2526272"/>
              <a:gd name="connsiteX15" fmla="*/ 2878392 w 7096563"/>
              <a:gd name="connsiteY15" fmla="*/ 18388 h 2526272"/>
              <a:gd name="connsiteX16" fmla="*/ 2878392 w 7096563"/>
              <a:gd name="connsiteY16" fmla="*/ 20458 h 2526272"/>
              <a:gd name="connsiteX17" fmla="*/ 3326250 w 7096563"/>
              <a:gd name="connsiteY17" fmla="*/ 11507 h 2526272"/>
              <a:gd name="connsiteX18" fmla="*/ 4456852 w 7096563"/>
              <a:gd name="connsiteY18" fmla="*/ 0 h 2526272"/>
              <a:gd name="connsiteX0" fmla="*/ 4456852 w 7096563"/>
              <a:gd name="connsiteY0" fmla="*/ 0 h 2526272"/>
              <a:gd name="connsiteX1" fmla="*/ 5996285 w 7096563"/>
              <a:gd name="connsiteY1" fmla="*/ 12500 h 2526272"/>
              <a:gd name="connsiteX2" fmla="*/ 7029234 w 7096563"/>
              <a:gd name="connsiteY2" fmla="*/ 444422 h 2526272"/>
              <a:gd name="connsiteX3" fmla="*/ 6956662 w 7096563"/>
              <a:gd name="connsiteY3" fmla="*/ 1562014 h 2526272"/>
              <a:gd name="connsiteX4" fmla="*/ 6145668 w 7096563"/>
              <a:gd name="connsiteY4" fmla="*/ 1941633 h 2526272"/>
              <a:gd name="connsiteX5" fmla="*/ 5837370 w 7096563"/>
              <a:gd name="connsiteY5" fmla="*/ 1959265 h 2526272"/>
              <a:gd name="connsiteX6" fmla="*/ 5815841 w 7096563"/>
              <a:gd name="connsiteY6" fmla="*/ 2526272 h 2526272"/>
              <a:gd name="connsiteX7" fmla="*/ 5303195 w 7096563"/>
              <a:gd name="connsiteY7" fmla="*/ 1946031 h 2526272"/>
              <a:gd name="connsiteX8" fmla="*/ 5039055 w 7096563"/>
              <a:gd name="connsiteY8" fmla="*/ 1932965 h 2526272"/>
              <a:gd name="connsiteX9" fmla="*/ 875181 w 7096563"/>
              <a:gd name="connsiteY9" fmla="*/ 1953903 h 2526272"/>
              <a:gd name="connsiteX10" fmla="*/ 149462 w 7096563"/>
              <a:gd name="connsiteY10" fmla="*/ 1489442 h 2526272"/>
              <a:gd name="connsiteX11" fmla="*/ 33346 w 7096563"/>
              <a:gd name="connsiteY11" fmla="*/ 604079 h 2526272"/>
              <a:gd name="connsiteX12" fmla="*/ 761024 w 7096563"/>
              <a:gd name="connsiteY12" fmla="*/ 99586 h 2526272"/>
              <a:gd name="connsiteX13" fmla="*/ 2289456 w 7096563"/>
              <a:gd name="connsiteY13" fmla="*/ 35304 h 2526272"/>
              <a:gd name="connsiteX14" fmla="*/ 2355877 w 7096563"/>
              <a:gd name="connsiteY14" fmla="*/ 33570 h 2526272"/>
              <a:gd name="connsiteX15" fmla="*/ 2878392 w 7096563"/>
              <a:gd name="connsiteY15" fmla="*/ 18388 h 2526272"/>
              <a:gd name="connsiteX16" fmla="*/ 3326250 w 7096563"/>
              <a:gd name="connsiteY16" fmla="*/ 11507 h 2526272"/>
              <a:gd name="connsiteX17" fmla="*/ 4456852 w 7096563"/>
              <a:gd name="connsiteY17" fmla="*/ 0 h 2526272"/>
              <a:gd name="connsiteX0" fmla="*/ 4456852 w 7096563"/>
              <a:gd name="connsiteY0" fmla="*/ 0 h 2526272"/>
              <a:gd name="connsiteX1" fmla="*/ 5996285 w 7096563"/>
              <a:gd name="connsiteY1" fmla="*/ 12500 h 2526272"/>
              <a:gd name="connsiteX2" fmla="*/ 7029234 w 7096563"/>
              <a:gd name="connsiteY2" fmla="*/ 444422 h 2526272"/>
              <a:gd name="connsiteX3" fmla="*/ 6956662 w 7096563"/>
              <a:gd name="connsiteY3" fmla="*/ 1562014 h 2526272"/>
              <a:gd name="connsiteX4" fmla="*/ 6145668 w 7096563"/>
              <a:gd name="connsiteY4" fmla="*/ 1941633 h 2526272"/>
              <a:gd name="connsiteX5" fmla="*/ 5837370 w 7096563"/>
              <a:gd name="connsiteY5" fmla="*/ 1959265 h 2526272"/>
              <a:gd name="connsiteX6" fmla="*/ 5815841 w 7096563"/>
              <a:gd name="connsiteY6" fmla="*/ 2526272 h 2526272"/>
              <a:gd name="connsiteX7" fmla="*/ 5303195 w 7096563"/>
              <a:gd name="connsiteY7" fmla="*/ 1946031 h 2526272"/>
              <a:gd name="connsiteX8" fmla="*/ 5039055 w 7096563"/>
              <a:gd name="connsiteY8" fmla="*/ 1932965 h 2526272"/>
              <a:gd name="connsiteX9" fmla="*/ 875181 w 7096563"/>
              <a:gd name="connsiteY9" fmla="*/ 1953903 h 2526272"/>
              <a:gd name="connsiteX10" fmla="*/ 149462 w 7096563"/>
              <a:gd name="connsiteY10" fmla="*/ 1489442 h 2526272"/>
              <a:gd name="connsiteX11" fmla="*/ 33346 w 7096563"/>
              <a:gd name="connsiteY11" fmla="*/ 604079 h 2526272"/>
              <a:gd name="connsiteX12" fmla="*/ 761024 w 7096563"/>
              <a:gd name="connsiteY12" fmla="*/ 99586 h 2526272"/>
              <a:gd name="connsiteX13" fmla="*/ 2289456 w 7096563"/>
              <a:gd name="connsiteY13" fmla="*/ 35304 h 2526272"/>
              <a:gd name="connsiteX14" fmla="*/ 2878392 w 7096563"/>
              <a:gd name="connsiteY14" fmla="*/ 18388 h 2526272"/>
              <a:gd name="connsiteX15" fmla="*/ 3326250 w 7096563"/>
              <a:gd name="connsiteY15" fmla="*/ 11507 h 2526272"/>
              <a:gd name="connsiteX16" fmla="*/ 4456852 w 7096563"/>
              <a:gd name="connsiteY16" fmla="*/ 0 h 2526272"/>
              <a:gd name="connsiteX0" fmla="*/ 4456852 w 7096563"/>
              <a:gd name="connsiteY0" fmla="*/ 0 h 2526272"/>
              <a:gd name="connsiteX1" fmla="*/ 5996285 w 7096563"/>
              <a:gd name="connsiteY1" fmla="*/ 12500 h 2526272"/>
              <a:gd name="connsiteX2" fmla="*/ 7029234 w 7096563"/>
              <a:gd name="connsiteY2" fmla="*/ 444422 h 2526272"/>
              <a:gd name="connsiteX3" fmla="*/ 6956662 w 7096563"/>
              <a:gd name="connsiteY3" fmla="*/ 1562014 h 2526272"/>
              <a:gd name="connsiteX4" fmla="*/ 6145668 w 7096563"/>
              <a:gd name="connsiteY4" fmla="*/ 1941633 h 2526272"/>
              <a:gd name="connsiteX5" fmla="*/ 5837370 w 7096563"/>
              <a:gd name="connsiteY5" fmla="*/ 1959265 h 2526272"/>
              <a:gd name="connsiteX6" fmla="*/ 5815841 w 7096563"/>
              <a:gd name="connsiteY6" fmla="*/ 2526272 h 2526272"/>
              <a:gd name="connsiteX7" fmla="*/ 5303195 w 7096563"/>
              <a:gd name="connsiteY7" fmla="*/ 1946031 h 2526272"/>
              <a:gd name="connsiteX8" fmla="*/ 5039055 w 7096563"/>
              <a:gd name="connsiteY8" fmla="*/ 1932965 h 2526272"/>
              <a:gd name="connsiteX9" fmla="*/ 875181 w 7096563"/>
              <a:gd name="connsiteY9" fmla="*/ 1953903 h 2526272"/>
              <a:gd name="connsiteX10" fmla="*/ 149462 w 7096563"/>
              <a:gd name="connsiteY10" fmla="*/ 1489442 h 2526272"/>
              <a:gd name="connsiteX11" fmla="*/ 33346 w 7096563"/>
              <a:gd name="connsiteY11" fmla="*/ 604079 h 2526272"/>
              <a:gd name="connsiteX12" fmla="*/ 761024 w 7096563"/>
              <a:gd name="connsiteY12" fmla="*/ 99586 h 2526272"/>
              <a:gd name="connsiteX13" fmla="*/ 2289456 w 7096563"/>
              <a:gd name="connsiteY13" fmla="*/ 35304 h 2526272"/>
              <a:gd name="connsiteX14" fmla="*/ 3326250 w 7096563"/>
              <a:gd name="connsiteY14" fmla="*/ 11507 h 2526272"/>
              <a:gd name="connsiteX15" fmla="*/ 4456852 w 7096563"/>
              <a:gd name="connsiteY15" fmla="*/ 0 h 2526272"/>
              <a:gd name="connsiteX0" fmla="*/ 4456852 w 7096563"/>
              <a:gd name="connsiteY0" fmla="*/ 0 h 2526272"/>
              <a:gd name="connsiteX1" fmla="*/ 5996285 w 7096563"/>
              <a:gd name="connsiteY1" fmla="*/ 12500 h 2526272"/>
              <a:gd name="connsiteX2" fmla="*/ 7029234 w 7096563"/>
              <a:gd name="connsiteY2" fmla="*/ 444422 h 2526272"/>
              <a:gd name="connsiteX3" fmla="*/ 6956662 w 7096563"/>
              <a:gd name="connsiteY3" fmla="*/ 1562014 h 2526272"/>
              <a:gd name="connsiteX4" fmla="*/ 6145668 w 7096563"/>
              <a:gd name="connsiteY4" fmla="*/ 1941633 h 2526272"/>
              <a:gd name="connsiteX5" fmla="*/ 5837370 w 7096563"/>
              <a:gd name="connsiteY5" fmla="*/ 1959265 h 2526272"/>
              <a:gd name="connsiteX6" fmla="*/ 5815841 w 7096563"/>
              <a:gd name="connsiteY6" fmla="*/ 2526272 h 2526272"/>
              <a:gd name="connsiteX7" fmla="*/ 5303195 w 7096563"/>
              <a:gd name="connsiteY7" fmla="*/ 1946031 h 2526272"/>
              <a:gd name="connsiteX8" fmla="*/ 5039055 w 7096563"/>
              <a:gd name="connsiteY8" fmla="*/ 1932965 h 2526272"/>
              <a:gd name="connsiteX9" fmla="*/ 875181 w 7096563"/>
              <a:gd name="connsiteY9" fmla="*/ 1953903 h 2526272"/>
              <a:gd name="connsiteX10" fmla="*/ 149462 w 7096563"/>
              <a:gd name="connsiteY10" fmla="*/ 1489442 h 2526272"/>
              <a:gd name="connsiteX11" fmla="*/ 33346 w 7096563"/>
              <a:gd name="connsiteY11" fmla="*/ 604079 h 2526272"/>
              <a:gd name="connsiteX12" fmla="*/ 761024 w 7096563"/>
              <a:gd name="connsiteY12" fmla="*/ 99586 h 2526272"/>
              <a:gd name="connsiteX13" fmla="*/ 2289456 w 7096563"/>
              <a:gd name="connsiteY13" fmla="*/ 35304 h 2526272"/>
              <a:gd name="connsiteX14" fmla="*/ 4456852 w 7096563"/>
              <a:gd name="connsiteY14" fmla="*/ 0 h 2526272"/>
              <a:gd name="connsiteX0" fmla="*/ 2289456 w 7096563"/>
              <a:gd name="connsiteY0" fmla="*/ 22804 h 2513772"/>
              <a:gd name="connsiteX1" fmla="*/ 5996285 w 7096563"/>
              <a:gd name="connsiteY1" fmla="*/ 0 h 2513772"/>
              <a:gd name="connsiteX2" fmla="*/ 7029234 w 7096563"/>
              <a:gd name="connsiteY2" fmla="*/ 431922 h 2513772"/>
              <a:gd name="connsiteX3" fmla="*/ 6956662 w 7096563"/>
              <a:gd name="connsiteY3" fmla="*/ 1549514 h 2513772"/>
              <a:gd name="connsiteX4" fmla="*/ 6145668 w 7096563"/>
              <a:gd name="connsiteY4" fmla="*/ 1929133 h 2513772"/>
              <a:gd name="connsiteX5" fmla="*/ 5837370 w 7096563"/>
              <a:gd name="connsiteY5" fmla="*/ 1946765 h 2513772"/>
              <a:gd name="connsiteX6" fmla="*/ 5815841 w 7096563"/>
              <a:gd name="connsiteY6" fmla="*/ 2513772 h 2513772"/>
              <a:gd name="connsiteX7" fmla="*/ 5303195 w 7096563"/>
              <a:gd name="connsiteY7" fmla="*/ 1933531 h 2513772"/>
              <a:gd name="connsiteX8" fmla="*/ 5039055 w 7096563"/>
              <a:gd name="connsiteY8" fmla="*/ 1920465 h 2513772"/>
              <a:gd name="connsiteX9" fmla="*/ 875181 w 7096563"/>
              <a:gd name="connsiteY9" fmla="*/ 1941403 h 2513772"/>
              <a:gd name="connsiteX10" fmla="*/ 149462 w 7096563"/>
              <a:gd name="connsiteY10" fmla="*/ 1476942 h 2513772"/>
              <a:gd name="connsiteX11" fmla="*/ 33346 w 7096563"/>
              <a:gd name="connsiteY11" fmla="*/ 591579 h 2513772"/>
              <a:gd name="connsiteX12" fmla="*/ 761024 w 7096563"/>
              <a:gd name="connsiteY12" fmla="*/ 87086 h 2513772"/>
              <a:gd name="connsiteX13" fmla="*/ 2289456 w 7096563"/>
              <a:gd name="connsiteY13" fmla="*/ 22804 h 2513772"/>
              <a:gd name="connsiteX0" fmla="*/ 2289456 w 7096563"/>
              <a:gd name="connsiteY0" fmla="*/ 33636 h 2524604"/>
              <a:gd name="connsiteX1" fmla="*/ 5996285 w 7096563"/>
              <a:gd name="connsiteY1" fmla="*/ 10832 h 2524604"/>
              <a:gd name="connsiteX2" fmla="*/ 7029234 w 7096563"/>
              <a:gd name="connsiteY2" fmla="*/ 442754 h 2524604"/>
              <a:gd name="connsiteX3" fmla="*/ 6956662 w 7096563"/>
              <a:gd name="connsiteY3" fmla="*/ 1560346 h 2524604"/>
              <a:gd name="connsiteX4" fmla="*/ 6145668 w 7096563"/>
              <a:gd name="connsiteY4" fmla="*/ 1939965 h 2524604"/>
              <a:gd name="connsiteX5" fmla="*/ 5837370 w 7096563"/>
              <a:gd name="connsiteY5" fmla="*/ 1957597 h 2524604"/>
              <a:gd name="connsiteX6" fmla="*/ 5815841 w 7096563"/>
              <a:gd name="connsiteY6" fmla="*/ 2524604 h 2524604"/>
              <a:gd name="connsiteX7" fmla="*/ 5303195 w 7096563"/>
              <a:gd name="connsiteY7" fmla="*/ 1944363 h 2524604"/>
              <a:gd name="connsiteX8" fmla="*/ 5039055 w 7096563"/>
              <a:gd name="connsiteY8" fmla="*/ 1931297 h 2524604"/>
              <a:gd name="connsiteX9" fmla="*/ 875181 w 7096563"/>
              <a:gd name="connsiteY9" fmla="*/ 1952235 h 2524604"/>
              <a:gd name="connsiteX10" fmla="*/ 149462 w 7096563"/>
              <a:gd name="connsiteY10" fmla="*/ 1487774 h 2524604"/>
              <a:gd name="connsiteX11" fmla="*/ 33346 w 7096563"/>
              <a:gd name="connsiteY11" fmla="*/ 602411 h 2524604"/>
              <a:gd name="connsiteX12" fmla="*/ 761024 w 7096563"/>
              <a:gd name="connsiteY12" fmla="*/ 97918 h 2524604"/>
              <a:gd name="connsiteX13" fmla="*/ 2289456 w 7096563"/>
              <a:gd name="connsiteY13" fmla="*/ 33636 h 2524604"/>
              <a:gd name="connsiteX0" fmla="*/ 2289456 w 7096563"/>
              <a:gd name="connsiteY0" fmla="*/ 33636 h 2446227"/>
              <a:gd name="connsiteX1" fmla="*/ 5996285 w 7096563"/>
              <a:gd name="connsiteY1" fmla="*/ 10832 h 2446227"/>
              <a:gd name="connsiteX2" fmla="*/ 7029234 w 7096563"/>
              <a:gd name="connsiteY2" fmla="*/ 442754 h 2446227"/>
              <a:gd name="connsiteX3" fmla="*/ 6956662 w 7096563"/>
              <a:gd name="connsiteY3" fmla="*/ 1560346 h 2446227"/>
              <a:gd name="connsiteX4" fmla="*/ 6145668 w 7096563"/>
              <a:gd name="connsiteY4" fmla="*/ 1939965 h 2446227"/>
              <a:gd name="connsiteX5" fmla="*/ 5837370 w 7096563"/>
              <a:gd name="connsiteY5" fmla="*/ 1957597 h 2446227"/>
              <a:gd name="connsiteX6" fmla="*/ 5801458 w 7096563"/>
              <a:gd name="connsiteY6" fmla="*/ 2446227 h 2446227"/>
              <a:gd name="connsiteX7" fmla="*/ 5303195 w 7096563"/>
              <a:gd name="connsiteY7" fmla="*/ 1944363 h 2446227"/>
              <a:gd name="connsiteX8" fmla="*/ 5039055 w 7096563"/>
              <a:gd name="connsiteY8" fmla="*/ 1931297 h 2446227"/>
              <a:gd name="connsiteX9" fmla="*/ 875181 w 7096563"/>
              <a:gd name="connsiteY9" fmla="*/ 1952235 h 2446227"/>
              <a:gd name="connsiteX10" fmla="*/ 149462 w 7096563"/>
              <a:gd name="connsiteY10" fmla="*/ 1487774 h 2446227"/>
              <a:gd name="connsiteX11" fmla="*/ 33346 w 7096563"/>
              <a:gd name="connsiteY11" fmla="*/ 602411 h 2446227"/>
              <a:gd name="connsiteX12" fmla="*/ 761024 w 7096563"/>
              <a:gd name="connsiteY12" fmla="*/ 97918 h 2446227"/>
              <a:gd name="connsiteX13" fmla="*/ 2289456 w 7096563"/>
              <a:gd name="connsiteY13" fmla="*/ 33636 h 2446227"/>
              <a:gd name="connsiteX0" fmla="*/ 2289456 w 7096563"/>
              <a:gd name="connsiteY0" fmla="*/ 33636 h 2446227"/>
              <a:gd name="connsiteX1" fmla="*/ 5996285 w 7096563"/>
              <a:gd name="connsiteY1" fmla="*/ 10832 h 2446227"/>
              <a:gd name="connsiteX2" fmla="*/ 7029234 w 7096563"/>
              <a:gd name="connsiteY2" fmla="*/ 442754 h 2446227"/>
              <a:gd name="connsiteX3" fmla="*/ 6956662 w 7096563"/>
              <a:gd name="connsiteY3" fmla="*/ 1560346 h 2446227"/>
              <a:gd name="connsiteX4" fmla="*/ 6145668 w 7096563"/>
              <a:gd name="connsiteY4" fmla="*/ 1939965 h 2446227"/>
              <a:gd name="connsiteX5" fmla="*/ 5837370 w 7096563"/>
              <a:gd name="connsiteY5" fmla="*/ 1957597 h 2446227"/>
              <a:gd name="connsiteX6" fmla="*/ 5801458 w 7096563"/>
              <a:gd name="connsiteY6" fmla="*/ 2446227 h 2446227"/>
              <a:gd name="connsiteX7" fmla="*/ 5303195 w 7096563"/>
              <a:gd name="connsiteY7" fmla="*/ 1944363 h 2446227"/>
              <a:gd name="connsiteX8" fmla="*/ 5039055 w 7096563"/>
              <a:gd name="connsiteY8" fmla="*/ 1931297 h 2446227"/>
              <a:gd name="connsiteX9" fmla="*/ 875181 w 7096563"/>
              <a:gd name="connsiteY9" fmla="*/ 1952235 h 2446227"/>
              <a:gd name="connsiteX10" fmla="*/ 149462 w 7096563"/>
              <a:gd name="connsiteY10" fmla="*/ 1487774 h 2446227"/>
              <a:gd name="connsiteX11" fmla="*/ 33346 w 7096563"/>
              <a:gd name="connsiteY11" fmla="*/ 602411 h 2446227"/>
              <a:gd name="connsiteX12" fmla="*/ 761024 w 7096563"/>
              <a:gd name="connsiteY12" fmla="*/ 97918 h 2446227"/>
              <a:gd name="connsiteX13" fmla="*/ 2289456 w 7096563"/>
              <a:gd name="connsiteY13" fmla="*/ 33636 h 2446227"/>
              <a:gd name="connsiteX0" fmla="*/ 2289456 w 7096563"/>
              <a:gd name="connsiteY0" fmla="*/ 33636 h 2446227"/>
              <a:gd name="connsiteX1" fmla="*/ 5996285 w 7096563"/>
              <a:gd name="connsiteY1" fmla="*/ 10832 h 2446227"/>
              <a:gd name="connsiteX2" fmla="*/ 7029234 w 7096563"/>
              <a:gd name="connsiteY2" fmla="*/ 442754 h 2446227"/>
              <a:gd name="connsiteX3" fmla="*/ 6956662 w 7096563"/>
              <a:gd name="connsiteY3" fmla="*/ 1560346 h 2446227"/>
              <a:gd name="connsiteX4" fmla="*/ 6145668 w 7096563"/>
              <a:gd name="connsiteY4" fmla="*/ 1939965 h 2446227"/>
              <a:gd name="connsiteX5" fmla="*/ 5837370 w 7096563"/>
              <a:gd name="connsiteY5" fmla="*/ 1957597 h 2446227"/>
              <a:gd name="connsiteX6" fmla="*/ 5801458 w 7096563"/>
              <a:gd name="connsiteY6" fmla="*/ 2446227 h 2446227"/>
              <a:gd name="connsiteX7" fmla="*/ 5303195 w 7096563"/>
              <a:gd name="connsiteY7" fmla="*/ 1944363 h 2446227"/>
              <a:gd name="connsiteX8" fmla="*/ 5039055 w 7096563"/>
              <a:gd name="connsiteY8" fmla="*/ 1931297 h 2446227"/>
              <a:gd name="connsiteX9" fmla="*/ 875181 w 7096563"/>
              <a:gd name="connsiteY9" fmla="*/ 1952235 h 2446227"/>
              <a:gd name="connsiteX10" fmla="*/ 149462 w 7096563"/>
              <a:gd name="connsiteY10" fmla="*/ 1487774 h 2446227"/>
              <a:gd name="connsiteX11" fmla="*/ 33346 w 7096563"/>
              <a:gd name="connsiteY11" fmla="*/ 602411 h 2446227"/>
              <a:gd name="connsiteX12" fmla="*/ 761024 w 7096563"/>
              <a:gd name="connsiteY12" fmla="*/ 97918 h 2446227"/>
              <a:gd name="connsiteX13" fmla="*/ 2289456 w 7096563"/>
              <a:gd name="connsiteY13" fmla="*/ 33636 h 2446227"/>
              <a:gd name="connsiteX0" fmla="*/ 2289456 w 7096563"/>
              <a:gd name="connsiteY0" fmla="*/ 33636 h 2446227"/>
              <a:gd name="connsiteX1" fmla="*/ 5996285 w 7096563"/>
              <a:gd name="connsiteY1" fmla="*/ 10832 h 2446227"/>
              <a:gd name="connsiteX2" fmla="*/ 7029234 w 7096563"/>
              <a:gd name="connsiteY2" fmla="*/ 442754 h 2446227"/>
              <a:gd name="connsiteX3" fmla="*/ 6956662 w 7096563"/>
              <a:gd name="connsiteY3" fmla="*/ 1560346 h 2446227"/>
              <a:gd name="connsiteX4" fmla="*/ 6145668 w 7096563"/>
              <a:gd name="connsiteY4" fmla="*/ 1939965 h 2446227"/>
              <a:gd name="connsiteX5" fmla="*/ 5837370 w 7096563"/>
              <a:gd name="connsiteY5" fmla="*/ 1957597 h 2446227"/>
              <a:gd name="connsiteX6" fmla="*/ 5801458 w 7096563"/>
              <a:gd name="connsiteY6" fmla="*/ 2446227 h 2446227"/>
              <a:gd name="connsiteX7" fmla="*/ 5303195 w 7096563"/>
              <a:gd name="connsiteY7" fmla="*/ 1944363 h 2446227"/>
              <a:gd name="connsiteX8" fmla="*/ 5039055 w 7096563"/>
              <a:gd name="connsiteY8" fmla="*/ 1931297 h 2446227"/>
              <a:gd name="connsiteX9" fmla="*/ 875181 w 7096563"/>
              <a:gd name="connsiteY9" fmla="*/ 1952235 h 2446227"/>
              <a:gd name="connsiteX10" fmla="*/ 149462 w 7096563"/>
              <a:gd name="connsiteY10" fmla="*/ 1487774 h 2446227"/>
              <a:gd name="connsiteX11" fmla="*/ 33346 w 7096563"/>
              <a:gd name="connsiteY11" fmla="*/ 602411 h 2446227"/>
              <a:gd name="connsiteX12" fmla="*/ 761024 w 7096563"/>
              <a:gd name="connsiteY12" fmla="*/ 97918 h 2446227"/>
              <a:gd name="connsiteX13" fmla="*/ 2289456 w 7096563"/>
              <a:gd name="connsiteY13" fmla="*/ 33636 h 2446227"/>
              <a:gd name="connsiteX0" fmla="*/ 2289456 w 7096563"/>
              <a:gd name="connsiteY0" fmla="*/ 33636 h 2446227"/>
              <a:gd name="connsiteX1" fmla="*/ 5996285 w 7096563"/>
              <a:gd name="connsiteY1" fmla="*/ 10832 h 2446227"/>
              <a:gd name="connsiteX2" fmla="*/ 7029234 w 7096563"/>
              <a:gd name="connsiteY2" fmla="*/ 442754 h 2446227"/>
              <a:gd name="connsiteX3" fmla="*/ 6956662 w 7096563"/>
              <a:gd name="connsiteY3" fmla="*/ 1560346 h 2446227"/>
              <a:gd name="connsiteX4" fmla="*/ 6145668 w 7096563"/>
              <a:gd name="connsiteY4" fmla="*/ 1939965 h 2446227"/>
              <a:gd name="connsiteX5" fmla="*/ 5837370 w 7096563"/>
              <a:gd name="connsiteY5" fmla="*/ 1957597 h 2446227"/>
              <a:gd name="connsiteX6" fmla="*/ 5801458 w 7096563"/>
              <a:gd name="connsiteY6" fmla="*/ 2446227 h 2446227"/>
              <a:gd name="connsiteX7" fmla="*/ 5303195 w 7096563"/>
              <a:gd name="connsiteY7" fmla="*/ 1944363 h 2446227"/>
              <a:gd name="connsiteX8" fmla="*/ 5039055 w 7096563"/>
              <a:gd name="connsiteY8" fmla="*/ 1931297 h 2446227"/>
              <a:gd name="connsiteX9" fmla="*/ 875181 w 7096563"/>
              <a:gd name="connsiteY9" fmla="*/ 1952235 h 2446227"/>
              <a:gd name="connsiteX10" fmla="*/ 149462 w 7096563"/>
              <a:gd name="connsiteY10" fmla="*/ 1487774 h 2446227"/>
              <a:gd name="connsiteX11" fmla="*/ 33346 w 7096563"/>
              <a:gd name="connsiteY11" fmla="*/ 602411 h 2446227"/>
              <a:gd name="connsiteX12" fmla="*/ 761024 w 7096563"/>
              <a:gd name="connsiteY12" fmla="*/ 97918 h 2446227"/>
              <a:gd name="connsiteX13" fmla="*/ 2289456 w 7096563"/>
              <a:gd name="connsiteY13" fmla="*/ 33636 h 2446227"/>
              <a:gd name="connsiteX0" fmla="*/ 2289456 w 7096563"/>
              <a:gd name="connsiteY0" fmla="*/ 33636 h 2397161"/>
              <a:gd name="connsiteX1" fmla="*/ 5996285 w 7096563"/>
              <a:gd name="connsiteY1" fmla="*/ 10832 h 2397161"/>
              <a:gd name="connsiteX2" fmla="*/ 7029234 w 7096563"/>
              <a:gd name="connsiteY2" fmla="*/ 442754 h 2397161"/>
              <a:gd name="connsiteX3" fmla="*/ 6956662 w 7096563"/>
              <a:gd name="connsiteY3" fmla="*/ 1560346 h 2397161"/>
              <a:gd name="connsiteX4" fmla="*/ 6145668 w 7096563"/>
              <a:gd name="connsiteY4" fmla="*/ 1939965 h 2397161"/>
              <a:gd name="connsiteX5" fmla="*/ 5837370 w 7096563"/>
              <a:gd name="connsiteY5" fmla="*/ 1957597 h 2397161"/>
              <a:gd name="connsiteX6" fmla="*/ 5791636 w 7096563"/>
              <a:gd name="connsiteY6" fmla="*/ 2397161 h 2397161"/>
              <a:gd name="connsiteX7" fmla="*/ 5303195 w 7096563"/>
              <a:gd name="connsiteY7" fmla="*/ 1944363 h 2397161"/>
              <a:gd name="connsiteX8" fmla="*/ 5039055 w 7096563"/>
              <a:gd name="connsiteY8" fmla="*/ 1931297 h 2397161"/>
              <a:gd name="connsiteX9" fmla="*/ 875181 w 7096563"/>
              <a:gd name="connsiteY9" fmla="*/ 1952235 h 2397161"/>
              <a:gd name="connsiteX10" fmla="*/ 149462 w 7096563"/>
              <a:gd name="connsiteY10" fmla="*/ 1487774 h 2397161"/>
              <a:gd name="connsiteX11" fmla="*/ 33346 w 7096563"/>
              <a:gd name="connsiteY11" fmla="*/ 602411 h 2397161"/>
              <a:gd name="connsiteX12" fmla="*/ 761024 w 7096563"/>
              <a:gd name="connsiteY12" fmla="*/ 97918 h 2397161"/>
              <a:gd name="connsiteX13" fmla="*/ 2289456 w 7096563"/>
              <a:gd name="connsiteY13" fmla="*/ 33636 h 2397161"/>
              <a:gd name="connsiteX0" fmla="*/ 2289456 w 7096563"/>
              <a:gd name="connsiteY0" fmla="*/ 33636 h 2397161"/>
              <a:gd name="connsiteX1" fmla="*/ 5996285 w 7096563"/>
              <a:gd name="connsiteY1" fmla="*/ 10832 h 2397161"/>
              <a:gd name="connsiteX2" fmla="*/ 7029234 w 7096563"/>
              <a:gd name="connsiteY2" fmla="*/ 442754 h 2397161"/>
              <a:gd name="connsiteX3" fmla="*/ 6956662 w 7096563"/>
              <a:gd name="connsiteY3" fmla="*/ 1560346 h 2397161"/>
              <a:gd name="connsiteX4" fmla="*/ 6145668 w 7096563"/>
              <a:gd name="connsiteY4" fmla="*/ 1939965 h 2397161"/>
              <a:gd name="connsiteX5" fmla="*/ 5837370 w 7096563"/>
              <a:gd name="connsiteY5" fmla="*/ 1957597 h 2397161"/>
              <a:gd name="connsiteX6" fmla="*/ 5791636 w 7096563"/>
              <a:gd name="connsiteY6" fmla="*/ 2397161 h 2397161"/>
              <a:gd name="connsiteX7" fmla="*/ 5303195 w 7096563"/>
              <a:gd name="connsiteY7" fmla="*/ 1944363 h 2397161"/>
              <a:gd name="connsiteX8" fmla="*/ 5039055 w 7096563"/>
              <a:gd name="connsiteY8" fmla="*/ 1931297 h 2397161"/>
              <a:gd name="connsiteX9" fmla="*/ 875181 w 7096563"/>
              <a:gd name="connsiteY9" fmla="*/ 1952235 h 2397161"/>
              <a:gd name="connsiteX10" fmla="*/ 149462 w 7096563"/>
              <a:gd name="connsiteY10" fmla="*/ 1487774 h 2397161"/>
              <a:gd name="connsiteX11" fmla="*/ 33346 w 7096563"/>
              <a:gd name="connsiteY11" fmla="*/ 602411 h 2397161"/>
              <a:gd name="connsiteX12" fmla="*/ 761024 w 7096563"/>
              <a:gd name="connsiteY12" fmla="*/ 97918 h 2397161"/>
              <a:gd name="connsiteX13" fmla="*/ 2289456 w 7096563"/>
              <a:gd name="connsiteY13" fmla="*/ 33636 h 2397161"/>
              <a:gd name="connsiteX0" fmla="*/ 2289456 w 7096563"/>
              <a:gd name="connsiteY0" fmla="*/ 33636 h 2397161"/>
              <a:gd name="connsiteX1" fmla="*/ 5996285 w 7096563"/>
              <a:gd name="connsiteY1" fmla="*/ 10832 h 2397161"/>
              <a:gd name="connsiteX2" fmla="*/ 7029234 w 7096563"/>
              <a:gd name="connsiteY2" fmla="*/ 442754 h 2397161"/>
              <a:gd name="connsiteX3" fmla="*/ 6956662 w 7096563"/>
              <a:gd name="connsiteY3" fmla="*/ 1560346 h 2397161"/>
              <a:gd name="connsiteX4" fmla="*/ 6145668 w 7096563"/>
              <a:gd name="connsiteY4" fmla="*/ 1939965 h 2397161"/>
              <a:gd name="connsiteX5" fmla="*/ 5837370 w 7096563"/>
              <a:gd name="connsiteY5" fmla="*/ 1957597 h 2397161"/>
              <a:gd name="connsiteX6" fmla="*/ 5791636 w 7096563"/>
              <a:gd name="connsiteY6" fmla="*/ 2397161 h 2397161"/>
              <a:gd name="connsiteX7" fmla="*/ 5303195 w 7096563"/>
              <a:gd name="connsiteY7" fmla="*/ 1944363 h 2397161"/>
              <a:gd name="connsiteX8" fmla="*/ 5039055 w 7096563"/>
              <a:gd name="connsiteY8" fmla="*/ 1931297 h 2397161"/>
              <a:gd name="connsiteX9" fmla="*/ 875181 w 7096563"/>
              <a:gd name="connsiteY9" fmla="*/ 1952235 h 2397161"/>
              <a:gd name="connsiteX10" fmla="*/ 149462 w 7096563"/>
              <a:gd name="connsiteY10" fmla="*/ 1487774 h 2397161"/>
              <a:gd name="connsiteX11" fmla="*/ 33346 w 7096563"/>
              <a:gd name="connsiteY11" fmla="*/ 602411 h 2397161"/>
              <a:gd name="connsiteX12" fmla="*/ 761024 w 7096563"/>
              <a:gd name="connsiteY12" fmla="*/ 97918 h 2397161"/>
              <a:gd name="connsiteX13" fmla="*/ 2289456 w 7096563"/>
              <a:gd name="connsiteY13" fmla="*/ 33636 h 2397161"/>
              <a:gd name="connsiteX0" fmla="*/ 2289456 w 7096563"/>
              <a:gd name="connsiteY0" fmla="*/ 33636 h 2397161"/>
              <a:gd name="connsiteX1" fmla="*/ 5996285 w 7096563"/>
              <a:gd name="connsiteY1" fmla="*/ 10832 h 2397161"/>
              <a:gd name="connsiteX2" fmla="*/ 7029234 w 7096563"/>
              <a:gd name="connsiteY2" fmla="*/ 442754 h 2397161"/>
              <a:gd name="connsiteX3" fmla="*/ 6956662 w 7096563"/>
              <a:gd name="connsiteY3" fmla="*/ 1560346 h 2397161"/>
              <a:gd name="connsiteX4" fmla="*/ 6145668 w 7096563"/>
              <a:gd name="connsiteY4" fmla="*/ 1939965 h 2397161"/>
              <a:gd name="connsiteX5" fmla="*/ 5837370 w 7096563"/>
              <a:gd name="connsiteY5" fmla="*/ 1957597 h 2397161"/>
              <a:gd name="connsiteX6" fmla="*/ 5791636 w 7096563"/>
              <a:gd name="connsiteY6" fmla="*/ 2397161 h 2397161"/>
              <a:gd name="connsiteX7" fmla="*/ 5303195 w 7096563"/>
              <a:gd name="connsiteY7" fmla="*/ 1944363 h 2397161"/>
              <a:gd name="connsiteX8" fmla="*/ 5039055 w 7096563"/>
              <a:gd name="connsiteY8" fmla="*/ 1931297 h 2397161"/>
              <a:gd name="connsiteX9" fmla="*/ 875181 w 7096563"/>
              <a:gd name="connsiteY9" fmla="*/ 1952235 h 2397161"/>
              <a:gd name="connsiteX10" fmla="*/ 149462 w 7096563"/>
              <a:gd name="connsiteY10" fmla="*/ 1487774 h 2397161"/>
              <a:gd name="connsiteX11" fmla="*/ 33346 w 7096563"/>
              <a:gd name="connsiteY11" fmla="*/ 602411 h 2397161"/>
              <a:gd name="connsiteX12" fmla="*/ 761024 w 7096563"/>
              <a:gd name="connsiteY12" fmla="*/ 97918 h 2397161"/>
              <a:gd name="connsiteX13" fmla="*/ 2289456 w 7096563"/>
              <a:gd name="connsiteY13" fmla="*/ 33636 h 2397161"/>
              <a:gd name="connsiteX0" fmla="*/ 2289456 w 7096563"/>
              <a:gd name="connsiteY0" fmla="*/ 33636 h 2397161"/>
              <a:gd name="connsiteX1" fmla="*/ 5996285 w 7096563"/>
              <a:gd name="connsiteY1" fmla="*/ 10832 h 2397161"/>
              <a:gd name="connsiteX2" fmla="*/ 7029234 w 7096563"/>
              <a:gd name="connsiteY2" fmla="*/ 442754 h 2397161"/>
              <a:gd name="connsiteX3" fmla="*/ 6956662 w 7096563"/>
              <a:gd name="connsiteY3" fmla="*/ 1560346 h 2397161"/>
              <a:gd name="connsiteX4" fmla="*/ 6145668 w 7096563"/>
              <a:gd name="connsiteY4" fmla="*/ 1939965 h 2397161"/>
              <a:gd name="connsiteX5" fmla="*/ 5837370 w 7096563"/>
              <a:gd name="connsiteY5" fmla="*/ 1957597 h 2397161"/>
              <a:gd name="connsiteX6" fmla="*/ 5791636 w 7096563"/>
              <a:gd name="connsiteY6" fmla="*/ 2397161 h 2397161"/>
              <a:gd name="connsiteX7" fmla="*/ 5303195 w 7096563"/>
              <a:gd name="connsiteY7" fmla="*/ 1944363 h 2397161"/>
              <a:gd name="connsiteX8" fmla="*/ 5039055 w 7096563"/>
              <a:gd name="connsiteY8" fmla="*/ 1931297 h 2397161"/>
              <a:gd name="connsiteX9" fmla="*/ 875181 w 7096563"/>
              <a:gd name="connsiteY9" fmla="*/ 1952235 h 2397161"/>
              <a:gd name="connsiteX10" fmla="*/ 149462 w 7096563"/>
              <a:gd name="connsiteY10" fmla="*/ 1487774 h 2397161"/>
              <a:gd name="connsiteX11" fmla="*/ 33346 w 7096563"/>
              <a:gd name="connsiteY11" fmla="*/ 602411 h 2397161"/>
              <a:gd name="connsiteX12" fmla="*/ 761024 w 7096563"/>
              <a:gd name="connsiteY12" fmla="*/ 97918 h 2397161"/>
              <a:gd name="connsiteX13" fmla="*/ 2289456 w 7096563"/>
              <a:gd name="connsiteY13" fmla="*/ 33636 h 2397161"/>
              <a:gd name="connsiteX0" fmla="*/ 2289456 w 7096563"/>
              <a:gd name="connsiteY0" fmla="*/ 33636 h 2397161"/>
              <a:gd name="connsiteX1" fmla="*/ 5996285 w 7096563"/>
              <a:gd name="connsiteY1" fmla="*/ 10832 h 2397161"/>
              <a:gd name="connsiteX2" fmla="*/ 7029234 w 7096563"/>
              <a:gd name="connsiteY2" fmla="*/ 442754 h 2397161"/>
              <a:gd name="connsiteX3" fmla="*/ 6956662 w 7096563"/>
              <a:gd name="connsiteY3" fmla="*/ 1560346 h 2397161"/>
              <a:gd name="connsiteX4" fmla="*/ 6145668 w 7096563"/>
              <a:gd name="connsiteY4" fmla="*/ 1939965 h 2397161"/>
              <a:gd name="connsiteX5" fmla="*/ 5837370 w 7096563"/>
              <a:gd name="connsiteY5" fmla="*/ 1957597 h 2397161"/>
              <a:gd name="connsiteX6" fmla="*/ 5791636 w 7096563"/>
              <a:gd name="connsiteY6" fmla="*/ 2397161 h 2397161"/>
              <a:gd name="connsiteX7" fmla="*/ 5303195 w 7096563"/>
              <a:gd name="connsiteY7" fmla="*/ 1944363 h 2397161"/>
              <a:gd name="connsiteX8" fmla="*/ 5039055 w 7096563"/>
              <a:gd name="connsiteY8" fmla="*/ 1931297 h 2397161"/>
              <a:gd name="connsiteX9" fmla="*/ 748423 w 7096563"/>
              <a:gd name="connsiteY9" fmla="*/ 1952235 h 2397161"/>
              <a:gd name="connsiteX10" fmla="*/ 149462 w 7096563"/>
              <a:gd name="connsiteY10" fmla="*/ 1487774 h 2397161"/>
              <a:gd name="connsiteX11" fmla="*/ 33346 w 7096563"/>
              <a:gd name="connsiteY11" fmla="*/ 602411 h 2397161"/>
              <a:gd name="connsiteX12" fmla="*/ 761024 w 7096563"/>
              <a:gd name="connsiteY12" fmla="*/ 97918 h 2397161"/>
              <a:gd name="connsiteX13" fmla="*/ 2289456 w 7096563"/>
              <a:gd name="connsiteY13" fmla="*/ 33636 h 2397161"/>
              <a:gd name="connsiteX0" fmla="*/ 2347315 w 7154422"/>
              <a:gd name="connsiteY0" fmla="*/ 33636 h 2397161"/>
              <a:gd name="connsiteX1" fmla="*/ 6054144 w 7154422"/>
              <a:gd name="connsiteY1" fmla="*/ 10832 h 2397161"/>
              <a:gd name="connsiteX2" fmla="*/ 7087093 w 7154422"/>
              <a:gd name="connsiteY2" fmla="*/ 442754 h 2397161"/>
              <a:gd name="connsiteX3" fmla="*/ 7014521 w 7154422"/>
              <a:gd name="connsiteY3" fmla="*/ 1560346 h 2397161"/>
              <a:gd name="connsiteX4" fmla="*/ 6203527 w 7154422"/>
              <a:gd name="connsiteY4" fmla="*/ 1939965 h 2397161"/>
              <a:gd name="connsiteX5" fmla="*/ 5895229 w 7154422"/>
              <a:gd name="connsiteY5" fmla="*/ 1957597 h 2397161"/>
              <a:gd name="connsiteX6" fmla="*/ 5849495 w 7154422"/>
              <a:gd name="connsiteY6" fmla="*/ 2397161 h 2397161"/>
              <a:gd name="connsiteX7" fmla="*/ 5361054 w 7154422"/>
              <a:gd name="connsiteY7" fmla="*/ 1944363 h 2397161"/>
              <a:gd name="connsiteX8" fmla="*/ 5096914 w 7154422"/>
              <a:gd name="connsiteY8" fmla="*/ 1931297 h 2397161"/>
              <a:gd name="connsiteX9" fmla="*/ 806282 w 7154422"/>
              <a:gd name="connsiteY9" fmla="*/ 1952235 h 2397161"/>
              <a:gd name="connsiteX10" fmla="*/ 80562 w 7154422"/>
              <a:gd name="connsiteY10" fmla="*/ 1494506 h 2397161"/>
              <a:gd name="connsiteX11" fmla="*/ 91205 w 7154422"/>
              <a:gd name="connsiteY11" fmla="*/ 602411 h 2397161"/>
              <a:gd name="connsiteX12" fmla="*/ 818883 w 7154422"/>
              <a:gd name="connsiteY12" fmla="*/ 97918 h 2397161"/>
              <a:gd name="connsiteX13" fmla="*/ 2347315 w 7154422"/>
              <a:gd name="connsiteY13" fmla="*/ 33636 h 2397161"/>
              <a:gd name="connsiteX0" fmla="*/ 2353100 w 7160207"/>
              <a:gd name="connsiteY0" fmla="*/ 33636 h 2397161"/>
              <a:gd name="connsiteX1" fmla="*/ 6059929 w 7160207"/>
              <a:gd name="connsiteY1" fmla="*/ 10832 h 2397161"/>
              <a:gd name="connsiteX2" fmla="*/ 7092878 w 7160207"/>
              <a:gd name="connsiteY2" fmla="*/ 442754 h 2397161"/>
              <a:gd name="connsiteX3" fmla="*/ 7020306 w 7160207"/>
              <a:gd name="connsiteY3" fmla="*/ 1560346 h 2397161"/>
              <a:gd name="connsiteX4" fmla="*/ 6209312 w 7160207"/>
              <a:gd name="connsiteY4" fmla="*/ 1939965 h 2397161"/>
              <a:gd name="connsiteX5" fmla="*/ 5901014 w 7160207"/>
              <a:gd name="connsiteY5" fmla="*/ 1957597 h 2397161"/>
              <a:gd name="connsiteX6" fmla="*/ 5855280 w 7160207"/>
              <a:gd name="connsiteY6" fmla="*/ 2397161 h 2397161"/>
              <a:gd name="connsiteX7" fmla="*/ 5366839 w 7160207"/>
              <a:gd name="connsiteY7" fmla="*/ 1944363 h 2397161"/>
              <a:gd name="connsiteX8" fmla="*/ 5102699 w 7160207"/>
              <a:gd name="connsiteY8" fmla="*/ 1931297 h 2397161"/>
              <a:gd name="connsiteX9" fmla="*/ 812067 w 7160207"/>
              <a:gd name="connsiteY9" fmla="*/ 1952235 h 2397161"/>
              <a:gd name="connsiteX10" fmla="*/ 86347 w 7160207"/>
              <a:gd name="connsiteY10" fmla="*/ 1494506 h 2397161"/>
              <a:gd name="connsiteX11" fmla="*/ 81145 w 7160207"/>
              <a:gd name="connsiteY11" fmla="*/ 568748 h 2397161"/>
              <a:gd name="connsiteX12" fmla="*/ 824668 w 7160207"/>
              <a:gd name="connsiteY12" fmla="*/ 97918 h 2397161"/>
              <a:gd name="connsiteX13" fmla="*/ 2353100 w 7160207"/>
              <a:gd name="connsiteY13" fmla="*/ 33636 h 2397161"/>
              <a:gd name="connsiteX0" fmla="*/ 2363477 w 7170584"/>
              <a:gd name="connsiteY0" fmla="*/ 33636 h 2397161"/>
              <a:gd name="connsiteX1" fmla="*/ 6070306 w 7170584"/>
              <a:gd name="connsiteY1" fmla="*/ 10832 h 2397161"/>
              <a:gd name="connsiteX2" fmla="*/ 7103255 w 7170584"/>
              <a:gd name="connsiteY2" fmla="*/ 442754 h 2397161"/>
              <a:gd name="connsiteX3" fmla="*/ 7030683 w 7170584"/>
              <a:gd name="connsiteY3" fmla="*/ 1560346 h 2397161"/>
              <a:gd name="connsiteX4" fmla="*/ 6219689 w 7170584"/>
              <a:gd name="connsiteY4" fmla="*/ 1939965 h 2397161"/>
              <a:gd name="connsiteX5" fmla="*/ 5911391 w 7170584"/>
              <a:gd name="connsiteY5" fmla="*/ 1957597 h 2397161"/>
              <a:gd name="connsiteX6" fmla="*/ 5865657 w 7170584"/>
              <a:gd name="connsiteY6" fmla="*/ 2397161 h 2397161"/>
              <a:gd name="connsiteX7" fmla="*/ 5377216 w 7170584"/>
              <a:gd name="connsiteY7" fmla="*/ 1944363 h 2397161"/>
              <a:gd name="connsiteX8" fmla="*/ 5113076 w 7170584"/>
              <a:gd name="connsiteY8" fmla="*/ 1931297 h 2397161"/>
              <a:gd name="connsiteX9" fmla="*/ 822444 w 7170584"/>
              <a:gd name="connsiteY9" fmla="*/ 1952235 h 2397161"/>
              <a:gd name="connsiteX10" fmla="*/ 96724 w 7170584"/>
              <a:gd name="connsiteY10" fmla="*/ 1494506 h 2397161"/>
              <a:gd name="connsiteX11" fmla="*/ 91522 w 7170584"/>
              <a:gd name="connsiteY11" fmla="*/ 568748 h 2397161"/>
              <a:gd name="connsiteX12" fmla="*/ 835045 w 7170584"/>
              <a:gd name="connsiteY12" fmla="*/ 97918 h 2397161"/>
              <a:gd name="connsiteX13" fmla="*/ 2363477 w 7170584"/>
              <a:gd name="connsiteY13" fmla="*/ 33636 h 2397161"/>
              <a:gd name="connsiteX0" fmla="*/ 2363477 w 7170584"/>
              <a:gd name="connsiteY0" fmla="*/ 33636 h 2397161"/>
              <a:gd name="connsiteX1" fmla="*/ 6070306 w 7170584"/>
              <a:gd name="connsiteY1" fmla="*/ 10832 h 2397161"/>
              <a:gd name="connsiteX2" fmla="*/ 7103255 w 7170584"/>
              <a:gd name="connsiteY2" fmla="*/ 442754 h 2397161"/>
              <a:gd name="connsiteX3" fmla="*/ 7030683 w 7170584"/>
              <a:gd name="connsiteY3" fmla="*/ 1560346 h 2397161"/>
              <a:gd name="connsiteX4" fmla="*/ 6219689 w 7170584"/>
              <a:gd name="connsiteY4" fmla="*/ 1939965 h 2397161"/>
              <a:gd name="connsiteX5" fmla="*/ 5911391 w 7170584"/>
              <a:gd name="connsiteY5" fmla="*/ 1957597 h 2397161"/>
              <a:gd name="connsiteX6" fmla="*/ 5865657 w 7170584"/>
              <a:gd name="connsiteY6" fmla="*/ 2397161 h 2397161"/>
              <a:gd name="connsiteX7" fmla="*/ 5377216 w 7170584"/>
              <a:gd name="connsiteY7" fmla="*/ 1944363 h 2397161"/>
              <a:gd name="connsiteX8" fmla="*/ 4891248 w 7170584"/>
              <a:gd name="connsiteY8" fmla="*/ 1944763 h 2397161"/>
              <a:gd name="connsiteX9" fmla="*/ 822444 w 7170584"/>
              <a:gd name="connsiteY9" fmla="*/ 1952235 h 2397161"/>
              <a:gd name="connsiteX10" fmla="*/ 96724 w 7170584"/>
              <a:gd name="connsiteY10" fmla="*/ 1494506 h 2397161"/>
              <a:gd name="connsiteX11" fmla="*/ 91522 w 7170584"/>
              <a:gd name="connsiteY11" fmla="*/ 568748 h 2397161"/>
              <a:gd name="connsiteX12" fmla="*/ 835045 w 7170584"/>
              <a:gd name="connsiteY12" fmla="*/ 97918 h 2397161"/>
              <a:gd name="connsiteX13" fmla="*/ 2363477 w 7170584"/>
              <a:gd name="connsiteY13" fmla="*/ 33636 h 2397161"/>
              <a:gd name="connsiteX0" fmla="*/ 2363477 w 7170584"/>
              <a:gd name="connsiteY0" fmla="*/ 33636 h 2397161"/>
              <a:gd name="connsiteX1" fmla="*/ 6070306 w 7170584"/>
              <a:gd name="connsiteY1" fmla="*/ 10832 h 2397161"/>
              <a:gd name="connsiteX2" fmla="*/ 7103255 w 7170584"/>
              <a:gd name="connsiteY2" fmla="*/ 442754 h 2397161"/>
              <a:gd name="connsiteX3" fmla="*/ 7030683 w 7170584"/>
              <a:gd name="connsiteY3" fmla="*/ 1560346 h 2397161"/>
              <a:gd name="connsiteX4" fmla="*/ 6219689 w 7170584"/>
              <a:gd name="connsiteY4" fmla="*/ 1939965 h 2397161"/>
              <a:gd name="connsiteX5" fmla="*/ 5911391 w 7170584"/>
              <a:gd name="connsiteY5" fmla="*/ 1957597 h 2397161"/>
              <a:gd name="connsiteX6" fmla="*/ 5865657 w 7170584"/>
              <a:gd name="connsiteY6" fmla="*/ 2397161 h 2397161"/>
              <a:gd name="connsiteX7" fmla="*/ 5218769 w 7170584"/>
              <a:gd name="connsiteY7" fmla="*/ 1944363 h 2397161"/>
              <a:gd name="connsiteX8" fmla="*/ 4891248 w 7170584"/>
              <a:gd name="connsiteY8" fmla="*/ 1944763 h 2397161"/>
              <a:gd name="connsiteX9" fmla="*/ 822444 w 7170584"/>
              <a:gd name="connsiteY9" fmla="*/ 1952235 h 2397161"/>
              <a:gd name="connsiteX10" fmla="*/ 96724 w 7170584"/>
              <a:gd name="connsiteY10" fmla="*/ 1494506 h 2397161"/>
              <a:gd name="connsiteX11" fmla="*/ 91522 w 7170584"/>
              <a:gd name="connsiteY11" fmla="*/ 568748 h 2397161"/>
              <a:gd name="connsiteX12" fmla="*/ 835045 w 7170584"/>
              <a:gd name="connsiteY12" fmla="*/ 97918 h 2397161"/>
              <a:gd name="connsiteX13" fmla="*/ 2363477 w 7170584"/>
              <a:gd name="connsiteY13" fmla="*/ 33636 h 2397161"/>
              <a:gd name="connsiteX0" fmla="*/ 2363477 w 7170584"/>
              <a:gd name="connsiteY0" fmla="*/ 33636 h 2370231"/>
              <a:gd name="connsiteX1" fmla="*/ 6070306 w 7170584"/>
              <a:gd name="connsiteY1" fmla="*/ 10832 h 2370231"/>
              <a:gd name="connsiteX2" fmla="*/ 7103255 w 7170584"/>
              <a:gd name="connsiteY2" fmla="*/ 442754 h 2370231"/>
              <a:gd name="connsiteX3" fmla="*/ 7030683 w 7170584"/>
              <a:gd name="connsiteY3" fmla="*/ 1560346 h 2370231"/>
              <a:gd name="connsiteX4" fmla="*/ 6219689 w 7170584"/>
              <a:gd name="connsiteY4" fmla="*/ 1939965 h 2370231"/>
              <a:gd name="connsiteX5" fmla="*/ 5911391 w 7170584"/>
              <a:gd name="connsiteY5" fmla="*/ 1957597 h 2370231"/>
              <a:gd name="connsiteX6" fmla="*/ 5675521 w 7170584"/>
              <a:gd name="connsiteY6" fmla="*/ 2370231 h 2370231"/>
              <a:gd name="connsiteX7" fmla="*/ 5218769 w 7170584"/>
              <a:gd name="connsiteY7" fmla="*/ 1944363 h 2370231"/>
              <a:gd name="connsiteX8" fmla="*/ 4891248 w 7170584"/>
              <a:gd name="connsiteY8" fmla="*/ 1944763 h 2370231"/>
              <a:gd name="connsiteX9" fmla="*/ 822444 w 7170584"/>
              <a:gd name="connsiteY9" fmla="*/ 1952235 h 2370231"/>
              <a:gd name="connsiteX10" fmla="*/ 96724 w 7170584"/>
              <a:gd name="connsiteY10" fmla="*/ 1494506 h 2370231"/>
              <a:gd name="connsiteX11" fmla="*/ 91522 w 7170584"/>
              <a:gd name="connsiteY11" fmla="*/ 568748 h 2370231"/>
              <a:gd name="connsiteX12" fmla="*/ 835045 w 7170584"/>
              <a:gd name="connsiteY12" fmla="*/ 97918 h 2370231"/>
              <a:gd name="connsiteX13" fmla="*/ 2363477 w 7170584"/>
              <a:gd name="connsiteY13" fmla="*/ 33636 h 2370231"/>
              <a:gd name="connsiteX0" fmla="*/ 2363477 w 7170584"/>
              <a:gd name="connsiteY0" fmla="*/ 33636 h 2370231"/>
              <a:gd name="connsiteX1" fmla="*/ 6070306 w 7170584"/>
              <a:gd name="connsiteY1" fmla="*/ 10832 h 2370231"/>
              <a:gd name="connsiteX2" fmla="*/ 7103255 w 7170584"/>
              <a:gd name="connsiteY2" fmla="*/ 442754 h 2370231"/>
              <a:gd name="connsiteX3" fmla="*/ 7030683 w 7170584"/>
              <a:gd name="connsiteY3" fmla="*/ 1560346 h 2370231"/>
              <a:gd name="connsiteX4" fmla="*/ 6219689 w 7170584"/>
              <a:gd name="connsiteY4" fmla="*/ 1939965 h 2370231"/>
              <a:gd name="connsiteX5" fmla="*/ 5911391 w 7170584"/>
              <a:gd name="connsiteY5" fmla="*/ 1957597 h 2370231"/>
              <a:gd name="connsiteX6" fmla="*/ 5675521 w 7170584"/>
              <a:gd name="connsiteY6" fmla="*/ 2370231 h 2370231"/>
              <a:gd name="connsiteX7" fmla="*/ 5218769 w 7170584"/>
              <a:gd name="connsiteY7" fmla="*/ 1944363 h 2370231"/>
              <a:gd name="connsiteX8" fmla="*/ 4891248 w 7170584"/>
              <a:gd name="connsiteY8" fmla="*/ 1944763 h 2370231"/>
              <a:gd name="connsiteX9" fmla="*/ 822444 w 7170584"/>
              <a:gd name="connsiteY9" fmla="*/ 1952235 h 2370231"/>
              <a:gd name="connsiteX10" fmla="*/ 96724 w 7170584"/>
              <a:gd name="connsiteY10" fmla="*/ 1494506 h 2370231"/>
              <a:gd name="connsiteX11" fmla="*/ 91522 w 7170584"/>
              <a:gd name="connsiteY11" fmla="*/ 568748 h 2370231"/>
              <a:gd name="connsiteX12" fmla="*/ 835045 w 7170584"/>
              <a:gd name="connsiteY12" fmla="*/ 97918 h 2370231"/>
              <a:gd name="connsiteX13" fmla="*/ 2363477 w 7170584"/>
              <a:gd name="connsiteY13" fmla="*/ 33636 h 2370231"/>
              <a:gd name="connsiteX0" fmla="*/ 2363477 w 7170584"/>
              <a:gd name="connsiteY0" fmla="*/ 33636 h 2370231"/>
              <a:gd name="connsiteX1" fmla="*/ 6070306 w 7170584"/>
              <a:gd name="connsiteY1" fmla="*/ 10832 h 2370231"/>
              <a:gd name="connsiteX2" fmla="*/ 7103255 w 7170584"/>
              <a:gd name="connsiteY2" fmla="*/ 442754 h 2370231"/>
              <a:gd name="connsiteX3" fmla="*/ 7030683 w 7170584"/>
              <a:gd name="connsiteY3" fmla="*/ 1560346 h 2370231"/>
              <a:gd name="connsiteX4" fmla="*/ 6219689 w 7170584"/>
              <a:gd name="connsiteY4" fmla="*/ 1939965 h 2370231"/>
              <a:gd name="connsiteX5" fmla="*/ 5911391 w 7170584"/>
              <a:gd name="connsiteY5" fmla="*/ 1957597 h 2370231"/>
              <a:gd name="connsiteX6" fmla="*/ 5675521 w 7170584"/>
              <a:gd name="connsiteY6" fmla="*/ 2370231 h 2370231"/>
              <a:gd name="connsiteX7" fmla="*/ 5218769 w 7170584"/>
              <a:gd name="connsiteY7" fmla="*/ 1944363 h 2370231"/>
              <a:gd name="connsiteX8" fmla="*/ 4891248 w 7170584"/>
              <a:gd name="connsiteY8" fmla="*/ 1944763 h 2370231"/>
              <a:gd name="connsiteX9" fmla="*/ 822444 w 7170584"/>
              <a:gd name="connsiteY9" fmla="*/ 1952235 h 2370231"/>
              <a:gd name="connsiteX10" fmla="*/ 96724 w 7170584"/>
              <a:gd name="connsiteY10" fmla="*/ 1494506 h 2370231"/>
              <a:gd name="connsiteX11" fmla="*/ 91522 w 7170584"/>
              <a:gd name="connsiteY11" fmla="*/ 568748 h 2370231"/>
              <a:gd name="connsiteX12" fmla="*/ 835045 w 7170584"/>
              <a:gd name="connsiteY12" fmla="*/ 97918 h 2370231"/>
              <a:gd name="connsiteX13" fmla="*/ 2363477 w 7170584"/>
              <a:gd name="connsiteY13" fmla="*/ 33636 h 2370231"/>
              <a:gd name="connsiteX0" fmla="*/ 2363477 w 7170584"/>
              <a:gd name="connsiteY0" fmla="*/ 33636 h 2302906"/>
              <a:gd name="connsiteX1" fmla="*/ 6070306 w 7170584"/>
              <a:gd name="connsiteY1" fmla="*/ 10832 h 2302906"/>
              <a:gd name="connsiteX2" fmla="*/ 7103255 w 7170584"/>
              <a:gd name="connsiteY2" fmla="*/ 442754 h 2302906"/>
              <a:gd name="connsiteX3" fmla="*/ 7030683 w 7170584"/>
              <a:gd name="connsiteY3" fmla="*/ 1560346 h 2302906"/>
              <a:gd name="connsiteX4" fmla="*/ 6219689 w 7170584"/>
              <a:gd name="connsiteY4" fmla="*/ 1939965 h 2302906"/>
              <a:gd name="connsiteX5" fmla="*/ 5911391 w 7170584"/>
              <a:gd name="connsiteY5" fmla="*/ 1957597 h 2302906"/>
              <a:gd name="connsiteX6" fmla="*/ 5675521 w 7170584"/>
              <a:gd name="connsiteY6" fmla="*/ 2302906 h 2302906"/>
              <a:gd name="connsiteX7" fmla="*/ 5218769 w 7170584"/>
              <a:gd name="connsiteY7" fmla="*/ 1944363 h 2302906"/>
              <a:gd name="connsiteX8" fmla="*/ 4891248 w 7170584"/>
              <a:gd name="connsiteY8" fmla="*/ 1944763 h 2302906"/>
              <a:gd name="connsiteX9" fmla="*/ 822444 w 7170584"/>
              <a:gd name="connsiteY9" fmla="*/ 1952235 h 2302906"/>
              <a:gd name="connsiteX10" fmla="*/ 96724 w 7170584"/>
              <a:gd name="connsiteY10" fmla="*/ 1494506 h 2302906"/>
              <a:gd name="connsiteX11" fmla="*/ 91522 w 7170584"/>
              <a:gd name="connsiteY11" fmla="*/ 568748 h 2302906"/>
              <a:gd name="connsiteX12" fmla="*/ 835045 w 7170584"/>
              <a:gd name="connsiteY12" fmla="*/ 97918 h 2302906"/>
              <a:gd name="connsiteX13" fmla="*/ 2363477 w 7170584"/>
              <a:gd name="connsiteY13" fmla="*/ 33636 h 2302906"/>
              <a:gd name="connsiteX0" fmla="*/ 2363477 w 7170584"/>
              <a:gd name="connsiteY0" fmla="*/ 33636 h 2302906"/>
              <a:gd name="connsiteX1" fmla="*/ 6070306 w 7170584"/>
              <a:gd name="connsiteY1" fmla="*/ 10832 h 2302906"/>
              <a:gd name="connsiteX2" fmla="*/ 7103255 w 7170584"/>
              <a:gd name="connsiteY2" fmla="*/ 442754 h 2302906"/>
              <a:gd name="connsiteX3" fmla="*/ 7030683 w 7170584"/>
              <a:gd name="connsiteY3" fmla="*/ 1560346 h 2302906"/>
              <a:gd name="connsiteX4" fmla="*/ 6219689 w 7170584"/>
              <a:gd name="connsiteY4" fmla="*/ 1939965 h 2302906"/>
              <a:gd name="connsiteX5" fmla="*/ 5911391 w 7170584"/>
              <a:gd name="connsiteY5" fmla="*/ 1957597 h 2302906"/>
              <a:gd name="connsiteX6" fmla="*/ 5675521 w 7170584"/>
              <a:gd name="connsiteY6" fmla="*/ 2302906 h 2302906"/>
              <a:gd name="connsiteX7" fmla="*/ 5218769 w 7170584"/>
              <a:gd name="connsiteY7" fmla="*/ 1944363 h 2302906"/>
              <a:gd name="connsiteX8" fmla="*/ 4780334 w 7170584"/>
              <a:gd name="connsiteY8" fmla="*/ 1944763 h 2302906"/>
              <a:gd name="connsiteX9" fmla="*/ 822444 w 7170584"/>
              <a:gd name="connsiteY9" fmla="*/ 1952235 h 2302906"/>
              <a:gd name="connsiteX10" fmla="*/ 96724 w 7170584"/>
              <a:gd name="connsiteY10" fmla="*/ 1494506 h 2302906"/>
              <a:gd name="connsiteX11" fmla="*/ 91522 w 7170584"/>
              <a:gd name="connsiteY11" fmla="*/ 568748 h 2302906"/>
              <a:gd name="connsiteX12" fmla="*/ 835045 w 7170584"/>
              <a:gd name="connsiteY12" fmla="*/ 97918 h 2302906"/>
              <a:gd name="connsiteX13" fmla="*/ 2363477 w 7170584"/>
              <a:gd name="connsiteY13" fmla="*/ 33636 h 2302906"/>
              <a:gd name="connsiteX0" fmla="*/ 2363477 w 7170584"/>
              <a:gd name="connsiteY0" fmla="*/ 33636 h 2302906"/>
              <a:gd name="connsiteX1" fmla="*/ 6070306 w 7170584"/>
              <a:gd name="connsiteY1" fmla="*/ 10832 h 2302906"/>
              <a:gd name="connsiteX2" fmla="*/ 7103255 w 7170584"/>
              <a:gd name="connsiteY2" fmla="*/ 442754 h 2302906"/>
              <a:gd name="connsiteX3" fmla="*/ 7030683 w 7170584"/>
              <a:gd name="connsiteY3" fmla="*/ 1560346 h 2302906"/>
              <a:gd name="connsiteX4" fmla="*/ 6219689 w 7170584"/>
              <a:gd name="connsiteY4" fmla="*/ 1939965 h 2302906"/>
              <a:gd name="connsiteX5" fmla="*/ 5911391 w 7170584"/>
              <a:gd name="connsiteY5" fmla="*/ 1957597 h 2302906"/>
              <a:gd name="connsiteX6" fmla="*/ 5675521 w 7170584"/>
              <a:gd name="connsiteY6" fmla="*/ 2302906 h 2302906"/>
              <a:gd name="connsiteX7" fmla="*/ 5107856 w 7170584"/>
              <a:gd name="connsiteY7" fmla="*/ 1944363 h 2302906"/>
              <a:gd name="connsiteX8" fmla="*/ 4780334 w 7170584"/>
              <a:gd name="connsiteY8" fmla="*/ 1944763 h 2302906"/>
              <a:gd name="connsiteX9" fmla="*/ 822444 w 7170584"/>
              <a:gd name="connsiteY9" fmla="*/ 1952235 h 2302906"/>
              <a:gd name="connsiteX10" fmla="*/ 96724 w 7170584"/>
              <a:gd name="connsiteY10" fmla="*/ 1494506 h 2302906"/>
              <a:gd name="connsiteX11" fmla="*/ 91522 w 7170584"/>
              <a:gd name="connsiteY11" fmla="*/ 568748 h 2302906"/>
              <a:gd name="connsiteX12" fmla="*/ 835045 w 7170584"/>
              <a:gd name="connsiteY12" fmla="*/ 97918 h 2302906"/>
              <a:gd name="connsiteX13" fmla="*/ 2363477 w 7170584"/>
              <a:gd name="connsiteY13" fmla="*/ 33636 h 2302906"/>
              <a:gd name="connsiteX0" fmla="*/ 2411013 w 7170584"/>
              <a:gd name="connsiteY0" fmla="*/ 13172 h 2309372"/>
              <a:gd name="connsiteX1" fmla="*/ 6070306 w 7170584"/>
              <a:gd name="connsiteY1" fmla="*/ 17298 h 2309372"/>
              <a:gd name="connsiteX2" fmla="*/ 7103255 w 7170584"/>
              <a:gd name="connsiteY2" fmla="*/ 449220 h 2309372"/>
              <a:gd name="connsiteX3" fmla="*/ 7030683 w 7170584"/>
              <a:gd name="connsiteY3" fmla="*/ 1566812 h 2309372"/>
              <a:gd name="connsiteX4" fmla="*/ 6219689 w 7170584"/>
              <a:gd name="connsiteY4" fmla="*/ 1946431 h 2309372"/>
              <a:gd name="connsiteX5" fmla="*/ 5911391 w 7170584"/>
              <a:gd name="connsiteY5" fmla="*/ 1964063 h 2309372"/>
              <a:gd name="connsiteX6" fmla="*/ 5675521 w 7170584"/>
              <a:gd name="connsiteY6" fmla="*/ 2309372 h 2309372"/>
              <a:gd name="connsiteX7" fmla="*/ 5107856 w 7170584"/>
              <a:gd name="connsiteY7" fmla="*/ 1950829 h 2309372"/>
              <a:gd name="connsiteX8" fmla="*/ 4780334 w 7170584"/>
              <a:gd name="connsiteY8" fmla="*/ 1951229 h 2309372"/>
              <a:gd name="connsiteX9" fmla="*/ 822444 w 7170584"/>
              <a:gd name="connsiteY9" fmla="*/ 1958701 h 2309372"/>
              <a:gd name="connsiteX10" fmla="*/ 96724 w 7170584"/>
              <a:gd name="connsiteY10" fmla="*/ 1500972 h 2309372"/>
              <a:gd name="connsiteX11" fmla="*/ 91522 w 7170584"/>
              <a:gd name="connsiteY11" fmla="*/ 575214 h 2309372"/>
              <a:gd name="connsiteX12" fmla="*/ 835045 w 7170584"/>
              <a:gd name="connsiteY12" fmla="*/ 104384 h 2309372"/>
              <a:gd name="connsiteX13" fmla="*/ 2411013 w 7170584"/>
              <a:gd name="connsiteY13" fmla="*/ 13172 h 2309372"/>
              <a:gd name="connsiteX0" fmla="*/ 2411013 w 7170584"/>
              <a:gd name="connsiteY0" fmla="*/ 28473 h 2324673"/>
              <a:gd name="connsiteX1" fmla="*/ 6070306 w 7170584"/>
              <a:gd name="connsiteY1" fmla="*/ 32599 h 2324673"/>
              <a:gd name="connsiteX2" fmla="*/ 7103255 w 7170584"/>
              <a:gd name="connsiteY2" fmla="*/ 464521 h 2324673"/>
              <a:gd name="connsiteX3" fmla="*/ 7030683 w 7170584"/>
              <a:gd name="connsiteY3" fmla="*/ 1582113 h 2324673"/>
              <a:gd name="connsiteX4" fmla="*/ 6219689 w 7170584"/>
              <a:gd name="connsiteY4" fmla="*/ 1961732 h 2324673"/>
              <a:gd name="connsiteX5" fmla="*/ 5911391 w 7170584"/>
              <a:gd name="connsiteY5" fmla="*/ 1979364 h 2324673"/>
              <a:gd name="connsiteX6" fmla="*/ 5675521 w 7170584"/>
              <a:gd name="connsiteY6" fmla="*/ 2324673 h 2324673"/>
              <a:gd name="connsiteX7" fmla="*/ 5107856 w 7170584"/>
              <a:gd name="connsiteY7" fmla="*/ 1966130 h 2324673"/>
              <a:gd name="connsiteX8" fmla="*/ 4780334 w 7170584"/>
              <a:gd name="connsiteY8" fmla="*/ 1966530 h 2324673"/>
              <a:gd name="connsiteX9" fmla="*/ 822444 w 7170584"/>
              <a:gd name="connsiteY9" fmla="*/ 1974002 h 2324673"/>
              <a:gd name="connsiteX10" fmla="*/ 96724 w 7170584"/>
              <a:gd name="connsiteY10" fmla="*/ 1516273 h 2324673"/>
              <a:gd name="connsiteX11" fmla="*/ 91522 w 7170584"/>
              <a:gd name="connsiteY11" fmla="*/ 590515 h 2324673"/>
              <a:gd name="connsiteX12" fmla="*/ 835045 w 7170584"/>
              <a:gd name="connsiteY12" fmla="*/ 119685 h 2324673"/>
              <a:gd name="connsiteX13" fmla="*/ 2411013 w 7170584"/>
              <a:gd name="connsiteY13" fmla="*/ 28473 h 2324673"/>
              <a:gd name="connsiteX0" fmla="*/ 2386918 w 7146489"/>
              <a:gd name="connsiteY0" fmla="*/ 28473 h 2324673"/>
              <a:gd name="connsiteX1" fmla="*/ 6046211 w 7146489"/>
              <a:gd name="connsiteY1" fmla="*/ 32599 h 2324673"/>
              <a:gd name="connsiteX2" fmla="*/ 7079160 w 7146489"/>
              <a:gd name="connsiteY2" fmla="*/ 464521 h 2324673"/>
              <a:gd name="connsiteX3" fmla="*/ 7006588 w 7146489"/>
              <a:gd name="connsiteY3" fmla="*/ 1582113 h 2324673"/>
              <a:gd name="connsiteX4" fmla="*/ 6195594 w 7146489"/>
              <a:gd name="connsiteY4" fmla="*/ 1961732 h 2324673"/>
              <a:gd name="connsiteX5" fmla="*/ 5887296 w 7146489"/>
              <a:gd name="connsiteY5" fmla="*/ 1979364 h 2324673"/>
              <a:gd name="connsiteX6" fmla="*/ 5651426 w 7146489"/>
              <a:gd name="connsiteY6" fmla="*/ 2324673 h 2324673"/>
              <a:gd name="connsiteX7" fmla="*/ 5083761 w 7146489"/>
              <a:gd name="connsiteY7" fmla="*/ 1966130 h 2324673"/>
              <a:gd name="connsiteX8" fmla="*/ 4756239 w 7146489"/>
              <a:gd name="connsiteY8" fmla="*/ 1966530 h 2324673"/>
              <a:gd name="connsiteX9" fmla="*/ 798349 w 7146489"/>
              <a:gd name="connsiteY9" fmla="*/ 1974002 h 2324673"/>
              <a:gd name="connsiteX10" fmla="*/ 72629 w 7146489"/>
              <a:gd name="connsiteY10" fmla="*/ 1516273 h 2324673"/>
              <a:gd name="connsiteX11" fmla="*/ 67427 w 7146489"/>
              <a:gd name="connsiteY11" fmla="*/ 590515 h 2324673"/>
              <a:gd name="connsiteX12" fmla="*/ 810950 w 7146489"/>
              <a:gd name="connsiteY12" fmla="*/ 119685 h 2324673"/>
              <a:gd name="connsiteX13" fmla="*/ 2386918 w 7146489"/>
              <a:gd name="connsiteY13" fmla="*/ 28473 h 2324673"/>
              <a:gd name="connsiteX0" fmla="*/ 2403303 w 7162874"/>
              <a:gd name="connsiteY0" fmla="*/ 28473 h 2324673"/>
              <a:gd name="connsiteX1" fmla="*/ 6062596 w 7162874"/>
              <a:gd name="connsiteY1" fmla="*/ 32599 h 2324673"/>
              <a:gd name="connsiteX2" fmla="*/ 7095545 w 7162874"/>
              <a:gd name="connsiteY2" fmla="*/ 464521 h 2324673"/>
              <a:gd name="connsiteX3" fmla="*/ 7022973 w 7162874"/>
              <a:gd name="connsiteY3" fmla="*/ 1582113 h 2324673"/>
              <a:gd name="connsiteX4" fmla="*/ 6211979 w 7162874"/>
              <a:gd name="connsiteY4" fmla="*/ 1961732 h 2324673"/>
              <a:gd name="connsiteX5" fmla="*/ 5903681 w 7162874"/>
              <a:gd name="connsiteY5" fmla="*/ 1979364 h 2324673"/>
              <a:gd name="connsiteX6" fmla="*/ 5667811 w 7162874"/>
              <a:gd name="connsiteY6" fmla="*/ 2324673 h 2324673"/>
              <a:gd name="connsiteX7" fmla="*/ 5100146 w 7162874"/>
              <a:gd name="connsiteY7" fmla="*/ 1966130 h 2324673"/>
              <a:gd name="connsiteX8" fmla="*/ 4772624 w 7162874"/>
              <a:gd name="connsiteY8" fmla="*/ 1966530 h 2324673"/>
              <a:gd name="connsiteX9" fmla="*/ 814734 w 7162874"/>
              <a:gd name="connsiteY9" fmla="*/ 1974002 h 2324673"/>
              <a:gd name="connsiteX10" fmla="*/ 57324 w 7162874"/>
              <a:gd name="connsiteY10" fmla="*/ 1529738 h 2324673"/>
              <a:gd name="connsiteX11" fmla="*/ 83812 w 7162874"/>
              <a:gd name="connsiteY11" fmla="*/ 590515 h 2324673"/>
              <a:gd name="connsiteX12" fmla="*/ 827335 w 7162874"/>
              <a:gd name="connsiteY12" fmla="*/ 119685 h 2324673"/>
              <a:gd name="connsiteX13" fmla="*/ 2403303 w 7162874"/>
              <a:gd name="connsiteY13" fmla="*/ 28473 h 2324673"/>
              <a:gd name="connsiteX0" fmla="*/ 2403303 w 7162874"/>
              <a:gd name="connsiteY0" fmla="*/ 28473 h 2324673"/>
              <a:gd name="connsiteX1" fmla="*/ 6062596 w 7162874"/>
              <a:gd name="connsiteY1" fmla="*/ 32599 h 2324673"/>
              <a:gd name="connsiteX2" fmla="*/ 7095545 w 7162874"/>
              <a:gd name="connsiteY2" fmla="*/ 464521 h 2324673"/>
              <a:gd name="connsiteX3" fmla="*/ 7022973 w 7162874"/>
              <a:gd name="connsiteY3" fmla="*/ 1582113 h 2324673"/>
              <a:gd name="connsiteX4" fmla="*/ 6211979 w 7162874"/>
              <a:gd name="connsiteY4" fmla="*/ 1961732 h 2324673"/>
              <a:gd name="connsiteX5" fmla="*/ 5903681 w 7162874"/>
              <a:gd name="connsiteY5" fmla="*/ 1979364 h 2324673"/>
              <a:gd name="connsiteX6" fmla="*/ 5667811 w 7162874"/>
              <a:gd name="connsiteY6" fmla="*/ 2324673 h 2324673"/>
              <a:gd name="connsiteX7" fmla="*/ 5100146 w 7162874"/>
              <a:gd name="connsiteY7" fmla="*/ 1966130 h 2324673"/>
              <a:gd name="connsiteX8" fmla="*/ 4772624 w 7162874"/>
              <a:gd name="connsiteY8" fmla="*/ 1966530 h 2324673"/>
              <a:gd name="connsiteX9" fmla="*/ 814734 w 7162874"/>
              <a:gd name="connsiteY9" fmla="*/ 1974002 h 2324673"/>
              <a:gd name="connsiteX10" fmla="*/ 57324 w 7162874"/>
              <a:gd name="connsiteY10" fmla="*/ 1529738 h 2324673"/>
              <a:gd name="connsiteX11" fmla="*/ 83812 w 7162874"/>
              <a:gd name="connsiteY11" fmla="*/ 590515 h 2324673"/>
              <a:gd name="connsiteX12" fmla="*/ 827335 w 7162874"/>
              <a:gd name="connsiteY12" fmla="*/ 119685 h 2324673"/>
              <a:gd name="connsiteX13" fmla="*/ 2403303 w 7162874"/>
              <a:gd name="connsiteY13" fmla="*/ 28473 h 2324673"/>
              <a:gd name="connsiteX0" fmla="*/ 2403303 w 7162874"/>
              <a:gd name="connsiteY0" fmla="*/ 28473 h 2324673"/>
              <a:gd name="connsiteX1" fmla="*/ 6062596 w 7162874"/>
              <a:gd name="connsiteY1" fmla="*/ 32599 h 2324673"/>
              <a:gd name="connsiteX2" fmla="*/ 7095545 w 7162874"/>
              <a:gd name="connsiteY2" fmla="*/ 464521 h 2324673"/>
              <a:gd name="connsiteX3" fmla="*/ 7022973 w 7162874"/>
              <a:gd name="connsiteY3" fmla="*/ 1582113 h 2324673"/>
              <a:gd name="connsiteX4" fmla="*/ 6211979 w 7162874"/>
              <a:gd name="connsiteY4" fmla="*/ 1961732 h 2324673"/>
              <a:gd name="connsiteX5" fmla="*/ 5903681 w 7162874"/>
              <a:gd name="connsiteY5" fmla="*/ 1979364 h 2324673"/>
              <a:gd name="connsiteX6" fmla="*/ 5667811 w 7162874"/>
              <a:gd name="connsiteY6" fmla="*/ 2324673 h 2324673"/>
              <a:gd name="connsiteX7" fmla="*/ 5100146 w 7162874"/>
              <a:gd name="connsiteY7" fmla="*/ 1966130 h 2324673"/>
              <a:gd name="connsiteX8" fmla="*/ 4772624 w 7162874"/>
              <a:gd name="connsiteY8" fmla="*/ 1966530 h 2324673"/>
              <a:gd name="connsiteX9" fmla="*/ 814734 w 7162874"/>
              <a:gd name="connsiteY9" fmla="*/ 1974002 h 2324673"/>
              <a:gd name="connsiteX10" fmla="*/ 57324 w 7162874"/>
              <a:gd name="connsiteY10" fmla="*/ 1529738 h 2324673"/>
              <a:gd name="connsiteX11" fmla="*/ 83812 w 7162874"/>
              <a:gd name="connsiteY11" fmla="*/ 590515 h 2324673"/>
              <a:gd name="connsiteX12" fmla="*/ 827335 w 7162874"/>
              <a:gd name="connsiteY12" fmla="*/ 119685 h 2324673"/>
              <a:gd name="connsiteX13" fmla="*/ 2403303 w 7162874"/>
              <a:gd name="connsiteY13" fmla="*/ 28473 h 2324673"/>
              <a:gd name="connsiteX0" fmla="*/ 2403303 w 7162874"/>
              <a:gd name="connsiteY0" fmla="*/ 28473 h 2324673"/>
              <a:gd name="connsiteX1" fmla="*/ 6062596 w 7162874"/>
              <a:gd name="connsiteY1" fmla="*/ 32599 h 2324673"/>
              <a:gd name="connsiteX2" fmla="*/ 7095545 w 7162874"/>
              <a:gd name="connsiteY2" fmla="*/ 464521 h 2324673"/>
              <a:gd name="connsiteX3" fmla="*/ 7022973 w 7162874"/>
              <a:gd name="connsiteY3" fmla="*/ 1582113 h 2324673"/>
              <a:gd name="connsiteX4" fmla="*/ 6261345 w 7162874"/>
              <a:gd name="connsiteY4" fmla="*/ 1958949 h 2324673"/>
              <a:gd name="connsiteX5" fmla="*/ 5903681 w 7162874"/>
              <a:gd name="connsiteY5" fmla="*/ 1979364 h 2324673"/>
              <a:gd name="connsiteX6" fmla="*/ 5667811 w 7162874"/>
              <a:gd name="connsiteY6" fmla="*/ 2324673 h 2324673"/>
              <a:gd name="connsiteX7" fmla="*/ 5100146 w 7162874"/>
              <a:gd name="connsiteY7" fmla="*/ 1966130 h 2324673"/>
              <a:gd name="connsiteX8" fmla="*/ 4772624 w 7162874"/>
              <a:gd name="connsiteY8" fmla="*/ 1966530 h 2324673"/>
              <a:gd name="connsiteX9" fmla="*/ 814734 w 7162874"/>
              <a:gd name="connsiteY9" fmla="*/ 1974002 h 2324673"/>
              <a:gd name="connsiteX10" fmla="*/ 57324 w 7162874"/>
              <a:gd name="connsiteY10" fmla="*/ 1529738 h 2324673"/>
              <a:gd name="connsiteX11" fmla="*/ 83812 w 7162874"/>
              <a:gd name="connsiteY11" fmla="*/ 590515 h 2324673"/>
              <a:gd name="connsiteX12" fmla="*/ 827335 w 7162874"/>
              <a:gd name="connsiteY12" fmla="*/ 119685 h 2324673"/>
              <a:gd name="connsiteX13" fmla="*/ 2403303 w 7162874"/>
              <a:gd name="connsiteY13" fmla="*/ 28473 h 2324673"/>
              <a:gd name="connsiteX0" fmla="*/ 2415791 w 7175362"/>
              <a:gd name="connsiteY0" fmla="*/ 28473 h 2324673"/>
              <a:gd name="connsiteX1" fmla="*/ 6075084 w 7175362"/>
              <a:gd name="connsiteY1" fmla="*/ 32599 h 2324673"/>
              <a:gd name="connsiteX2" fmla="*/ 7108033 w 7175362"/>
              <a:gd name="connsiteY2" fmla="*/ 464521 h 2324673"/>
              <a:gd name="connsiteX3" fmla="*/ 7035461 w 7175362"/>
              <a:gd name="connsiteY3" fmla="*/ 1582113 h 2324673"/>
              <a:gd name="connsiteX4" fmla="*/ 6273833 w 7175362"/>
              <a:gd name="connsiteY4" fmla="*/ 1958949 h 2324673"/>
              <a:gd name="connsiteX5" fmla="*/ 5916169 w 7175362"/>
              <a:gd name="connsiteY5" fmla="*/ 1979364 h 2324673"/>
              <a:gd name="connsiteX6" fmla="*/ 5680299 w 7175362"/>
              <a:gd name="connsiteY6" fmla="*/ 2324673 h 2324673"/>
              <a:gd name="connsiteX7" fmla="*/ 5112634 w 7175362"/>
              <a:gd name="connsiteY7" fmla="*/ 1966130 h 2324673"/>
              <a:gd name="connsiteX8" fmla="*/ 4785112 w 7175362"/>
              <a:gd name="connsiteY8" fmla="*/ 1966530 h 2324673"/>
              <a:gd name="connsiteX9" fmla="*/ 827222 w 7175362"/>
              <a:gd name="connsiteY9" fmla="*/ 1974002 h 2324673"/>
              <a:gd name="connsiteX10" fmla="*/ 49621 w 7175362"/>
              <a:gd name="connsiteY10" fmla="*/ 1465977 h 2324673"/>
              <a:gd name="connsiteX11" fmla="*/ 96300 w 7175362"/>
              <a:gd name="connsiteY11" fmla="*/ 590515 h 2324673"/>
              <a:gd name="connsiteX12" fmla="*/ 839823 w 7175362"/>
              <a:gd name="connsiteY12" fmla="*/ 119685 h 2324673"/>
              <a:gd name="connsiteX13" fmla="*/ 2415791 w 7175362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26531 w 7189259"/>
              <a:gd name="connsiteY7" fmla="*/ 1966130 h 2324673"/>
              <a:gd name="connsiteX8" fmla="*/ 4799009 w 7189259"/>
              <a:gd name="connsiteY8" fmla="*/ 1966530 h 2324673"/>
              <a:gd name="connsiteX9" fmla="*/ 841119 w 7189259"/>
              <a:gd name="connsiteY9" fmla="*/ 1974002 h 2324673"/>
              <a:gd name="connsiteX10" fmla="*/ 43327 w 7189259"/>
              <a:gd name="connsiteY10" fmla="*/ 1411325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26531 w 7189259"/>
              <a:gd name="connsiteY7" fmla="*/ 1966130 h 2324673"/>
              <a:gd name="connsiteX8" fmla="*/ 4799009 w 7189259"/>
              <a:gd name="connsiteY8" fmla="*/ 1966530 h 2324673"/>
              <a:gd name="connsiteX9" fmla="*/ 820928 w 7189259"/>
              <a:gd name="connsiteY9" fmla="*/ 1937567 h 2324673"/>
              <a:gd name="connsiteX10" fmla="*/ 43327 w 7189259"/>
              <a:gd name="connsiteY10" fmla="*/ 1411325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26531 w 7189259"/>
              <a:gd name="connsiteY7" fmla="*/ 1966130 h 2324673"/>
              <a:gd name="connsiteX8" fmla="*/ 4799009 w 7189259"/>
              <a:gd name="connsiteY8" fmla="*/ 1966530 h 2324673"/>
              <a:gd name="connsiteX9" fmla="*/ 820928 w 7189259"/>
              <a:gd name="connsiteY9" fmla="*/ 1937567 h 2324673"/>
              <a:gd name="connsiteX10" fmla="*/ 43327 w 7189259"/>
              <a:gd name="connsiteY10" fmla="*/ 1411325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26531 w 7189259"/>
              <a:gd name="connsiteY7" fmla="*/ 1966130 h 2324673"/>
              <a:gd name="connsiteX8" fmla="*/ 4799009 w 7189259"/>
              <a:gd name="connsiteY8" fmla="*/ 1966530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26531 w 7189259"/>
              <a:gd name="connsiteY7" fmla="*/ 1966130 h 2324673"/>
              <a:gd name="connsiteX8" fmla="*/ 4799009 w 7189259"/>
              <a:gd name="connsiteY8" fmla="*/ 1966530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59615 w 7189259"/>
              <a:gd name="connsiteY7" fmla="*/ 1991006 h 2324673"/>
              <a:gd name="connsiteX8" fmla="*/ 4799009 w 7189259"/>
              <a:gd name="connsiteY8" fmla="*/ 1966530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59615 w 7189259"/>
              <a:gd name="connsiteY7" fmla="*/ 1991006 h 2324673"/>
              <a:gd name="connsiteX8" fmla="*/ 4787982 w 7189259"/>
              <a:gd name="connsiteY8" fmla="*/ 1971505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59615 w 7189259"/>
              <a:gd name="connsiteY7" fmla="*/ 1991006 h 2324673"/>
              <a:gd name="connsiteX8" fmla="*/ 4787982 w 7189259"/>
              <a:gd name="connsiteY8" fmla="*/ 1971505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59615 w 7189259"/>
              <a:gd name="connsiteY7" fmla="*/ 1991006 h 2324673"/>
              <a:gd name="connsiteX8" fmla="*/ 4787982 w 7189259"/>
              <a:gd name="connsiteY8" fmla="*/ 1971505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59615 w 7189259"/>
              <a:gd name="connsiteY7" fmla="*/ 1991006 h 2324673"/>
              <a:gd name="connsiteX8" fmla="*/ 4787982 w 7189259"/>
              <a:gd name="connsiteY8" fmla="*/ 1971505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59615 w 7189259"/>
              <a:gd name="connsiteY7" fmla="*/ 1991006 h 2324673"/>
              <a:gd name="connsiteX8" fmla="*/ 4787982 w 7189259"/>
              <a:gd name="connsiteY8" fmla="*/ 1971505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59615 w 7189259"/>
              <a:gd name="connsiteY7" fmla="*/ 1991006 h 2324673"/>
              <a:gd name="connsiteX8" fmla="*/ 4787982 w 7189259"/>
              <a:gd name="connsiteY8" fmla="*/ 1971505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37790 w 7197361"/>
              <a:gd name="connsiteY0" fmla="*/ 28473 h 2324673"/>
              <a:gd name="connsiteX1" fmla="*/ 6097083 w 7197361"/>
              <a:gd name="connsiteY1" fmla="*/ 32599 h 2324673"/>
              <a:gd name="connsiteX2" fmla="*/ 7130032 w 7197361"/>
              <a:gd name="connsiteY2" fmla="*/ 464521 h 2324673"/>
              <a:gd name="connsiteX3" fmla="*/ 7057460 w 7197361"/>
              <a:gd name="connsiteY3" fmla="*/ 1582113 h 2324673"/>
              <a:gd name="connsiteX4" fmla="*/ 6295832 w 7197361"/>
              <a:gd name="connsiteY4" fmla="*/ 1958949 h 2324673"/>
              <a:gd name="connsiteX5" fmla="*/ 5938168 w 7197361"/>
              <a:gd name="connsiteY5" fmla="*/ 1979364 h 2324673"/>
              <a:gd name="connsiteX6" fmla="*/ 5702298 w 7197361"/>
              <a:gd name="connsiteY6" fmla="*/ 2324673 h 2324673"/>
              <a:gd name="connsiteX7" fmla="*/ 5167717 w 7197361"/>
              <a:gd name="connsiteY7" fmla="*/ 1991006 h 2324673"/>
              <a:gd name="connsiteX8" fmla="*/ 4796084 w 7197361"/>
              <a:gd name="connsiteY8" fmla="*/ 1971505 h 2324673"/>
              <a:gd name="connsiteX9" fmla="*/ 829030 w 7197361"/>
              <a:gd name="connsiteY9" fmla="*/ 1937567 h 2324673"/>
              <a:gd name="connsiteX10" fmla="*/ 40400 w 7197361"/>
              <a:gd name="connsiteY10" fmla="*/ 1382316 h 2324673"/>
              <a:gd name="connsiteX11" fmla="*/ 118299 w 7197361"/>
              <a:gd name="connsiteY11" fmla="*/ 590515 h 2324673"/>
              <a:gd name="connsiteX12" fmla="*/ 861822 w 7197361"/>
              <a:gd name="connsiteY12" fmla="*/ 119685 h 2324673"/>
              <a:gd name="connsiteX13" fmla="*/ 2437790 w 7197361"/>
              <a:gd name="connsiteY13" fmla="*/ 28473 h 2324673"/>
              <a:gd name="connsiteX0" fmla="*/ 2437792 w 7197363"/>
              <a:gd name="connsiteY0" fmla="*/ 28473 h 2324673"/>
              <a:gd name="connsiteX1" fmla="*/ 6097085 w 7197363"/>
              <a:gd name="connsiteY1" fmla="*/ 32599 h 2324673"/>
              <a:gd name="connsiteX2" fmla="*/ 7130034 w 7197363"/>
              <a:gd name="connsiteY2" fmla="*/ 464521 h 2324673"/>
              <a:gd name="connsiteX3" fmla="*/ 7057462 w 7197363"/>
              <a:gd name="connsiteY3" fmla="*/ 1582113 h 2324673"/>
              <a:gd name="connsiteX4" fmla="*/ 6295834 w 7197363"/>
              <a:gd name="connsiteY4" fmla="*/ 1958949 h 2324673"/>
              <a:gd name="connsiteX5" fmla="*/ 5938170 w 7197363"/>
              <a:gd name="connsiteY5" fmla="*/ 1979364 h 2324673"/>
              <a:gd name="connsiteX6" fmla="*/ 5702300 w 7197363"/>
              <a:gd name="connsiteY6" fmla="*/ 2324673 h 2324673"/>
              <a:gd name="connsiteX7" fmla="*/ 5167719 w 7197363"/>
              <a:gd name="connsiteY7" fmla="*/ 1991006 h 2324673"/>
              <a:gd name="connsiteX8" fmla="*/ 4796086 w 7197363"/>
              <a:gd name="connsiteY8" fmla="*/ 1971505 h 2324673"/>
              <a:gd name="connsiteX9" fmla="*/ 829032 w 7197363"/>
              <a:gd name="connsiteY9" fmla="*/ 1937567 h 2324673"/>
              <a:gd name="connsiteX10" fmla="*/ 40402 w 7197363"/>
              <a:gd name="connsiteY10" fmla="*/ 1382316 h 2324673"/>
              <a:gd name="connsiteX11" fmla="*/ 118301 w 7197363"/>
              <a:gd name="connsiteY11" fmla="*/ 590515 h 2324673"/>
              <a:gd name="connsiteX12" fmla="*/ 861824 w 7197363"/>
              <a:gd name="connsiteY12" fmla="*/ 119685 h 2324673"/>
              <a:gd name="connsiteX13" fmla="*/ 2437792 w 7197363"/>
              <a:gd name="connsiteY13" fmla="*/ 28473 h 2324673"/>
              <a:gd name="connsiteX0" fmla="*/ 2437792 w 7197363"/>
              <a:gd name="connsiteY0" fmla="*/ 28473 h 2324673"/>
              <a:gd name="connsiteX1" fmla="*/ 6097085 w 7197363"/>
              <a:gd name="connsiteY1" fmla="*/ 32599 h 2324673"/>
              <a:gd name="connsiteX2" fmla="*/ 7130034 w 7197363"/>
              <a:gd name="connsiteY2" fmla="*/ 464521 h 2324673"/>
              <a:gd name="connsiteX3" fmla="*/ 7057462 w 7197363"/>
              <a:gd name="connsiteY3" fmla="*/ 1582113 h 2324673"/>
              <a:gd name="connsiteX4" fmla="*/ 6295834 w 7197363"/>
              <a:gd name="connsiteY4" fmla="*/ 1958949 h 2324673"/>
              <a:gd name="connsiteX5" fmla="*/ 5938170 w 7197363"/>
              <a:gd name="connsiteY5" fmla="*/ 1979364 h 2324673"/>
              <a:gd name="connsiteX6" fmla="*/ 5702300 w 7197363"/>
              <a:gd name="connsiteY6" fmla="*/ 2324673 h 2324673"/>
              <a:gd name="connsiteX7" fmla="*/ 5167719 w 7197363"/>
              <a:gd name="connsiteY7" fmla="*/ 1991006 h 2324673"/>
              <a:gd name="connsiteX8" fmla="*/ 4796086 w 7197363"/>
              <a:gd name="connsiteY8" fmla="*/ 1971505 h 2324673"/>
              <a:gd name="connsiteX9" fmla="*/ 829032 w 7197363"/>
              <a:gd name="connsiteY9" fmla="*/ 1937567 h 2324673"/>
              <a:gd name="connsiteX10" fmla="*/ 40402 w 7197363"/>
              <a:gd name="connsiteY10" fmla="*/ 1382316 h 2324673"/>
              <a:gd name="connsiteX11" fmla="*/ 118301 w 7197363"/>
              <a:gd name="connsiteY11" fmla="*/ 590515 h 2324673"/>
              <a:gd name="connsiteX12" fmla="*/ 861824 w 7197363"/>
              <a:gd name="connsiteY12" fmla="*/ 119685 h 2324673"/>
              <a:gd name="connsiteX13" fmla="*/ 2437792 w 7197363"/>
              <a:gd name="connsiteY13" fmla="*/ 28473 h 2324673"/>
              <a:gd name="connsiteX0" fmla="*/ 2437792 w 7197363"/>
              <a:gd name="connsiteY0" fmla="*/ 28473 h 2324673"/>
              <a:gd name="connsiteX1" fmla="*/ 6097085 w 7197363"/>
              <a:gd name="connsiteY1" fmla="*/ 32599 h 2324673"/>
              <a:gd name="connsiteX2" fmla="*/ 7130034 w 7197363"/>
              <a:gd name="connsiteY2" fmla="*/ 464521 h 2324673"/>
              <a:gd name="connsiteX3" fmla="*/ 7057462 w 7197363"/>
              <a:gd name="connsiteY3" fmla="*/ 1582113 h 2324673"/>
              <a:gd name="connsiteX4" fmla="*/ 6295834 w 7197363"/>
              <a:gd name="connsiteY4" fmla="*/ 1958949 h 2324673"/>
              <a:gd name="connsiteX5" fmla="*/ 5938170 w 7197363"/>
              <a:gd name="connsiteY5" fmla="*/ 1979364 h 2324673"/>
              <a:gd name="connsiteX6" fmla="*/ 5702300 w 7197363"/>
              <a:gd name="connsiteY6" fmla="*/ 2324673 h 2324673"/>
              <a:gd name="connsiteX7" fmla="*/ 5167719 w 7197363"/>
              <a:gd name="connsiteY7" fmla="*/ 1991006 h 2324673"/>
              <a:gd name="connsiteX8" fmla="*/ 4796086 w 7197363"/>
              <a:gd name="connsiteY8" fmla="*/ 1971505 h 2324673"/>
              <a:gd name="connsiteX9" fmla="*/ 829032 w 7197363"/>
              <a:gd name="connsiteY9" fmla="*/ 1937567 h 2324673"/>
              <a:gd name="connsiteX10" fmla="*/ 40402 w 7197363"/>
              <a:gd name="connsiteY10" fmla="*/ 1382316 h 2324673"/>
              <a:gd name="connsiteX11" fmla="*/ 118301 w 7197363"/>
              <a:gd name="connsiteY11" fmla="*/ 590515 h 2324673"/>
              <a:gd name="connsiteX12" fmla="*/ 861824 w 7197363"/>
              <a:gd name="connsiteY12" fmla="*/ 119685 h 2324673"/>
              <a:gd name="connsiteX13" fmla="*/ 2437792 w 7197363"/>
              <a:gd name="connsiteY13" fmla="*/ 28473 h 2324673"/>
              <a:gd name="connsiteX0" fmla="*/ 2437792 w 7197363"/>
              <a:gd name="connsiteY0" fmla="*/ 28473 h 2324673"/>
              <a:gd name="connsiteX1" fmla="*/ 6097085 w 7197363"/>
              <a:gd name="connsiteY1" fmla="*/ 32599 h 2324673"/>
              <a:gd name="connsiteX2" fmla="*/ 7130034 w 7197363"/>
              <a:gd name="connsiteY2" fmla="*/ 464521 h 2324673"/>
              <a:gd name="connsiteX3" fmla="*/ 7057462 w 7197363"/>
              <a:gd name="connsiteY3" fmla="*/ 1582113 h 2324673"/>
              <a:gd name="connsiteX4" fmla="*/ 6295834 w 7197363"/>
              <a:gd name="connsiteY4" fmla="*/ 1958949 h 2324673"/>
              <a:gd name="connsiteX5" fmla="*/ 5938170 w 7197363"/>
              <a:gd name="connsiteY5" fmla="*/ 1979364 h 2324673"/>
              <a:gd name="connsiteX6" fmla="*/ 5702300 w 7197363"/>
              <a:gd name="connsiteY6" fmla="*/ 2324673 h 2324673"/>
              <a:gd name="connsiteX7" fmla="*/ 5167719 w 7197363"/>
              <a:gd name="connsiteY7" fmla="*/ 1991006 h 2324673"/>
              <a:gd name="connsiteX8" fmla="*/ 4796086 w 7197363"/>
              <a:gd name="connsiteY8" fmla="*/ 1971505 h 2324673"/>
              <a:gd name="connsiteX9" fmla="*/ 840061 w 7197363"/>
              <a:gd name="connsiteY9" fmla="*/ 1927617 h 2324673"/>
              <a:gd name="connsiteX10" fmla="*/ 40402 w 7197363"/>
              <a:gd name="connsiteY10" fmla="*/ 1382316 h 2324673"/>
              <a:gd name="connsiteX11" fmla="*/ 118301 w 7197363"/>
              <a:gd name="connsiteY11" fmla="*/ 590515 h 2324673"/>
              <a:gd name="connsiteX12" fmla="*/ 861824 w 7197363"/>
              <a:gd name="connsiteY12" fmla="*/ 119685 h 2324673"/>
              <a:gd name="connsiteX13" fmla="*/ 2437792 w 7197363"/>
              <a:gd name="connsiteY13" fmla="*/ 28473 h 2324673"/>
              <a:gd name="connsiteX0" fmla="*/ 2437792 w 7220557"/>
              <a:gd name="connsiteY0" fmla="*/ 28473 h 2324673"/>
              <a:gd name="connsiteX1" fmla="*/ 6097085 w 7220557"/>
              <a:gd name="connsiteY1" fmla="*/ 32599 h 2324673"/>
              <a:gd name="connsiteX2" fmla="*/ 7130034 w 7220557"/>
              <a:gd name="connsiteY2" fmla="*/ 464521 h 2324673"/>
              <a:gd name="connsiteX3" fmla="*/ 7101574 w 7220557"/>
              <a:gd name="connsiteY3" fmla="*/ 1567187 h 2324673"/>
              <a:gd name="connsiteX4" fmla="*/ 6295834 w 7220557"/>
              <a:gd name="connsiteY4" fmla="*/ 1958949 h 2324673"/>
              <a:gd name="connsiteX5" fmla="*/ 5938170 w 7220557"/>
              <a:gd name="connsiteY5" fmla="*/ 1979364 h 2324673"/>
              <a:gd name="connsiteX6" fmla="*/ 5702300 w 7220557"/>
              <a:gd name="connsiteY6" fmla="*/ 2324673 h 2324673"/>
              <a:gd name="connsiteX7" fmla="*/ 5167719 w 7220557"/>
              <a:gd name="connsiteY7" fmla="*/ 1991006 h 2324673"/>
              <a:gd name="connsiteX8" fmla="*/ 4796086 w 7220557"/>
              <a:gd name="connsiteY8" fmla="*/ 1971505 h 2324673"/>
              <a:gd name="connsiteX9" fmla="*/ 840061 w 7220557"/>
              <a:gd name="connsiteY9" fmla="*/ 1927617 h 2324673"/>
              <a:gd name="connsiteX10" fmla="*/ 40402 w 7220557"/>
              <a:gd name="connsiteY10" fmla="*/ 1382316 h 2324673"/>
              <a:gd name="connsiteX11" fmla="*/ 118301 w 7220557"/>
              <a:gd name="connsiteY11" fmla="*/ 590515 h 2324673"/>
              <a:gd name="connsiteX12" fmla="*/ 861824 w 7220557"/>
              <a:gd name="connsiteY12" fmla="*/ 119685 h 2324673"/>
              <a:gd name="connsiteX13" fmla="*/ 2437792 w 7220557"/>
              <a:gd name="connsiteY13" fmla="*/ 28473 h 2324673"/>
              <a:gd name="connsiteX0" fmla="*/ 2437792 w 7220557"/>
              <a:gd name="connsiteY0" fmla="*/ 28473 h 2314723"/>
              <a:gd name="connsiteX1" fmla="*/ 6097085 w 7220557"/>
              <a:gd name="connsiteY1" fmla="*/ 32599 h 2314723"/>
              <a:gd name="connsiteX2" fmla="*/ 7130034 w 7220557"/>
              <a:gd name="connsiteY2" fmla="*/ 464521 h 2314723"/>
              <a:gd name="connsiteX3" fmla="*/ 7101574 w 7220557"/>
              <a:gd name="connsiteY3" fmla="*/ 1567187 h 2314723"/>
              <a:gd name="connsiteX4" fmla="*/ 6295834 w 7220557"/>
              <a:gd name="connsiteY4" fmla="*/ 1958949 h 2314723"/>
              <a:gd name="connsiteX5" fmla="*/ 5938170 w 7220557"/>
              <a:gd name="connsiteY5" fmla="*/ 1979364 h 2314723"/>
              <a:gd name="connsiteX6" fmla="*/ 5669215 w 7220557"/>
              <a:gd name="connsiteY6" fmla="*/ 2314723 h 2314723"/>
              <a:gd name="connsiteX7" fmla="*/ 5167719 w 7220557"/>
              <a:gd name="connsiteY7" fmla="*/ 1991006 h 2314723"/>
              <a:gd name="connsiteX8" fmla="*/ 4796086 w 7220557"/>
              <a:gd name="connsiteY8" fmla="*/ 1971505 h 2314723"/>
              <a:gd name="connsiteX9" fmla="*/ 840061 w 7220557"/>
              <a:gd name="connsiteY9" fmla="*/ 1927617 h 2314723"/>
              <a:gd name="connsiteX10" fmla="*/ 40402 w 7220557"/>
              <a:gd name="connsiteY10" fmla="*/ 1382316 h 2314723"/>
              <a:gd name="connsiteX11" fmla="*/ 118301 w 7220557"/>
              <a:gd name="connsiteY11" fmla="*/ 590515 h 2314723"/>
              <a:gd name="connsiteX12" fmla="*/ 861824 w 7220557"/>
              <a:gd name="connsiteY12" fmla="*/ 119685 h 2314723"/>
              <a:gd name="connsiteX13" fmla="*/ 2437792 w 7220557"/>
              <a:gd name="connsiteY13" fmla="*/ 28473 h 2314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20557" h="2314723">
                <a:moveTo>
                  <a:pt x="2437792" y="28473"/>
                </a:moveTo>
                <a:cubicBezTo>
                  <a:pt x="3720936" y="-19524"/>
                  <a:pt x="4770035" y="1011"/>
                  <a:pt x="6097085" y="32599"/>
                </a:cubicBezTo>
                <a:cubicBezTo>
                  <a:pt x="6241375" y="32599"/>
                  <a:pt x="6941349" y="44458"/>
                  <a:pt x="7130034" y="464521"/>
                </a:cubicBezTo>
                <a:cubicBezTo>
                  <a:pt x="7207443" y="822538"/>
                  <a:pt x="7299936" y="1107572"/>
                  <a:pt x="7101574" y="1567187"/>
                </a:cubicBezTo>
                <a:cubicBezTo>
                  <a:pt x="7012674" y="1820442"/>
                  <a:pt x="6826441" y="1941454"/>
                  <a:pt x="6295834" y="1958949"/>
                </a:cubicBezTo>
                <a:cubicBezTo>
                  <a:pt x="6201573" y="1967661"/>
                  <a:pt x="6028835" y="1978328"/>
                  <a:pt x="5938170" y="1979364"/>
                </a:cubicBezTo>
                <a:cubicBezTo>
                  <a:pt x="5846464" y="2148329"/>
                  <a:pt x="5703170" y="2299450"/>
                  <a:pt x="5669215" y="2314723"/>
                </a:cubicBezTo>
                <a:cubicBezTo>
                  <a:pt x="5397092" y="2101809"/>
                  <a:pt x="5307818" y="2068828"/>
                  <a:pt x="5167719" y="1991006"/>
                </a:cubicBezTo>
                <a:lnTo>
                  <a:pt x="4796086" y="1971505"/>
                </a:lnTo>
                <a:cubicBezTo>
                  <a:pt x="3970001" y="2004968"/>
                  <a:pt x="1743341" y="1983706"/>
                  <a:pt x="840061" y="1927617"/>
                </a:cubicBezTo>
                <a:cubicBezTo>
                  <a:pt x="393004" y="1877867"/>
                  <a:pt x="110456" y="1617395"/>
                  <a:pt x="40402" y="1382316"/>
                </a:cubicBezTo>
                <a:cubicBezTo>
                  <a:pt x="-46199" y="1071836"/>
                  <a:pt x="18879" y="1018771"/>
                  <a:pt x="118301" y="590515"/>
                </a:cubicBezTo>
                <a:cubicBezTo>
                  <a:pt x="161844" y="286569"/>
                  <a:pt x="632474" y="128192"/>
                  <a:pt x="861824" y="119685"/>
                </a:cubicBezTo>
                <a:cubicBezTo>
                  <a:pt x="1206200" y="97914"/>
                  <a:pt x="1792517" y="47314"/>
                  <a:pt x="2437792" y="28473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0BA502C-294E-3305-EF54-584A2C7290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7358" y="3913273"/>
            <a:ext cx="4236148" cy="1218737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4100" i="0" dirty="0">
                <a:effectLst/>
                <a:latin typeface="Arial Black" panose="020B0A04020102020204" pitchFamily="34" charset="0"/>
              </a:rPr>
              <a:t>KMEN</a:t>
            </a:r>
            <a:br>
              <a:rPr lang="cs-CZ" sz="4100" i="0" dirty="0">
                <a:effectLst/>
                <a:latin typeface="Arial Black" panose="020B0A04020102020204" pitchFamily="34" charset="0"/>
              </a:rPr>
            </a:br>
            <a:r>
              <a:rPr lang="cs-CZ" sz="4100" i="0" dirty="0">
                <a:effectLst/>
                <a:latin typeface="Arial Black" panose="020B0A04020102020204" pitchFamily="34" charset="0"/>
              </a:rPr>
              <a:t>Členovci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6F184E6-B579-799B-1965-2CA3BD8F97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4086" y="5150073"/>
            <a:ext cx="4236148" cy="684744"/>
          </a:xfrm>
        </p:spPr>
        <p:txBody>
          <a:bodyPr anchor="t">
            <a:normAutofit fontScale="92500" lnSpcReduction="20000"/>
          </a:bodyPr>
          <a:lstStyle/>
          <a:p>
            <a:pPr algn="ctr">
              <a:lnSpc>
                <a:spcPct val="90000"/>
              </a:lnSpc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Podkmen Vzdušnicovci Stonožky a hmyz</a:t>
            </a:r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3CEFF6F4-C041-4E7F-9C99-93B222CB8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71682" y="3391906"/>
            <a:ext cx="4808784" cy="2769498"/>
          </a:xfrm>
          <a:custGeom>
            <a:avLst/>
            <a:gdLst>
              <a:gd name="connsiteX0" fmla="*/ 4456852 w 7096563"/>
              <a:gd name="connsiteY0" fmla="*/ 382 h 2526654"/>
              <a:gd name="connsiteX1" fmla="*/ 5996285 w 7096563"/>
              <a:gd name="connsiteY1" fmla="*/ 12882 h 2526654"/>
              <a:gd name="connsiteX2" fmla="*/ 7029234 w 7096563"/>
              <a:gd name="connsiteY2" fmla="*/ 444804 h 2526654"/>
              <a:gd name="connsiteX3" fmla="*/ 6956662 w 7096563"/>
              <a:gd name="connsiteY3" fmla="*/ 1562396 h 2526654"/>
              <a:gd name="connsiteX4" fmla="*/ 6145668 w 7096563"/>
              <a:gd name="connsiteY4" fmla="*/ 1942015 h 2526654"/>
              <a:gd name="connsiteX5" fmla="*/ 5837370 w 7096563"/>
              <a:gd name="connsiteY5" fmla="*/ 1959647 h 2526654"/>
              <a:gd name="connsiteX6" fmla="*/ 5815841 w 7096563"/>
              <a:gd name="connsiteY6" fmla="*/ 2526654 h 2526654"/>
              <a:gd name="connsiteX7" fmla="*/ 5303195 w 7096563"/>
              <a:gd name="connsiteY7" fmla="*/ 1946413 h 2526654"/>
              <a:gd name="connsiteX8" fmla="*/ 5039055 w 7096563"/>
              <a:gd name="connsiteY8" fmla="*/ 1933347 h 2526654"/>
              <a:gd name="connsiteX9" fmla="*/ 875181 w 7096563"/>
              <a:gd name="connsiteY9" fmla="*/ 1954285 h 2526654"/>
              <a:gd name="connsiteX10" fmla="*/ 149462 w 7096563"/>
              <a:gd name="connsiteY10" fmla="*/ 1489824 h 2526654"/>
              <a:gd name="connsiteX11" fmla="*/ 33346 w 7096563"/>
              <a:gd name="connsiteY11" fmla="*/ 604461 h 2526654"/>
              <a:gd name="connsiteX12" fmla="*/ 761024 w 7096563"/>
              <a:gd name="connsiteY12" fmla="*/ 99968 h 2526654"/>
              <a:gd name="connsiteX13" fmla="*/ 2289456 w 7096563"/>
              <a:gd name="connsiteY13" fmla="*/ 35686 h 2526654"/>
              <a:gd name="connsiteX14" fmla="*/ 2355877 w 7096563"/>
              <a:gd name="connsiteY14" fmla="*/ 33952 h 2526654"/>
              <a:gd name="connsiteX15" fmla="*/ 2355877 w 7096563"/>
              <a:gd name="connsiteY15" fmla="*/ 18770 h 2526654"/>
              <a:gd name="connsiteX16" fmla="*/ 2878392 w 7096563"/>
              <a:gd name="connsiteY16" fmla="*/ 18770 h 2526654"/>
              <a:gd name="connsiteX17" fmla="*/ 2878392 w 7096563"/>
              <a:gd name="connsiteY17" fmla="*/ 20840 h 2526654"/>
              <a:gd name="connsiteX18" fmla="*/ 3326250 w 7096563"/>
              <a:gd name="connsiteY18" fmla="*/ 11889 h 2526654"/>
              <a:gd name="connsiteX19" fmla="*/ 4456852 w 7096563"/>
              <a:gd name="connsiteY19" fmla="*/ 382 h 2526654"/>
              <a:gd name="connsiteX0" fmla="*/ 4456852 w 7096563"/>
              <a:gd name="connsiteY0" fmla="*/ 0 h 2526272"/>
              <a:gd name="connsiteX1" fmla="*/ 5996285 w 7096563"/>
              <a:gd name="connsiteY1" fmla="*/ 12500 h 2526272"/>
              <a:gd name="connsiteX2" fmla="*/ 7029234 w 7096563"/>
              <a:gd name="connsiteY2" fmla="*/ 444422 h 2526272"/>
              <a:gd name="connsiteX3" fmla="*/ 6956662 w 7096563"/>
              <a:gd name="connsiteY3" fmla="*/ 1562014 h 2526272"/>
              <a:gd name="connsiteX4" fmla="*/ 6145668 w 7096563"/>
              <a:gd name="connsiteY4" fmla="*/ 1941633 h 2526272"/>
              <a:gd name="connsiteX5" fmla="*/ 5837370 w 7096563"/>
              <a:gd name="connsiteY5" fmla="*/ 1959265 h 2526272"/>
              <a:gd name="connsiteX6" fmla="*/ 5815841 w 7096563"/>
              <a:gd name="connsiteY6" fmla="*/ 2526272 h 2526272"/>
              <a:gd name="connsiteX7" fmla="*/ 5303195 w 7096563"/>
              <a:gd name="connsiteY7" fmla="*/ 1946031 h 2526272"/>
              <a:gd name="connsiteX8" fmla="*/ 5039055 w 7096563"/>
              <a:gd name="connsiteY8" fmla="*/ 1932965 h 2526272"/>
              <a:gd name="connsiteX9" fmla="*/ 875181 w 7096563"/>
              <a:gd name="connsiteY9" fmla="*/ 1953903 h 2526272"/>
              <a:gd name="connsiteX10" fmla="*/ 149462 w 7096563"/>
              <a:gd name="connsiteY10" fmla="*/ 1489442 h 2526272"/>
              <a:gd name="connsiteX11" fmla="*/ 33346 w 7096563"/>
              <a:gd name="connsiteY11" fmla="*/ 604079 h 2526272"/>
              <a:gd name="connsiteX12" fmla="*/ 761024 w 7096563"/>
              <a:gd name="connsiteY12" fmla="*/ 99586 h 2526272"/>
              <a:gd name="connsiteX13" fmla="*/ 2289456 w 7096563"/>
              <a:gd name="connsiteY13" fmla="*/ 35304 h 2526272"/>
              <a:gd name="connsiteX14" fmla="*/ 2355877 w 7096563"/>
              <a:gd name="connsiteY14" fmla="*/ 33570 h 2526272"/>
              <a:gd name="connsiteX15" fmla="*/ 2878392 w 7096563"/>
              <a:gd name="connsiteY15" fmla="*/ 18388 h 2526272"/>
              <a:gd name="connsiteX16" fmla="*/ 2878392 w 7096563"/>
              <a:gd name="connsiteY16" fmla="*/ 20458 h 2526272"/>
              <a:gd name="connsiteX17" fmla="*/ 3326250 w 7096563"/>
              <a:gd name="connsiteY17" fmla="*/ 11507 h 2526272"/>
              <a:gd name="connsiteX18" fmla="*/ 4456852 w 7096563"/>
              <a:gd name="connsiteY18" fmla="*/ 0 h 2526272"/>
              <a:gd name="connsiteX0" fmla="*/ 4456852 w 7096563"/>
              <a:gd name="connsiteY0" fmla="*/ 0 h 2526272"/>
              <a:gd name="connsiteX1" fmla="*/ 5996285 w 7096563"/>
              <a:gd name="connsiteY1" fmla="*/ 12500 h 2526272"/>
              <a:gd name="connsiteX2" fmla="*/ 7029234 w 7096563"/>
              <a:gd name="connsiteY2" fmla="*/ 444422 h 2526272"/>
              <a:gd name="connsiteX3" fmla="*/ 6956662 w 7096563"/>
              <a:gd name="connsiteY3" fmla="*/ 1562014 h 2526272"/>
              <a:gd name="connsiteX4" fmla="*/ 6145668 w 7096563"/>
              <a:gd name="connsiteY4" fmla="*/ 1941633 h 2526272"/>
              <a:gd name="connsiteX5" fmla="*/ 5837370 w 7096563"/>
              <a:gd name="connsiteY5" fmla="*/ 1959265 h 2526272"/>
              <a:gd name="connsiteX6" fmla="*/ 5815841 w 7096563"/>
              <a:gd name="connsiteY6" fmla="*/ 2526272 h 2526272"/>
              <a:gd name="connsiteX7" fmla="*/ 5303195 w 7096563"/>
              <a:gd name="connsiteY7" fmla="*/ 1946031 h 2526272"/>
              <a:gd name="connsiteX8" fmla="*/ 5039055 w 7096563"/>
              <a:gd name="connsiteY8" fmla="*/ 1932965 h 2526272"/>
              <a:gd name="connsiteX9" fmla="*/ 875181 w 7096563"/>
              <a:gd name="connsiteY9" fmla="*/ 1953903 h 2526272"/>
              <a:gd name="connsiteX10" fmla="*/ 149462 w 7096563"/>
              <a:gd name="connsiteY10" fmla="*/ 1489442 h 2526272"/>
              <a:gd name="connsiteX11" fmla="*/ 33346 w 7096563"/>
              <a:gd name="connsiteY11" fmla="*/ 604079 h 2526272"/>
              <a:gd name="connsiteX12" fmla="*/ 761024 w 7096563"/>
              <a:gd name="connsiteY12" fmla="*/ 99586 h 2526272"/>
              <a:gd name="connsiteX13" fmla="*/ 2289456 w 7096563"/>
              <a:gd name="connsiteY13" fmla="*/ 35304 h 2526272"/>
              <a:gd name="connsiteX14" fmla="*/ 2355877 w 7096563"/>
              <a:gd name="connsiteY14" fmla="*/ 33570 h 2526272"/>
              <a:gd name="connsiteX15" fmla="*/ 2878392 w 7096563"/>
              <a:gd name="connsiteY15" fmla="*/ 18388 h 2526272"/>
              <a:gd name="connsiteX16" fmla="*/ 3326250 w 7096563"/>
              <a:gd name="connsiteY16" fmla="*/ 11507 h 2526272"/>
              <a:gd name="connsiteX17" fmla="*/ 4456852 w 7096563"/>
              <a:gd name="connsiteY17" fmla="*/ 0 h 2526272"/>
              <a:gd name="connsiteX0" fmla="*/ 4456852 w 7096563"/>
              <a:gd name="connsiteY0" fmla="*/ 0 h 2526272"/>
              <a:gd name="connsiteX1" fmla="*/ 5996285 w 7096563"/>
              <a:gd name="connsiteY1" fmla="*/ 12500 h 2526272"/>
              <a:gd name="connsiteX2" fmla="*/ 7029234 w 7096563"/>
              <a:gd name="connsiteY2" fmla="*/ 444422 h 2526272"/>
              <a:gd name="connsiteX3" fmla="*/ 6956662 w 7096563"/>
              <a:gd name="connsiteY3" fmla="*/ 1562014 h 2526272"/>
              <a:gd name="connsiteX4" fmla="*/ 6145668 w 7096563"/>
              <a:gd name="connsiteY4" fmla="*/ 1941633 h 2526272"/>
              <a:gd name="connsiteX5" fmla="*/ 5837370 w 7096563"/>
              <a:gd name="connsiteY5" fmla="*/ 1959265 h 2526272"/>
              <a:gd name="connsiteX6" fmla="*/ 5815841 w 7096563"/>
              <a:gd name="connsiteY6" fmla="*/ 2526272 h 2526272"/>
              <a:gd name="connsiteX7" fmla="*/ 5303195 w 7096563"/>
              <a:gd name="connsiteY7" fmla="*/ 1946031 h 2526272"/>
              <a:gd name="connsiteX8" fmla="*/ 5039055 w 7096563"/>
              <a:gd name="connsiteY8" fmla="*/ 1932965 h 2526272"/>
              <a:gd name="connsiteX9" fmla="*/ 875181 w 7096563"/>
              <a:gd name="connsiteY9" fmla="*/ 1953903 h 2526272"/>
              <a:gd name="connsiteX10" fmla="*/ 149462 w 7096563"/>
              <a:gd name="connsiteY10" fmla="*/ 1489442 h 2526272"/>
              <a:gd name="connsiteX11" fmla="*/ 33346 w 7096563"/>
              <a:gd name="connsiteY11" fmla="*/ 604079 h 2526272"/>
              <a:gd name="connsiteX12" fmla="*/ 761024 w 7096563"/>
              <a:gd name="connsiteY12" fmla="*/ 99586 h 2526272"/>
              <a:gd name="connsiteX13" fmla="*/ 2289456 w 7096563"/>
              <a:gd name="connsiteY13" fmla="*/ 35304 h 2526272"/>
              <a:gd name="connsiteX14" fmla="*/ 2878392 w 7096563"/>
              <a:gd name="connsiteY14" fmla="*/ 18388 h 2526272"/>
              <a:gd name="connsiteX15" fmla="*/ 3326250 w 7096563"/>
              <a:gd name="connsiteY15" fmla="*/ 11507 h 2526272"/>
              <a:gd name="connsiteX16" fmla="*/ 4456852 w 7096563"/>
              <a:gd name="connsiteY16" fmla="*/ 0 h 2526272"/>
              <a:gd name="connsiteX0" fmla="*/ 4456852 w 7096563"/>
              <a:gd name="connsiteY0" fmla="*/ 0 h 2526272"/>
              <a:gd name="connsiteX1" fmla="*/ 5996285 w 7096563"/>
              <a:gd name="connsiteY1" fmla="*/ 12500 h 2526272"/>
              <a:gd name="connsiteX2" fmla="*/ 7029234 w 7096563"/>
              <a:gd name="connsiteY2" fmla="*/ 444422 h 2526272"/>
              <a:gd name="connsiteX3" fmla="*/ 6956662 w 7096563"/>
              <a:gd name="connsiteY3" fmla="*/ 1562014 h 2526272"/>
              <a:gd name="connsiteX4" fmla="*/ 6145668 w 7096563"/>
              <a:gd name="connsiteY4" fmla="*/ 1941633 h 2526272"/>
              <a:gd name="connsiteX5" fmla="*/ 5837370 w 7096563"/>
              <a:gd name="connsiteY5" fmla="*/ 1959265 h 2526272"/>
              <a:gd name="connsiteX6" fmla="*/ 5815841 w 7096563"/>
              <a:gd name="connsiteY6" fmla="*/ 2526272 h 2526272"/>
              <a:gd name="connsiteX7" fmla="*/ 5303195 w 7096563"/>
              <a:gd name="connsiteY7" fmla="*/ 1946031 h 2526272"/>
              <a:gd name="connsiteX8" fmla="*/ 5039055 w 7096563"/>
              <a:gd name="connsiteY8" fmla="*/ 1932965 h 2526272"/>
              <a:gd name="connsiteX9" fmla="*/ 875181 w 7096563"/>
              <a:gd name="connsiteY9" fmla="*/ 1953903 h 2526272"/>
              <a:gd name="connsiteX10" fmla="*/ 149462 w 7096563"/>
              <a:gd name="connsiteY10" fmla="*/ 1489442 h 2526272"/>
              <a:gd name="connsiteX11" fmla="*/ 33346 w 7096563"/>
              <a:gd name="connsiteY11" fmla="*/ 604079 h 2526272"/>
              <a:gd name="connsiteX12" fmla="*/ 761024 w 7096563"/>
              <a:gd name="connsiteY12" fmla="*/ 99586 h 2526272"/>
              <a:gd name="connsiteX13" fmla="*/ 2289456 w 7096563"/>
              <a:gd name="connsiteY13" fmla="*/ 35304 h 2526272"/>
              <a:gd name="connsiteX14" fmla="*/ 3326250 w 7096563"/>
              <a:gd name="connsiteY14" fmla="*/ 11507 h 2526272"/>
              <a:gd name="connsiteX15" fmla="*/ 4456852 w 7096563"/>
              <a:gd name="connsiteY15" fmla="*/ 0 h 2526272"/>
              <a:gd name="connsiteX0" fmla="*/ 4456852 w 7096563"/>
              <a:gd name="connsiteY0" fmla="*/ 0 h 2526272"/>
              <a:gd name="connsiteX1" fmla="*/ 5996285 w 7096563"/>
              <a:gd name="connsiteY1" fmla="*/ 12500 h 2526272"/>
              <a:gd name="connsiteX2" fmla="*/ 7029234 w 7096563"/>
              <a:gd name="connsiteY2" fmla="*/ 444422 h 2526272"/>
              <a:gd name="connsiteX3" fmla="*/ 6956662 w 7096563"/>
              <a:gd name="connsiteY3" fmla="*/ 1562014 h 2526272"/>
              <a:gd name="connsiteX4" fmla="*/ 6145668 w 7096563"/>
              <a:gd name="connsiteY4" fmla="*/ 1941633 h 2526272"/>
              <a:gd name="connsiteX5" fmla="*/ 5837370 w 7096563"/>
              <a:gd name="connsiteY5" fmla="*/ 1959265 h 2526272"/>
              <a:gd name="connsiteX6" fmla="*/ 5815841 w 7096563"/>
              <a:gd name="connsiteY6" fmla="*/ 2526272 h 2526272"/>
              <a:gd name="connsiteX7" fmla="*/ 5303195 w 7096563"/>
              <a:gd name="connsiteY7" fmla="*/ 1946031 h 2526272"/>
              <a:gd name="connsiteX8" fmla="*/ 5039055 w 7096563"/>
              <a:gd name="connsiteY8" fmla="*/ 1932965 h 2526272"/>
              <a:gd name="connsiteX9" fmla="*/ 875181 w 7096563"/>
              <a:gd name="connsiteY9" fmla="*/ 1953903 h 2526272"/>
              <a:gd name="connsiteX10" fmla="*/ 149462 w 7096563"/>
              <a:gd name="connsiteY10" fmla="*/ 1489442 h 2526272"/>
              <a:gd name="connsiteX11" fmla="*/ 33346 w 7096563"/>
              <a:gd name="connsiteY11" fmla="*/ 604079 h 2526272"/>
              <a:gd name="connsiteX12" fmla="*/ 761024 w 7096563"/>
              <a:gd name="connsiteY12" fmla="*/ 99586 h 2526272"/>
              <a:gd name="connsiteX13" fmla="*/ 2289456 w 7096563"/>
              <a:gd name="connsiteY13" fmla="*/ 35304 h 2526272"/>
              <a:gd name="connsiteX14" fmla="*/ 4456852 w 7096563"/>
              <a:gd name="connsiteY14" fmla="*/ 0 h 2526272"/>
              <a:gd name="connsiteX0" fmla="*/ 2289456 w 7096563"/>
              <a:gd name="connsiteY0" fmla="*/ 22804 h 2513772"/>
              <a:gd name="connsiteX1" fmla="*/ 5996285 w 7096563"/>
              <a:gd name="connsiteY1" fmla="*/ 0 h 2513772"/>
              <a:gd name="connsiteX2" fmla="*/ 7029234 w 7096563"/>
              <a:gd name="connsiteY2" fmla="*/ 431922 h 2513772"/>
              <a:gd name="connsiteX3" fmla="*/ 6956662 w 7096563"/>
              <a:gd name="connsiteY3" fmla="*/ 1549514 h 2513772"/>
              <a:gd name="connsiteX4" fmla="*/ 6145668 w 7096563"/>
              <a:gd name="connsiteY4" fmla="*/ 1929133 h 2513772"/>
              <a:gd name="connsiteX5" fmla="*/ 5837370 w 7096563"/>
              <a:gd name="connsiteY5" fmla="*/ 1946765 h 2513772"/>
              <a:gd name="connsiteX6" fmla="*/ 5815841 w 7096563"/>
              <a:gd name="connsiteY6" fmla="*/ 2513772 h 2513772"/>
              <a:gd name="connsiteX7" fmla="*/ 5303195 w 7096563"/>
              <a:gd name="connsiteY7" fmla="*/ 1933531 h 2513772"/>
              <a:gd name="connsiteX8" fmla="*/ 5039055 w 7096563"/>
              <a:gd name="connsiteY8" fmla="*/ 1920465 h 2513772"/>
              <a:gd name="connsiteX9" fmla="*/ 875181 w 7096563"/>
              <a:gd name="connsiteY9" fmla="*/ 1941403 h 2513772"/>
              <a:gd name="connsiteX10" fmla="*/ 149462 w 7096563"/>
              <a:gd name="connsiteY10" fmla="*/ 1476942 h 2513772"/>
              <a:gd name="connsiteX11" fmla="*/ 33346 w 7096563"/>
              <a:gd name="connsiteY11" fmla="*/ 591579 h 2513772"/>
              <a:gd name="connsiteX12" fmla="*/ 761024 w 7096563"/>
              <a:gd name="connsiteY12" fmla="*/ 87086 h 2513772"/>
              <a:gd name="connsiteX13" fmla="*/ 2289456 w 7096563"/>
              <a:gd name="connsiteY13" fmla="*/ 22804 h 2513772"/>
              <a:gd name="connsiteX0" fmla="*/ 2289456 w 7096563"/>
              <a:gd name="connsiteY0" fmla="*/ 33636 h 2524604"/>
              <a:gd name="connsiteX1" fmla="*/ 5996285 w 7096563"/>
              <a:gd name="connsiteY1" fmla="*/ 10832 h 2524604"/>
              <a:gd name="connsiteX2" fmla="*/ 7029234 w 7096563"/>
              <a:gd name="connsiteY2" fmla="*/ 442754 h 2524604"/>
              <a:gd name="connsiteX3" fmla="*/ 6956662 w 7096563"/>
              <a:gd name="connsiteY3" fmla="*/ 1560346 h 2524604"/>
              <a:gd name="connsiteX4" fmla="*/ 6145668 w 7096563"/>
              <a:gd name="connsiteY4" fmla="*/ 1939965 h 2524604"/>
              <a:gd name="connsiteX5" fmla="*/ 5837370 w 7096563"/>
              <a:gd name="connsiteY5" fmla="*/ 1957597 h 2524604"/>
              <a:gd name="connsiteX6" fmla="*/ 5815841 w 7096563"/>
              <a:gd name="connsiteY6" fmla="*/ 2524604 h 2524604"/>
              <a:gd name="connsiteX7" fmla="*/ 5303195 w 7096563"/>
              <a:gd name="connsiteY7" fmla="*/ 1944363 h 2524604"/>
              <a:gd name="connsiteX8" fmla="*/ 5039055 w 7096563"/>
              <a:gd name="connsiteY8" fmla="*/ 1931297 h 2524604"/>
              <a:gd name="connsiteX9" fmla="*/ 875181 w 7096563"/>
              <a:gd name="connsiteY9" fmla="*/ 1952235 h 2524604"/>
              <a:gd name="connsiteX10" fmla="*/ 149462 w 7096563"/>
              <a:gd name="connsiteY10" fmla="*/ 1487774 h 2524604"/>
              <a:gd name="connsiteX11" fmla="*/ 33346 w 7096563"/>
              <a:gd name="connsiteY11" fmla="*/ 602411 h 2524604"/>
              <a:gd name="connsiteX12" fmla="*/ 761024 w 7096563"/>
              <a:gd name="connsiteY12" fmla="*/ 97918 h 2524604"/>
              <a:gd name="connsiteX13" fmla="*/ 2289456 w 7096563"/>
              <a:gd name="connsiteY13" fmla="*/ 33636 h 2524604"/>
              <a:gd name="connsiteX0" fmla="*/ 2289456 w 7096563"/>
              <a:gd name="connsiteY0" fmla="*/ 33636 h 2446227"/>
              <a:gd name="connsiteX1" fmla="*/ 5996285 w 7096563"/>
              <a:gd name="connsiteY1" fmla="*/ 10832 h 2446227"/>
              <a:gd name="connsiteX2" fmla="*/ 7029234 w 7096563"/>
              <a:gd name="connsiteY2" fmla="*/ 442754 h 2446227"/>
              <a:gd name="connsiteX3" fmla="*/ 6956662 w 7096563"/>
              <a:gd name="connsiteY3" fmla="*/ 1560346 h 2446227"/>
              <a:gd name="connsiteX4" fmla="*/ 6145668 w 7096563"/>
              <a:gd name="connsiteY4" fmla="*/ 1939965 h 2446227"/>
              <a:gd name="connsiteX5" fmla="*/ 5837370 w 7096563"/>
              <a:gd name="connsiteY5" fmla="*/ 1957597 h 2446227"/>
              <a:gd name="connsiteX6" fmla="*/ 5801458 w 7096563"/>
              <a:gd name="connsiteY6" fmla="*/ 2446227 h 2446227"/>
              <a:gd name="connsiteX7" fmla="*/ 5303195 w 7096563"/>
              <a:gd name="connsiteY7" fmla="*/ 1944363 h 2446227"/>
              <a:gd name="connsiteX8" fmla="*/ 5039055 w 7096563"/>
              <a:gd name="connsiteY8" fmla="*/ 1931297 h 2446227"/>
              <a:gd name="connsiteX9" fmla="*/ 875181 w 7096563"/>
              <a:gd name="connsiteY9" fmla="*/ 1952235 h 2446227"/>
              <a:gd name="connsiteX10" fmla="*/ 149462 w 7096563"/>
              <a:gd name="connsiteY10" fmla="*/ 1487774 h 2446227"/>
              <a:gd name="connsiteX11" fmla="*/ 33346 w 7096563"/>
              <a:gd name="connsiteY11" fmla="*/ 602411 h 2446227"/>
              <a:gd name="connsiteX12" fmla="*/ 761024 w 7096563"/>
              <a:gd name="connsiteY12" fmla="*/ 97918 h 2446227"/>
              <a:gd name="connsiteX13" fmla="*/ 2289456 w 7096563"/>
              <a:gd name="connsiteY13" fmla="*/ 33636 h 2446227"/>
              <a:gd name="connsiteX0" fmla="*/ 2289456 w 7096563"/>
              <a:gd name="connsiteY0" fmla="*/ 33636 h 2446227"/>
              <a:gd name="connsiteX1" fmla="*/ 5996285 w 7096563"/>
              <a:gd name="connsiteY1" fmla="*/ 10832 h 2446227"/>
              <a:gd name="connsiteX2" fmla="*/ 7029234 w 7096563"/>
              <a:gd name="connsiteY2" fmla="*/ 442754 h 2446227"/>
              <a:gd name="connsiteX3" fmla="*/ 6956662 w 7096563"/>
              <a:gd name="connsiteY3" fmla="*/ 1560346 h 2446227"/>
              <a:gd name="connsiteX4" fmla="*/ 6145668 w 7096563"/>
              <a:gd name="connsiteY4" fmla="*/ 1939965 h 2446227"/>
              <a:gd name="connsiteX5" fmla="*/ 5837370 w 7096563"/>
              <a:gd name="connsiteY5" fmla="*/ 1957597 h 2446227"/>
              <a:gd name="connsiteX6" fmla="*/ 5801458 w 7096563"/>
              <a:gd name="connsiteY6" fmla="*/ 2446227 h 2446227"/>
              <a:gd name="connsiteX7" fmla="*/ 5303195 w 7096563"/>
              <a:gd name="connsiteY7" fmla="*/ 1944363 h 2446227"/>
              <a:gd name="connsiteX8" fmla="*/ 5039055 w 7096563"/>
              <a:gd name="connsiteY8" fmla="*/ 1931297 h 2446227"/>
              <a:gd name="connsiteX9" fmla="*/ 875181 w 7096563"/>
              <a:gd name="connsiteY9" fmla="*/ 1952235 h 2446227"/>
              <a:gd name="connsiteX10" fmla="*/ 149462 w 7096563"/>
              <a:gd name="connsiteY10" fmla="*/ 1487774 h 2446227"/>
              <a:gd name="connsiteX11" fmla="*/ 33346 w 7096563"/>
              <a:gd name="connsiteY11" fmla="*/ 602411 h 2446227"/>
              <a:gd name="connsiteX12" fmla="*/ 761024 w 7096563"/>
              <a:gd name="connsiteY12" fmla="*/ 97918 h 2446227"/>
              <a:gd name="connsiteX13" fmla="*/ 2289456 w 7096563"/>
              <a:gd name="connsiteY13" fmla="*/ 33636 h 2446227"/>
              <a:gd name="connsiteX0" fmla="*/ 2289456 w 7096563"/>
              <a:gd name="connsiteY0" fmla="*/ 33636 h 2446227"/>
              <a:gd name="connsiteX1" fmla="*/ 5996285 w 7096563"/>
              <a:gd name="connsiteY1" fmla="*/ 10832 h 2446227"/>
              <a:gd name="connsiteX2" fmla="*/ 7029234 w 7096563"/>
              <a:gd name="connsiteY2" fmla="*/ 442754 h 2446227"/>
              <a:gd name="connsiteX3" fmla="*/ 6956662 w 7096563"/>
              <a:gd name="connsiteY3" fmla="*/ 1560346 h 2446227"/>
              <a:gd name="connsiteX4" fmla="*/ 6145668 w 7096563"/>
              <a:gd name="connsiteY4" fmla="*/ 1939965 h 2446227"/>
              <a:gd name="connsiteX5" fmla="*/ 5837370 w 7096563"/>
              <a:gd name="connsiteY5" fmla="*/ 1957597 h 2446227"/>
              <a:gd name="connsiteX6" fmla="*/ 5801458 w 7096563"/>
              <a:gd name="connsiteY6" fmla="*/ 2446227 h 2446227"/>
              <a:gd name="connsiteX7" fmla="*/ 5303195 w 7096563"/>
              <a:gd name="connsiteY7" fmla="*/ 1944363 h 2446227"/>
              <a:gd name="connsiteX8" fmla="*/ 5039055 w 7096563"/>
              <a:gd name="connsiteY8" fmla="*/ 1931297 h 2446227"/>
              <a:gd name="connsiteX9" fmla="*/ 875181 w 7096563"/>
              <a:gd name="connsiteY9" fmla="*/ 1952235 h 2446227"/>
              <a:gd name="connsiteX10" fmla="*/ 149462 w 7096563"/>
              <a:gd name="connsiteY10" fmla="*/ 1487774 h 2446227"/>
              <a:gd name="connsiteX11" fmla="*/ 33346 w 7096563"/>
              <a:gd name="connsiteY11" fmla="*/ 602411 h 2446227"/>
              <a:gd name="connsiteX12" fmla="*/ 761024 w 7096563"/>
              <a:gd name="connsiteY12" fmla="*/ 97918 h 2446227"/>
              <a:gd name="connsiteX13" fmla="*/ 2289456 w 7096563"/>
              <a:gd name="connsiteY13" fmla="*/ 33636 h 2446227"/>
              <a:gd name="connsiteX0" fmla="*/ 2289456 w 7096563"/>
              <a:gd name="connsiteY0" fmla="*/ 33636 h 2446227"/>
              <a:gd name="connsiteX1" fmla="*/ 5996285 w 7096563"/>
              <a:gd name="connsiteY1" fmla="*/ 10832 h 2446227"/>
              <a:gd name="connsiteX2" fmla="*/ 7029234 w 7096563"/>
              <a:gd name="connsiteY2" fmla="*/ 442754 h 2446227"/>
              <a:gd name="connsiteX3" fmla="*/ 6956662 w 7096563"/>
              <a:gd name="connsiteY3" fmla="*/ 1560346 h 2446227"/>
              <a:gd name="connsiteX4" fmla="*/ 6145668 w 7096563"/>
              <a:gd name="connsiteY4" fmla="*/ 1939965 h 2446227"/>
              <a:gd name="connsiteX5" fmla="*/ 5837370 w 7096563"/>
              <a:gd name="connsiteY5" fmla="*/ 1957597 h 2446227"/>
              <a:gd name="connsiteX6" fmla="*/ 5801458 w 7096563"/>
              <a:gd name="connsiteY6" fmla="*/ 2446227 h 2446227"/>
              <a:gd name="connsiteX7" fmla="*/ 5303195 w 7096563"/>
              <a:gd name="connsiteY7" fmla="*/ 1944363 h 2446227"/>
              <a:gd name="connsiteX8" fmla="*/ 5039055 w 7096563"/>
              <a:gd name="connsiteY8" fmla="*/ 1931297 h 2446227"/>
              <a:gd name="connsiteX9" fmla="*/ 875181 w 7096563"/>
              <a:gd name="connsiteY9" fmla="*/ 1952235 h 2446227"/>
              <a:gd name="connsiteX10" fmla="*/ 149462 w 7096563"/>
              <a:gd name="connsiteY10" fmla="*/ 1487774 h 2446227"/>
              <a:gd name="connsiteX11" fmla="*/ 33346 w 7096563"/>
              <a:gd name="connsiteY11" fmla="*/ 602411 h 2446227"/>
              <a:gd name="connsiteX12" fmla="*/ 761024 w 7096563"/>
              <a:gd name="connsiteY12" fmla="*/ 97918 h 2446227"/>
              <a:gd name="connsiteX13" fmla="*/ 2289456 w 7096563"/>
              <a:gd name="connsiteY13" fmla="*/ 33636 h 2446227"/>
              <a:gd name="connsiteX0" fmla="*/ 2289456 w 7096563"/>
              <a:gd name="connsiteY0" fmla="*/ 33636 h 2446227"/>
              <a:gd name="connsiteX1" fmla="*/ 5996285 w 7096563"/>
              <a:gd name="connsiteY1" fmla="*/ 10832 h 2446227"/>
              <a:gd name="connsiteX2" fmla="*/ 7029234 w 7096563"/>
              <a:gd name="connsiteY2" fmla="*/ 442754 h 2446227"/>
              <a:gd name="connsiteX3" fmla="*/ 6956662 w 7096563"/>
              <a:gd name="connsiteY3" fmla="*/ 1560346 h 2446227"/>
              <a:gd name="connsiteX4" fmla="*/ 6145668 w 7096563"/>
              <a:gd name="connsiteY4" fmla="*/ 1939965 h 2446227"/>
              <a:gd name="connsiteX5" fmla="*/ 5837370 w 7096563"/>
              <a:gd name="connsiteY5" fmla="*/ 1957597 h 2446227"/>
              <a:gd name="connsiteX6" fmla="*/ 5801458 w 7096563"/>
              <a:gd name="connsiteY6" fmla="*/ 2446227 h 2446227"/>
              <a:gd name="connsiteX7" fmla="*/ 5303195 w 7096563"/>
              <a:gd name="connsiteY7" fmla="*/ 1944363 h 2446227"/>
              <a:gd name="connsiteX8" fmla="*/ 5039055 w 7096563"/>
              <a:gd name="connsiteY8" fmla="*/ 1931297 h 2446227"/>
              <a:gd name="connsiteX9" fmla="*/ 875181 w 7096563"/>
              <a:gd name="connsiteY9" fmla="*/ 1952235 h 2446227"/>
              <a:gd name="connsiteX10" fmla="*/ 149462 w 7096563"/>
              <a:gd name="connsiteY10" fmla="*/ 1487774 h 2446227"/>
              <a:gd name="connsiteX11" fmla="*/ 33346 w 7096563"/>
              <a:gd name="connsiteY11" fmla="*/ 602411 h 2446227"/>
              <a:gd name="connsiteX12" fmla="*/ 761024 w 7096563"/>
              <a:gd name="connsiteY12" fmla="*/ 97918 h 2446227"/>
              <a:gd name="connsiteX13" fmla="*/ 2289456 w 7096563"/>
              <a:gd name="connsiteY13" fmla="*/ 33636 h 2446227"/>
              <a:gd name="connsiteX0" fmla="*/ 2289456 w 7096563"/>
              <a:gd name="connsiteY0" fmla="*/ 33636 h 2397161"/>
              <a:gd name="connsiteX1" fmla="*/ 5996285 w 7096563"/>
              <a:gd name="connsiteY1" fmla="*/ 10832 h 2397161"/>
              <a:gd name="connsiteX2" fmla="*/ 7029234 w 7096563"/>
              <a:gd name="connsiteY2" fmla="*/ 442754 h 2397161"/>
              <a:gd name="connsiteX3" fmla="*/ 6956662 w 7096563"/>
              <a:gd name="connsiteY3" fmla="*/ 1560346 h 2397161"/>
              <a:gd name="connsiteX4" fmla="*/ 6145668 w 7096563"/>
              <a:gd name="connsiteY4" fmla="*/ 1939965 h 2397161"/>
              <a:gd name="connsiteX5" fmla="*/ 5837370 w 7096563"/>
              <a:gd name="connsiteY5" fmla="*/ 1957597 h 2397161"/>
              <a:gd name="connsiteX6" fmla="*/ 5791636 w 7096563"/>
              <a:gd name="connsiteY6" fmla="*/ 2397161 h 2397161"/>
              <a:gd name="connsiteX7" fmla="*/ 5303195 w 7096563"/>
              <a:gd name="connsiteY7" fmla="*/ 1944363 h 2397161"/>
              <a:gd name="connsiteX8" fmla="*/ 5039055 w 7096563"/>
              <a:gd name="connsiteY8" fmla="*/ 1931297 h 2397161"/>
              <a:gd name="connsiteX9" fmla="*/ 875181 w 7096563"/>
              <a:gd name="connsiteY9" fmla="*/ 1952235 h 2397161"/>
              <a:gd name="connsiteX10" fmla="*/ 149462 w 7096563"/>
              <a:gd name="connsiteY10" fmla="*/ 1487774 h 2397161"/>
              <a:gd name="connsiteX11" fmla="*/ 33346 w 7096563"/>
              <a:gd name="connsiteY11" fmla="*/ 602411 h 2397161"/>
              <a:gd name="connsiteX12" fmla="*/ 761024 w 7096563"/>
              <a:gd name="connsiteY12" fmla="*/ 97918 h 2397161"/>
              <a:gd name="connsiteX13" fmla="*/ 2289456 w 7096563"/>
              <a:gd name="connsiteY13" fmla="*/ 33636 h 2397161"/>
              <a:gd name="connsiteX0" fmla="*/ 2289456 w 7096563"/>
              <a:gd name="connsiteY0" fmla="*/ 33636 h 2397161"/>
              <a:gd name="connsiteX1" fmla="*/ 5996285 w 7096563"/>
              <a:gd name="connsiteY1" fmla="*/ 10832 h 2397161"/>
              <a:gd name="connsiteX2" fmla="*/ 7029234 w 7096563"/>
              <a:gd name="connsiteY2" fmla="*/ 442754 h 2397161"/>
              <a:gd name="connsiteX3" fmla="*/ 6956662 w 7096563"/>
              <a:gd name="connsiteY3" fmla="*/ 1560346 h 2397161"/>
              <a:gd name="connsiteX4" fmla="*/ 6145668 w 7096563"/>
              <a:gd name="connsiteY4" fmla="*/ 1939965 h 2397161"/>
              <a:gd name="connsiteX5" fmla="*/ 5837370 w 7096563"/>
              <a:gd name="connsiteY5" fmla="*/ 1957597 h 2397161"/>
              <a:gd name="connsiteX6" fmla="*/ 5791636 w 7096563"/>
              <a:gd name="connsiteY6" fmla="*/ 2397161 h 2397161"/>
              <a:gd name="connsiteX7" fmla="*/ 5303195 w 7096563"/>
              <a:gd name="connsiteY7" fmla="*/ 1944363 h 2397161"/>
              <a:gd name="connsiteX8" fmla="*/ 5039055 w 7096563"/>
              <a:gd name="connsiteY8" fmla="*/ 1931297 h 2397161"/>
              <a:gd name="connsiteX9" fmla="*/ 875181 w 7096563"/>
              <a:gd name="connsiteY9" fmla="*/ 1952235 h 2397161"/>
              <a:gd name="connsiteX10" fmla="*/ 149462 w 7096563"/>
              <a:gd name="connsiteY10" fmla="*/ 1487774 h 2397161"/>
              <a:gd name="connsiteX11" fmla="*/ 33346 w 7096563"/>
              <a:gd name="connsiteY11" fmla="*/ 602411 h 2397161"/>
              <a:gd name="connsiteX12" fmla="*/ 761024 w 7096563"/>
              <a:gd name="connsiteY12" fmla="*/ 97918 h 2397161"/>
              <a:gd name="connsiteX13" fmla="*/ 2289456 w 7096563"/>
              <a:gd name="connsiteY13" fmla="*/ 33636 h 2397161"/>
              <a:gd name="connsiteX0" fmla="*/ 2289456 w 7096563"/>
              <a:gd name="connsiteY0" fmla="*/ 33636 h 2397161"/>
              <a:gd name="connsiteX1" fmla="*/ 5996285 w 7096563"/>
              <a:gd name="connsiteY1" fmla="*/ 10832 h 2397161"/>
              <a:gd name="connsiteX2" fmla="*/ 7029234 w 7096563"/>
              <a:gd name="connsiteY2" fmla="*/ 442754 h 2397161"/>
              <a:gd name="connsiteX3" fmla="*/ 6956662 w 7096563"/>
              <a:gd name="connsiteY3" fmla="*/ 1560346 h 2397161"/>
              <a:gd name="connsiteX4" fmla="*/ 6145668 w 7096563"/>
              <a:gd name="connsiteY4" fmla="*/ 1939965 h 2397161"/>
              <a:gd name="connsiteX5" fmla="*/ 5837370 w 7096563"/>
              <a:gd name="connsiteY5" fmla="*/ 1957597 h 2397161"/>
              <a:gd name="connsiteX6" fmla="*/ 5791636 w 7096563"/>
              <a:gd name="connsiteY6" fmla="*/ 2397161 h 2397161"/>
              <a:gd name="connsiteX7" fmla="*/ 5303195 w 7096563"/>
              <a:gd name="connsiteY7" fmla="*/ 1944363 h 2397161"/>
              <a:gd name="connsiteX8" fmla="*/ 5039055 w 7096563"/>
              <a:gd name="connsiteY8" fmla="*/ 1931297 h 2397161"/>
              <a:gd name="connsiteX9" fmla="*/ 875181 w 7096563"/>
              <a:gd name="connsiteY9" fmla="*/ 1952235 h 2397161"/>
              <a:gd name="connsiteX10" fmla="*/ 149462 w 7096563"/>
              <a:gd name="connsiteY10" fmla="*/ 1487774 h 2397161"/>
              <a:gd name="connsiteX11" fmla="*/ 33346 w 7096563"/>
              <a:gd name="connsiteY11" fmla="*/ 602411 h 2397161"/>
              <a:gd name="connsiteX12" fmla="*/ 761024 w 7096563"/>
              <a:gd name="connsiteY12" fmla="*/ 97918 h 2397161"/>
              <a:gd name="connsiteX13" fmla="*/ 2289456 w 7096563"/>
              <a:gd name="connsiteY13" fmla="*/ 33636 h 2397161"/>
              <a:gd name="connsiteX0" fmla="*/ 2289456 w 7096563"/>
              <a:gd name="connsiteY0" fmla="*/ 33636 h 2397161"/>
              <a:gd name="connsiteX1" fmla="*/ 5996285 w 7096563"/>
              <a:gd name="connsiteY1" fmla="*/ 10832 h 2397161"/>
              <a:gd name="connsiteX2" fmla="*/ 7029234 w 7096563"/>
              <a:gd name="connsiteY2" fmla="*/ 442754 h 2397161"/>
              <a:gd name="connsiteX3" fmla="*/ 6956662 w 7096563"/>
              <a:gd name="connsiteY3" fmla="*/ 1560346 h 2397161"/>
              <a:gd name="connsiteX4" fmla="*/ 6145668 w 7096563"/>
              <a:gd name="connsiteY4" fmla="*/ 1939965 h 2397161"/>
              <a:gd name="connsiteX5" fmla="*/ 5837370 w 7096563"/>
              <a:gd name="connsiteY5" fmla="*/ 1957597 h 2397161"/>
              <a:gd name="connsiteX6" fmla="*/ 5791636 w 7096563"/>
              <a:gd name="connsiteY6" fmla="*/ 2397161 h 2397161"/>
              <a:gd name="connsiteX7" fmla="*/ 5303195 w 7096563"/>
              <a:gd name="connsiteY7" fmla="*/ 1944363 h 2397161"/>
              <a:gd name="connsiteX8" fmla="*/ 5039055 w 7096563"/>
              <a:gd name="connsiteY8" fmla="*/ 1931297 h 2397161"/>
              <a:gd name="connsiteX9" fmla="*/ 875181 w 7096563"/>
              <a:gd name="connsiteY9" fmla="*/ 1952235 h 2397161"/>
              <a:gd name="connsiteX10" fmla="*/ 149462 w 7096563"/>
              <a:gd name="connsiteY10" fmla="*/ 1487774 h 2397161"/>
              <a:gd name="connsiteX11" fmla="*/ 33346 w 7096563"/>
              <a:gd name="connsiteY11" fmla="*/ 602411 h 2397161"/>
              <a:gd name="connsiteX12" fmla="*/ 761024 w 7096563"/>
              <a:gd name="connsiteY12" fmla="*/ 97918 h 2397161"/>
              <a:gd name="connsiteX13" fmla="*/ 2289456 w 7096563"/>
              <a:gd name="connsiteY13" fmla="*/ 33636 h 2397161"/>
              <a:gd name="connsiteX0" fmla="*/ 2289456 w 7096563"/>
              <a:gd name="connsiteY0" fmla="*/ 33636 h 2397161"/>
              <a:gd name="connsiteX1" fmla="*/ 5996285 w 7096563"/>
              <a:gd name="connsiteY1" fmla="*/ 10832 h 2397161"/>
              <a:gd name="connsiteX2" fmla="*/ 7029234 w 7096563"/>
              <a:gd name="connsiteY2" fmla="*/ 442754 h 2397161"/>
              <a:gd name="connsiteX3" fmla="*/ 6956662 w 7096563"/>
              <a:gd name="connsiteY3" fmla="*/ 1560346 h 2397161"/>
              <a:gd name="connsiteX4" fmla="*/ 6145668 w 7096563"/>
              <a:gd name="connsiteY4" fmla="*/ 1939965 h 2397161"/>
              <a:gd name="connsiteX5" fmla="*/ 5837370 w 7096563"/>
              <a:gd name="connsiteY5" fmla="*/ 1957597 h 2397161"/>
              <a:gd name="connsiteX6" fmla="*/ 5791636 w 7096563"/>
              <a:gd name="connsiteY6" fmla="*/ 2397161 h 2397161"/>
              <a:gd name="connsiteX7" fmla="*/ 5303195 w 7096563"/>
              <a:gd name="connsiteY7" fmla="*/ 1944363 h 2397161"/>
              <a:gd name="connsiteX8" fmla="*/ 5039055 w 7096563"/>
              <a:gd name="connsiteY8" fmla="*/ 1931297 h 2397161"/>
              <a:gd name="connsiteX9" fmla="*/ 875181 w 7096563"/>
              <a:gd name="connsiteY9" fmla="*/ 1952235 h 2397161"/>
              <a:gd name="connsiteX10" fmla="*/ 149462 w 7096563"/>
              <a:gd name="connsiteY10" fmla="*/ 1487774 h 2397161"/>
              <a:gd name="connsiteX11" fmla="*/ 33346 w 7096563"/>
              <a:gd name="connsiteY11" fmla="*/ 602411 h 2397161"/>
              <a:gd name="connsiteX12" fmla="*/ 761024 w 7096563"/>
              <a:gd name="connsiteY12" fmla="*/ 97918 h 2397161"/>
              <a:gd name="connsiteX13" fmla="*/ 2289456 w 7096563"/>
              <a:gd name="connsiteY13" fmla="*/ 33636 h 2397161"/>
              <a:gd name="connsiteX0" fmla="*/ 2289456 w 7096563"/>
              <a:gd name="connsiteY0" fmla="*/ 33636 h 2397161"/>
              <a:gd name="connsiteX1" fmla="*/ 5996285 w 7096563"/>
              <a:gd name="connsiteY1" fmla="*/ 10832 h 2397161"/>
              <a:gd name="connsiteX2" fmla="*/ 7029234 w 7096563"/>
              <a:gd name="connsiteY2" fmla="*/ 442754 h 2397161"/>
              <a:gd name="connsiteX3" fmla="*/ 6956662 w 7096563"/>
              <a:gd name="connsiteY3" fmla="*/ 1560346 h 2397161"/>
              <a:gd name="connsiteX4" fmla="*/ 6145668 w 7096563"/>
              <a:gd name="connsiteY4" fmla="*/ 1939965 h 2397161"/>
              <a:gd name="connsiteX5" fmla="*/ 5837370 w 7096563"/>
              <a:gd name="connsiteY5" fmla="*/ 1957597 h 2397161"/>
              <a:gd name="connsiteX6" fmla="*/ 5791636 w 7096563"/>
              <a:gd name="connsiteY6" fmla="*/ 2397161 h 2397161"/>
              <a:gd name="connsiteX7" fmla="*/ 5303195 w 7096563"/>
              <a:gd name="connsiteY7" fmla="*/ 1944363 h 2397161"/>
              <a:gd name="connsiteX8" fmla="*/ 5039055 w 7096563"/>
              <a:gd name="connsiteY8" fmla="*/ 1931297 h 2397161"/>
              <a:gd name="connsiteX9" fmla="*/ 748423 w 7096563"/>
              <a:gd name="connsiteY9" fmla="*/ 1952235 h 2397161"/>
              <a:gd name="connsiteX10" fmla="*/ 149462 w 7096563"/>
              <a:gd name="connsiteY10" fmla="*/ 1487774 h 2397161"/>
              <a:gd name="connsiteX11" fmla="*/ 33346 w 7096563"/>
              <a:gd name="connsiteY11" fmla="*/ 602411 h 2397161"/>
              <a:gd name="connsiteX12" fmla="*/ 761024 w 7096563"/>
              <a:gd name="connsiteY12" fmla="*/ 97918 h 2397161"/>
              <a:gd name="connsiteX13" fmla="*/ 2289456 w 7096563"/>
              <a:gd name="connsiteY13" fmla="*/ 33636 h 2397161"/>
              <a:gd name="connsiteX0" fmla="*/ 2347315 w 7154422"/>
              <a:gd name="connsiteY0" fmla="*/ 33636 h 2397161"/>
              <a:gd name="connsiteX1" fmla="*/ 6054144 w 7154422"/>
              <a:gd name="connsiteY1" fmla="*/ 10832 h 2397161"/>
              <a:gd name="connsiteX2" fmla="*/ 7087093 w 7154422"/>
              <a:gd name="connsiteY2" fmla="*/ 442754 h 2397161"/>
              <a:gd name="connsiteX3" fmla="*/ 7014521 w 7154422"/>
              <a:gd name="connsiteY3" fmla="*/ 1560346 h 2397161"/>
              <a:gd name="connsiteX4" fmla="*/ 6203527 w 7154422"/>
              <a:gd name="connsiteY4" fmla="*/ 1939965 h 2397161"/>
              <a:gd name="connsiteX5" fmla="*/ 5895229 w 7154422"/>
              <a:gd name="connsiteY5" fmla="*/ 1957597 h 2397161"/>
              <a:gd name="connsiteX6" fmla="*/ 5849495 w 7154422"/>
              <a:gd name="connsiteY6" fmla="*/ 2397161 h 2397161"/>
              <a:gd name="connsiteX7" fmla="*/ 5361054 w 7154422"/>
              <a:gd name="connsiteY7" fmla="*/ 1944363 h 2397161"/>
              <a:gd name="connsiteX8" fmla="*/ 5096914 w 7154422"/>
              <a:gd name="connsiteY8" fmla="*/ 1931297 h 2397161"/>
              <a:gd name="connsiteX9" fmla="*/ 806282 w 7154422"/>
              <a:gd name="connsiteY9" fmla="*/ 1952235 h 2397161"/>
              <a:gd name="connsiteX10" fmla="*/ 80562 w 7154422"/>
              <a:gd name="connsiteY10" fmla="*/ 1494506 h 2397161"/>
              <a:gd name="connsiteX11" fmla="*/ 91205 w 7154422"/>
              <a:gd name="connsiteY11" fmla="*/ 602411 h 2397161"/>
              <a:gd name="connsiteX12" fmla="*/ 818883 w 7154422"/>
              <a:gd name="connsiteY12" fmla="*/ 97918 h 2397161"/>
              <a:gd name="connsiteX13" fmla="*/ 2347315 w 7154422"/>
              <a:gd name="connsiteY13" fmla="*/ 33636 h 2397161"/>
              <a:gd name="connsiteX0" fmla="*/ 2353100 w 7160207"/>
              <a:gd name="connsiteY0" fmla="*/ 33636 h 2397161"/>
              <a:gd name="connsiteX1" fmla="*/ 6059929 w 7160207"/>
              <a:gd name="connsiteY1" fmla="*/ 10832 h 2397161"/>
              <a:gd name="connsiteX2" fmla="*/ 7092878 w 7160207"/>
              <a:gd name="connsiteY2" fmla="*/ 442754 h 2397161"/>
              <a:gd name="connsiteX3" fmla="*/ 7020306 w 7160207"/>
              <a:gd name="connsiteY3" fmla="*/ 1560346 h 2397161"/>
              <a:gd name="connsiteX4" fmla="*/ 6209312 w 7160207"/>
              <a:gd name="connsiteY4" fmla="*/ 1939965 h 2397161"/>
              <a:gd name="connsiteX5" fmla="*/ 5901014 w 7160207"/>
              <a:gd name="connsiteY5" fmla="*/ 1957597 h 2397161"/>
              <a:gd name="connsiteX6" fmla="*/ 5855280 w 7160207"/>
              <a:gd name="connsiteY6" fmla="*/ 2397161 h 2397161"/>
              <a:gd name="connsiteX7" fmla="*/ 5366839 w 7160207"/>
              <a:gd name="connsiteY7" fmla="*/ 1944363 h 2397161"/>
              <a:gd name="connsiteX8" fmla="*/ 5102699 w 7160207"/>
              <a:gd name="connsiteY8" fmla="*/ 1931297 h 2397161"/>
              <a:gd name="connsiteX9" fmla="*/ 812067 w 7160207"/>
              <a:gd name="connsiteY9" fmla="*/ 1952235 h 2397161"/>
              <a:gd name="connsiteX10" fmla="*/ 86347 w 7160207"/>
              <a:gd name="connsiteY10" fmla="*/ 1494506 h 2397161"/>
              <a:gd name="connsiteX11" fmla="*/ 81145 w 7160207"/>
              <a:gd name="connsiteY11" fmla="*/ 568748 h 2397161"/>
              <a:gd name="connsiteX12" fmla="*/ 824668 w 7160207"/>
              <a:gd name="connsiteY12" fmla="*/ 97918 h 2397161"/>
              <a:gd name="connsiteX13" fmla="*/ 2353100 w 7160207"/>
              <a:gd name="connsiteY13" fmla="*/ 33636 h 2397161"/>
              <a:gd name="connsiteX0" fmla="*/ 2363477 w 7170584"/>
              <a:gd name="connsiteY0" fmla="*/ 33636 h 2397161"/>
              <a:gd name="connsiteX1" fmla="*/ 6070306 w 7170584"/>
              <a:gd name="connsiteY1" fmla="*/ 10832 h 2397161"/>
              <a:gd name="connsiteX2" fmla="*/ 7103255 w 7170584"/>
              <a:gd name="connsiteY2" fmla="*/ 442754 h 2397161"/>
              <a:gd name="connsiteX3" fmla="*/ 7030683 w 7170584"/>
              <a:gd name="connsiteY3" fmla="*/ 1560346 h 2397161"/>
              <a:gd name="connsiteX4" fmla="*/ 6219689 w 7170584"/>
              <a:gd name="connsiteY4" fmla="*/ 1939965 h 2397161"/>
              <a:gd name="connsiteX5" fmla="*/ 5911391 w 7170584"/>
              <a:gd name="connsiteY5" fmla="*/ 1957597 h 2397161"/>
              <a:gd name="connsiteX6" fmla="*/ 5865657 w 7170584"/>
              <a:gd name="connsiteY6" fmla="*/ 2397161 h 2397161"/>
              <a:gd name="connsiteX7" fmla="*/ 5377216 w 7170584"/>
              <a:gd name="connsiteY7" fmla="*/ 1944363 h 2397161"/>
              <a:gd name="connsiteX8" fmla="*/ 5113076 w 7170584"/>
              <a:gd name="connsiteY8" fmla="*/ 1931297 h 2397161"/>
              <a:gd name="connsiteX9" fmla="*/ 822444 w 7170584"/>
              <a:gd name="connsiteY9" fmla="*/ 1952235 h 2397161"/>
              <a:gd name="connsiteX10" fmla="*/ 96724 w 7170584"/>
              <a:gd name="connsiteY10" fmla="*/ 1494506 h 2397161"/>
              <a:gd name="connsiteX11" fmla="*/ 91522 w 7170584"/>
              <a:gd name="connsiteY11" fmla="*/ 568748 h 2397161"/>
              <a:gd name="connsiteX12" fmla="*/ 835045 w 7170584"/>
              <a:gd name="connsiteY12" fmla="*/ 97918 h 2397161"/>
              <a:gd name="connsiteX13" fmla="*/ 2363477 w 7170584"/>
              <a:gd name="connsiteY13" fmla="*/ 33636 h 2397161"/>
              <a:gd name="connsiteX0" fmla="*/ 2363477 w 7170584"/>
              <a:gd name="connsiteY0" fmla="*/ 33636 h 2397161"/>
              <a:gd name="connsiteX1" fmla="*/ 6070306 w 7170584"/>
              <a:gd name="connsiteY1" fmla="*/ 10832 h 2397161"/>
              <a:gd name="connsiteX2" fmla="*/ 7103255 w 7170584"/>
              <a:gd name="connsiteY2" fmla="*/ 442754 h 2397161"/>
              <a:gd name="connsiteX3" fmla="*/ 7030683 w 7170584"/>
              <a:gd name="connsiteY3" fmla="*/ 1560346 h 2397161"/>
              <a:gd name="connsiteX4" fmla="*/ 6219689 w 7170584"/>
              <a:gd name="connsiteY4" fmla="*/ 1939965 h 2397161"/>
              <a:gd name="connsiteX5" fmla="*/ 5911391 w 7170584"/>
              <a:gd name="connsiteY5" fmla="*/ 1957597 h 2397161"/>
              <a:gd name="connsiteX6" fmla="*/ 5865657 w 7170584"/>
              <a:gd name="connsiteY6" fmla="*/ 2397161 h 2397161"/>
              <a:gd name="connsiteX7" fmla="*/ 5377216 w 7170584"/>
              <a:gd name="connsiteY7" fmla="*/ 1944363 h 2397161"/>
              <a:gd name="connsiteX8" fmla="*/ 4891248 w 7170584"/>
              <a:gd name="connsiteY8" fmla="*/ 1944763 h 2397161"/>
              <a:gd name="connsiteX9" fmla="*/ 822444 w 7170584"/>
              <a:gd name="connsiteY9" fmla="*/ 1952235 h 2397161"/>
              <a:gd name="connsiteX10" fmla="*/ 96724 w 7170584"/>
              <a:gd name="connsiteY10" fmla="*/ 1494506 h 2397161"/>
              <a:gd name="connsiteX11" fmla="*/ 91522 w 7170584"/>
              <a:gd name="connsiteY11" fmla="*/ 568748 h 2397161"/>
              <a:gd name="connsiteX12" fmla="*/ 835045 w 7170584"/>
              <a:gd name="connsiteY12" fmla="*/ 97918 h 2397161"/>
              <a:gd name="connsiteX13" fmla="*/ 2363477 w 7170584"/>
              <a:gd name="connsiteY13" fmla="*/ 33636 h 2397161"/>
              <a:gd name="connsiteX0" fmla="*/ 2363477 w 7170584"/>
              <a:gd name="connsiteY0" fmla="*/ 33636 h 2397161"/>
              <a:gd name="connsiteX1" fmla="*/ 6070306 w 7170584"/>
              <a:gd name="connsiteY1" fmla="*/ 10832 h 2397161"/>
              <a:gd name="connsiteX2" fmla="*/ 7103255 w 7170584"/>
              <a:gd name="connsiteY2" fmla="*/ 442754 h 2397161"/>
              <a:gd name="connsiteX3" fmla="*/ 7030683 w 7170584"/>
              <a:gd name="connsiteY3" fmla="*/ 1560346 h 2397161"/>
              <a:gd name="connsiteX4" fmla="*/ 6219689 w 7170584"/>
              <a:gd name="connsiteY4" fmla="*/ 1939965 h 2397161"/>
              <a:gd name="connsiteX5" fmla="*/ 5911391 w 7170584"/>
              <a:gd name="connsiteY5" fmla="*/ 1957597 h 2397161"/>
              <a:gd name="connsiteX6" fmla="*/ 5865657 w 7170584"/>
              <a:gd name="connsiteY6" fmla="*/ 2397161 h 2397161"/>
              <a:gd name="connsiteX7" fmla="*/ 5218769 w 7170584"/>
              <a:gd name="connsiteY7" fmla="*/ 1944363 h 2397161"/>
              <a:gd name="connsiteX8" fmla="*/ 4891248 w 7170584"/>
              <a:gd name="connsiteY8" fmla="*/ 1944763 h 2397161"/>
              <a:gd name="connsiteX9" fmla="*/ 822444 w 7170584"/>
              <a:gd name="connsiteY9" fmla="*/ 1952235 h 2397161"/>
              <a:gd name="connsiteX10" fmla="*/ 96724 w 7170584"/>
              <a:gd name="connsiteY10" fmla="*/ 1494506 h 2397161"/>
              <a:gd name="connsiteX11" fmla="*/ 91522 w 7170584"/>
              <a:gd name="connsiteY11" fmla="*/ 568748 h 2397161"/>
              <a:gd name="connsiteX12" fmla="*/ 835045 w 7170584"/>
              <a:gd name="connsiteY12" fmla="*/ 97918 h 2397161"/>
              <a:gd name="connsiteX13" fmla="*/ 2363477 w 7170584"/>
              <a:gd name="connsiteY13" fmla="*/ 33636 h 2397161"/>
              <a:gd name="connsiteX0" fmla="*/ 2363477 w 7170584"/>
              <a:gd name="connsiteY0" fmla="*/ 33636 h 2370231"/>
              <a:gd name="connsiteX1" fmla="*/ 6070306 w 7170584"/>
              <a:gd name="connsiteY1" fmla="*/ 10832 h 2370231"/>
              <a:gd name="connsiteX2" fmla="*/ 7103255 w 7170584"/>
              <a:gd name="connsiteY2" fmla="*/ 442754 h 2370231"/>
              <a:gd name="connsiteX3" fmla="*/ 7030683 w 7170584"/>
              <a:gd name="connsiteY3" fmla="*/ 1560346 h 2370231"/>
              <a:gd name="connsiteX4" fmla="*/ 6219689 w 7170584"/>
              <a:gd name="connsiteY4" fmla="*/ 1939965 h 2370231"/>
              <a:gd name="connsiteX5" fmla="*/ 5911391 w 7170584"/>
              <a:gd name="connsiteY5" fmla="*/ 1957597 h 2370231"/>
              <a:gd name="connsiteX6" fmla="*/ 5675521 w 7170584"/>
              <a:gd name="connsiteY6" fmla="*/ 2370231 h 2370231"/>
              <a:gd name="connsiteX7" fmla="*/ 5218769 w 7170584"/>
              <a:gd name="connsiteY7" fmla="*/ 1944363 h 2370231"/>
              <a:gd name="connsiteX8" fmla="*/ 4891248 w 7170584"/>
              <a:gd name="connsiteY8" fmla="*/ 1944763 h 2370231"/>
              <a:gd name="connsiteX9" fmla="*/ 822444 w 7170584"/>
              <a:gd name="connsiteY9" fmla="*/ 1952235 h 2370231"/>
              <a:gd name="connsiteX10" fmla="*/ 96724 w 7170584"/>
              <a:gd name="connsiteY10" fmla="*/ 1494506 h 2370231"/>
              <a:gd name="connsiteX11" fmla="*/ 91522 w 7170584"/>
              <a:gd name="connsiteY11" fmla="*/ 568748 h 2370231"/>
              <a:gd name="connsiteX12" fmla="*/ 835045 w 7170584"/>
              <a:gd name="connsiteY12" fmla="*/ 97918 h 2370231"/>
              <a:gd name="connsiteX13" fmla="*/ 2363477 w 7170584"/>
              <a:gd name="connsiteY13" fmla="*/ 33636 h 2370231"/>
              <a:gd name="connsiteX0" fmla="*/ 2363477 w 7170584"/>
              <a:gd name="connsiteY0" fmla="*/ 33636 h 2370231"/>
              <a:gd name="connsiteX1" fmla="*/ 6070306 w 7170584"/>
              <a:gd name="connsiteY1" fmla="*/ 10832 h 2370231"/>
              <a:gd name="connsiteX2" fmla="*/ 7103255 w 7170584"/>
              <a:gd name="connsiteY2" fmla="*/ 442754 h 2370231"/>
              <a:gd name="connsiteX3" fmla="*/ 7030683 w 7170584"/>
              <a:gd name="connsiteY3" fmla="*/ 1560346 h 2370231"/>
              <a:gd name="connsiteX4" fmla="*/ 6219689 w 7170584"/>
              <a:gd name="connsiteY4" fmla="*/ 1939965 h 2370231"/>
              <a:gd name="connsiteX5" fmla="*/ 5911391 w 7170584"/>
              <a:gd name="connsiteY5" fmla="*/ 1957597 h 2370231"/>
              <a:gd name="connsiteX6" fmla="*/ 5675521 w 7170584"/>
              <a:gd name="connsiteY6" fmla="*/ 2370231 h 2370231"/>
              <a:gd name="connsiteX7" fmla="*/ 5218769 w 7170584"/>
              <a:gd name="connsiteY7" fmla="*/ 1944363 h 2370231"/>
              <a:gd name="connsiteX8" fmla="*/ 4891248 w 7170584"/>
              <a:gd name="connsiteY8" fmla="*/ 1944763 h 2370231"/>
              <a:gd name="connsiteX9" fmla="*/ 822444 w 7170584"/>
              <a:gd name="connsiteY9" fmla="*/ 1952235 h 2370231"/>
              <a:gd name="connsiteX10" fmla="*/ 96724 w 7170584"/>
              <a:gd name="connsiteY10" fmla="*/ 1494506 h 2370231"/>
              <a:gd name="connsiteX11" fmla="*/ 91522 w 7170584"/>
              <a:gd name="connsiteY11" fmla="*/ 568748 h 2370231"/>
              <a:gd name="connsiteX12" fmla="*/ 835045 w 7170584"/>
              <a:gd name="connsiteY12" fmla="*/ 97918 h 2370231"/>
              <a:gd name="connsiteX13" fmla="*/ 2363477 w 7170584"/>
              <a:gd name="connsiteY13" fmla="*/ 33636 h 2370231"/>
              <a:gd name="connsiteX0" fmla="*/ 2363477 w 7170584"/>
              <a:gd name="connsiteY0" fmla="*/ 33636 h 2370231"/>
              <a:gd name="connsiteX1" fmla="*/ 6070306 w 7170584"/>
              <a:gd name="connsiteY1" fmla="*/ 10832 h 2370231"/>
              <a:gd name="connsiteX2" fmla="*/ 7103255 w 7170584"/>
              <a:gd name="connsiteY2" fmla="*/ 442754 h 2370231"/>
              <a:gd name="connsiteX3" fmla="*/ 7030683 w 7170584"/>
              <a:gd name="connsiteY3" fmla="*/ 1560346 h 2370231"/>
              <a:gd name="connsiteX4" fmla="*/ 6219689 w 7170584"/>
              <a:gd name="connsiteY4" fmla="*/ 1939965 h 2370231"/>
              <a:gd name="connsiteX5" fmla="*/ 5911391 w 7170584"/>
              <a:gd name="connsiteY5" fmla="*/ 1957597 h 2370231"/>
              <a:gd name="connsiteX6" fmla="*/ 5675521 w 7170584"/>
              <a:gd name="connsiteY6" fmla="*/ 2370231 h 2370231"/>
              <a:gd name="connsiteX7" fmla="*/ 5218769 w 7170584"/>
              <a:gd name="connsiteY7" fmla="*/ 1944363 h 2370231"/>
              <a:gd name="connsiteX8" fmla="*/ 4891248 w 7170584"/>
              <a:gd name="connsiteY8" fmla="*/ 1944763 h 2370231"/>
              <a:gd name="connsiteX9" fmla="*/ 822444 w 7170584"/>
              <a:gd name="connsiteY9" fmla="*/ 1952235 h 2370231"/>
              <a:gd name="connsiteX10" fmla="*/ 96724 w 7170584"/>
              <a:gd name="connsiteY10" fmla="*/ 1494506 h 2370231"/>
              <a:gd name="connsiteX11" fmla="*/ 91522 w 7170584"/>
              <a:gd name="connsiteY11" fmla="*/ 568748 h 2370231"/>
              <a:gd name="connsiteX12" fmla="*/ 835045 w 7170584"/>
              <a:gd name="connsiteY12" fmla="*/ 97918 h 2370231"/>
              <a:gd name="connsiteX13" fmla="*/ 2363477 w 7170584"/>
              <a:gd name="connsiteY13" fmla="*/ 33636 h 2370231"/>
              <a:gd name="connsiteX0" fmla="*/ 2363477 w 7170584"/>
              <a:gd name="connsiteY0" fmla="*/ 33636 h 2302906"/>
              <a:gd name="connsiteX1" fmla="*/ 6070306 w 7170584"/>
              <a:gd name="connsiteY1" fmla="*/ 10832 h 2302906"/>
              <a:gd name="connsiteX2" fmla="*/ 7103255 w 7170584"/>
              <a:gd name="connsiteY2" fmla="*/ 442754 h 2302906"/>
              <a:gd name="connsiteX3" fmla="*/ 7030683 w 7170584"/>
              <a:gd name="connsiteY3" fmla="*/ 1560346 h 2302906"/>
              <a:gd name="connsiteX4" fmla="*/ 6219689 w 7170584"/>
              <a:gd name="connsiteY4" fmla="*/ 1939965 h 2302906"/>
              <a:gd name="connsiteX5" fmla="*/ 5911391 w 7170584"/>
              <a:gd name="connsiteY5" fmla="*/ 1957597 h 2302906"/>
              <a:gd name="connsiteX6" fmla="*/ 5675521 w 7170584"/>
              <a:gd name="connsiteY6" fmla="*/ 2302906 h 2302906"/>
              <a:gd name="connsiteX7" fmla="*/ 5218769 w 7170584"/>
              <a:gd name="connsiteY7" fmla="*/ 1944363 h 2302906"/>
              <a:gd name="connsiteX8" fmla="*/ 4891248 w 7170584"/>
              <a:gd name="connsiteY8" fmla="*/ 1944763 h 2302906"/>
              <a:gd name="connsiteX9" fmla="*/ 822444 w 7170584"/>
              <a:gd name="connsiteY9" fmla="*/ 1952235 h 2302906"/>
              <a:gd name="connsiteX10" fmla="*/ 96724 w 7170584"/>
              <a:gd name="connsiteY10" fmla="*/ 1494506 h 2302906"/>
              <a:gd name="connsiteX11" fmla="*/ 91522 w 7170584"/>
              <a:gd name="connsiteY11" fmla="*/ 568748 h 2302906"/>
              <a:gd name="connsiteX12" fmla="*/ 835045 w 7170584"/>
              <a:gd name="connsiteY12" fmla="*/ 97918 h 2302906"/>
              <a:gd name="connsiteX13" fmla="*/ 2363477 w 7170584"/>
              <a:gd name="connsiteY13" fmla="*/ 33636 h 2302906"/>
              <a:gd name="connsiteX0" fmla="*/ 2363477 w 7170584"/>
              <a:gd name="connsiteY0" fmla="*/ 33636 h 2302906"/>
              <a:gd name="connsiteX1" fmla="*/ 6070306 w 7170584"/>
              <a:gd name="connsiteY1" fmla="*/ 10832 h 2302906"/>
              <a:gd name="connsiteX2" fmla="*/ 7103255 w 7170584"/>
              <a:gd name="connsiteY2" fmla="*/ 442754 h 2302906"/>
              <a:gd name="connsiteX3" fmla="*/ 7030683 w 7170584"/>
              <a:gd name="connsiteY3" fmla="*/ 1560346 h 2302906"/>
              <a:gd name="connsiteX4" fmla="*/ 6219689 w 7170584"/>
              <a:gd name="connsiteY4" fmla="*/ 1939965 h 2302906"/>
              <a:gd name="connsiteX5" fmla="*/ 5911391 w 7170584"/>
              <a:gd name="connsiteY5" fmla="*/ 1957597 h 2302906"/>
              <a:gd name="connsiteX6" fmla="*/ 5675521 w 7170584"/>
              <a:gd name="connsiteY6" fmla="*/ 2302906 h 2302906"/>
              <a:gd name="connsiteX7" fmla="*/ 5218769 w 7170584"/>
              <a:gd name="connsiteY7" fmla="*/ 1944363 h 2302906"/>
              <a:gd name="connsiteX8" fmla="*/ 4780334 w 7170584"/>
              <a:gd name="connsiteY8" fmla="*/ 1944763 h 2302906"/>
              <a:gd name="connsiteX9" fmla="*/ 822444 w 7170584"/>
              <a:gd name="connsiteY9" fmla="*/ 1952235 h 2302906"/>
              <a:gd name="connsiteX10" fmla="*/ 96724 w 7170584"/>
              <a:gd name="connsiteY10" fmla="*/ 1494506 h 2302906"/>
              <a:gd name="connsiteX11" fmla="*/ 91522 w 7170584"/>
              <a:gd name="connsiteY11" fmla="*/ 568748 h 2302906"/>
              <a:gd name="connsiteX12" fmla="*/ 835045 w 7170584"/>
              <a:gd name="connsiteY12" fmla="*/ 97918 h 2302906"/>
              <a:gd name="connsiteX13" fmla="*/ 2363477 w 7170584"/>
              <a:gd name="connsiteY13" fmla="*/ 33636 h 2302906"/>
              <a:gd name="connsiteX0" fmla="*/ 2363477 w 7170584"/>
              <a:gd name="connsiteY0" fmla="*/ 33636 h 2302906"/>
              <a:gd name="connsiteX1" fmla="*/ 6070306 w 7170584"/>
              <a:gd name="connsiteY1" fmla="*/ 10832 h 2302906"/>
              <a:gd name="connsiteX2" fmla="*/ 7103255 w 7170584"/>
              <a:gd name="connsiteY2" fmla="*/ 442754 h 2302906"/>
              <a:gd name="connsiteX3" fmla="*/ 7030683 w 7170584"/>
              <a:gd name="connsiteY3" fmla="*/ 1560346 h 2302906"/>
              <a:gd name="connsiteX4" fmla="*/ 6219689 w 7170584"/>
              <a:gd name="connsiteY4" fmla="*/ 1939965 h 2302906"/>
              <a:gd name="connsiteX5" fmla="*/ 5911391 w 7170584"/>
              <a:gd name="connsiteY5" fmla="*/ 1957597 h 2302906"/>
              <a:gd name="connsiteX6" fmla="*/ 5675521 w 7170584"/>
              <a:gd name="connsiteY6" fmla="*/ 2302906 h 2302906"/>
              <a:gd name="connsiteX7" fmla="*/ 5107856 w 7170584"/>
              <a:gd name="connsiteY7" fmla="*/ 1944363 h 2302906"/>
              <a:gd name="connsiteX8" fmla="*/ 4780334 w 7170584"/>
              <a:gd name="connsiteY8" fmla="*/ 1944763 h 2302906"/>
              <a:gd name="connsiteX9" fmla="*/ 822444 w 7170584"/>
              <a:gd name="connsiteY9" fmla="*/ 1952235 h 2302906"/>
              <a:gd name="connsiteX10" fmla="*/ 96724 w 7170584"/>
              <a:gd name="connsiteY10" fmla="*/ 1494506 h 2302906"/>
              <a:gd name="connsiteX11" fmla="*/ 91522 w 7170584"/>
              <a:gd name="connsiteY11" fmla="*/ 568748 h 2302906"/>
              <a:gd name="connsiteX12" fmla="*/ 835045 w 7170584"/>
              <a:gd name="connsiteY12" fmla="*/ 97918 h 2302906"/>
              <a:gd name="connsiteX13" fmla="*/ 2363477 w 7170584"/>
              <a:gd name="connsiteY13" fmla="*/ 33636 h 2302906"/>
              <a:gd name="connsiteX0" fmla="*/ 2411013 w 7170584"/>
              <a:gd name="connsiteY0" fmla="*/ 13172 h 2309372"/>
              <a:gd name="connsiteX1" fmla="*/ 6070306 w 7170584"/>
              <a:gd name="connsiteY1" fmla="*/ 17298 h 2309372"/>
              <a:gd name="connsiteX2" fmla="*/ 7103255 w 7170584"/>
              <a:gd name="connsiteY2" fmla="*/ 449220 h 2309372"/>
              <a:gd name="connsiteX3" fmla="*/ 7030683 w 7170584"/>
              <a:gd name="connsiteY3" fmla="*/ 1566812 h 2309372"/>
              <a:gd name="connsiteX4" fmla="*/ 6219689 w 7170584"/>
              <a:gd name="connsiteY4" fmla="*/ 1946431 h 2309372"/>
              <a:gd name="connsiteX5" fmla="*/ 5911391 w 7170584"/>
              <a:gd name="connsiteY5" fmla="*/ 1964063 h 2309372"/>
              <a:gd name="connsiteX6" fmla="*/ 5675521 w 7170584"/>
              <a:gd name="connsiteY6" fmla="*/ 2309372 h 2309372"/>
              <a:gd name="connsiteX7" fmla="*/ 5107856 w 7170584"/>
              <a:gd name="connsiteY7" fmla="*/ 1950829 h 2309372"/>
              <a:gd name="connsiteX8" fmla="*/ 4780334 w 7170584"/>
              <a:gd name="connsiteY8" fmla="*/ 1951229 h 2309372"/>
              <a:gd name="connsiteX9" fmla="*/ 822444 w 7170584"/>
              <a:gd name="connsiteY9" fmla="*/ 1958701 h 2309372"/>
              <a:gd name="connsiteX10" fmla="*/ 96724 w 7170584"/>
              <a:gd name="connsiteY10" fmla="*/ 1500972 h 2309372"/>
              <a:gd name="connsiteX11" fmla="*/ 91522 w 7170584"/>
              <a:gd name="connsiteY11" fmla="*/ 575214 h 2309372"/>
              <a:gd name="connsiteX12" fmla="*/ 835045 w 7170584"/>
              <a:gd name="connsiteY12" fmla="*/ 104384 h 2309372"/>
              <a:gd name="connsiteX13" fmla="*/ 2411013 w 7170584"/>
              <a:gd name="connsiteY13" fmla="*/ 13172 h 2309372"/>
              <a:gd name="connsiteX0" fmla="*/ 2411013 w 7170584"/>
              <a:gd name="connsiteY0" fmla="*/ 28473 h 2324673"/>
              <a:gd name="connsiteX1" fmla="*/ 6070306 w 7170584"/>
              <a:gd name="connsiteY1" fmla="*/ 32599 h 2324673"/>
              <a:gd name="connsiteX2" fmla="*/ 7103255 w 7170584"/>
              <a:gd name="connsiteY2" fmla="*/ 464521 h 2324673"/>
              <a:gd name="connsiteX3" fmla="*/ 7030683 w 7170584"/>
              <a:gd name="connsiteY3" fmla="*/ 1582113 h 2324673"/>
              <a:gd name="connsiteX4" fmla="*/ 6219689 w 7170584"/>
              <a:gd name="connsiteY4" fmla="*/ 1961732 h 2324673"/>
              <a:gd name="connsiteX5" fmla="*/ 5911391 w 7170584"/>
              <a:gd name="connsiteY5" fmla="*/ 1979364 h 2324673"/>
              <a:gd name="connsiteX6" fmla="*/ 5675521 w 7170584"/>
              <a:gd name="connsiteY6" fmla="*/ 2324673 h 2324673"/>
              <a:gd name="connsiteX7" fmla="*/ 5107856 w 7170584"/>
              <a:gd name="connsiteY7" fmla="*/ 1966130 h 2324673"/>
              <a:gd name="connsiteX8" fmla="*/ 4780334 w 7170584"/>
              <a:gd name="connsiteY8" fmla="*/ 1966530 h 2324673"/>
              <a:gd name="connsiteX9" fmla="*/ 822444 w 7170584"/>
              <a:gd name="connsiteY9" fmla="*/ 1974002 h 2324673"/>
              <a:gd name="connsiteX10" fmla="*/ 96724 w 7170584"/>
              <a:gd name="connsiteY10" fmla="*/ 1516273 h 2324673"/>
              <a:gd name="connsiteX11" fmla="*/ 91522 w 7170584"/>
              <a:gd name="connsiteY11" fmla="*/ 590515 h 2324673"/>
              <a:gd name="connsiteX12" fmla="*/ 835045 w 7170584"/>
              <a:gd name="connsiteY12" fmla="*/ 119685 h 2324673"/>
              <a:gd name="connsiteX13" fmla="*/ 2411013 w 7170584"/>
              <a:gd name="connsiteY13" fmla="*/ 28473 h 2324673"/>
              <a:gd name="connsiteX0" fmla="*/ 2386918 w 7146489"/>
              <a:gd name="connsiteY0" fmla="*/ 28473 h 2324673"/>
              <a:gd name="connsiteX1" fmla="*/ 6046211 w 7146489"/>
              <a:gd name="connsiteY1" fmla="*/ 32599 h 2324673"/>
              <a:gd name="connsiteX2" fmla="*/ 7079160 w 7146489"/>
              <a:gd name="connsiteY2" fmla="*/ 464521 h 2324673"/>
              <a:gd name="connsiteX3" fmla="*/ 7006588 w 7146489"/>
              <a:gd name="connsiteY3" fmla="*/ 1582113 h 2324673"/>
              <a:gd name="connsiteX4" fmla="*/ 6195594 w 7146489"/>
              <a:gd name="connsiteY4" fmla="*/ 1961732 h 2324673"/>
              <a:gd name="connsiteX5" fmla="*/ 5887296 w 7146489"/>
              <a:gd name="connsiteY5" fmla="*/ 1979364 h 2324673"/>
              <a:gd name="connsiteX6" fmla="*/ 5651426 w 7146489"/>
              <a:gd name="connsiteY6" fmla="*/ 2324673 h 2324673"/>
              <a:gd name="connsiteX7" fmla="*/ 5083761 w 7146489"/>
              <a:gd name="connsiteY7" fmla="*/ 1966130 h 2324673"/>
              <a:gd name="connsiteX8" fmla="*/ 4756239 w 7146489"/>
              <a:gd name="connsiteY8" fmla="*/ 1966530 h 2324673"/>
              <a:gd name="connsiteX9" fmla="*/ 798349 w 7146489"/>
              <a:gd name="connsiteY9" fmla="*/ 1974002 h 2324673"/>
              <a:gd name="connsiteX10" fmla="*/ 72629 w 7146489"/>
              <a:gd name="connsiteY10" fmla="*/ 1516273 h 2324673"/>
              <a:gd name="connsiteX11" fmla="*/ 67427 w 7146489"/>
              <a:gd name="connsiteY11" fmla="*/ 590515 h 2324673"/>
              <a:gd name="connsiteX12" fmla="*/ 810950 w 7146489"/>
              <a:gd name="connsiteY12" fmla="*/ 119685 h 2324673"/>
              <a:gd name="connsiteX13" fmla="*/ 2386918 w 7146489"/>
              <a:gd name="connsiteY13" fmla="*/ 28473 h 2324673"/>
              <a:gd name="connsiteX0" fmla="*/ 2403303 w 7162874"/>
              <a:gd name="connsiteY0" fmla="*/ 28473 h 2324673"/>
              <a:gd name="connsiteX1" fmla="*/ 6062596 w 7162874"/>
              <a:gd name="connsiteY1" fmla="*/ 32599 h 2324673"/>
              <a:gd name="connsiteX2" fmla="*/ 7095545 w 7162874"/>
              <a:gd name="connsiteY2" fmla="*/ 464521 h 2324673"/>
              <a:gd name="connsiteX3" fmla="*/ 7022973 w 7162874"/>
              <a:gd name="connsiteY3" fmla="*/ 1582113 h 2324673"/>
              <a:gd name="connsiteX4" fmla="*/ 6211979 w 7162874"/>
              <a:gd name="connsiteY4" fmla="*/ 1961732 h 2324673"/>
              <a:gd name="connsiteX5" fmla="*/ 5903681 w 7162874"/>
              <a:gd name="connsiteY5" fmla="*/ 1979364 h 2324673"/>
              <a:gd name="connsiteX6" fmla="*/ 5667811 w 7162874"/>
              <a:gd name="connsiteY6" fmla="*/ 2324673 h 2324673"/>
              <a:gd name="connsiteX7" fmla="*/ 5100146 w 7162874"/>
              <a:gd name="connsiteY7" fmla="*/ 1966130 h 2324673"/>
              <a:gd name="connsiteX8" fmla="*/ 4772624 w 7162874"/>
              <a:gd name="connsiteY8" fmla="*/ 1966530 h 2324673"/>
              <a:gd name="connsiteX9" fmla="*/ 814734 w 7162874"/>
              <a:gd name="connsiteY9" fmla="*/ 1974002 h 2324673"/>
              <a:gd name="connsiteX10" fmla="*/ 57324 w 7162874"/>
              <a:gd name="connsiteY10" fmla="*/ 1529738 h 2324673"/>
              <a:gd name="connsiteX11" fmla="*/ 83812 w 7162874"/>
              <a:gd name="connsiteY11" fmla="*/ 590515 h 2324673"/>
              <a:gd name="connsiteX12" fmla="*/ 827335 w 7162874"/>
              <a:gd name="connsiteY12" fmla="*/ 119685 h 2324673"/>
              <a:gd name="connsiteX13" fmla="*/ 2403303 w 7162874"/>
              <a:gd name="connsiteY13" fmla="*/ 28473 h 2324673"/>
              <a:gd name="connsiteX0" fmla="*/ 2403303 w 7162874"/>
              <a:gd name="connsiteY0" fmla="*/ 28473 h 2324673"/>
              <a:gd name="connsiteX1" fmla="*/ 6062596 w 7162874"/>
              <a:gd name="connsiteY1" fmla="*/ 32599 h 2324673"/>
              <a:gd name="connsiteX2" fmla="*/ 7095545 w 7162874"/>
              <a:gd name="connsiteY2" fmla="*/ 464521 h 2324673"/>
              <a:gd name="connsiteX3" fmla="*/ 7022973 w 7162874"/>
              <a:gd name="connsiteY3" fmla="*/ 1582113 h 2324673"/>
              <a:gd name="connsiteX4" fmla="*/ 6211979 w 7162874"/>
              <a:gd name="connsiteY4" fmla="*/ 1961732 h 2324673"/>
              <a:gd name="connsiteX5" fmla="*/ 5903681 w 7162874"/>
              <a:gd name="connsiteY5" fmla="*/ 1979364 h 2324673"/>
              <a:gd name="connsiteX6" fmla="*/ 5667811 w 7162874"/>
              <a:gd name="connsiteY6" fmla="*/ 2324673 h 2324673"/>
              <a:gd name="connsiteX7" fmla="*/ 5100146 w 7162874"/>
              <a:gd name="connsiteY7" fmla="*/ 1966130 h 2324673"/>
              <a:gd name="connsiteX8" fmla="*/ 4772624 w 7162874"/>
              <a:gd name="connsiteY8" fmla="*/ 1966530 h 2324673"/>
              <a:gd name="connsiteX9" fmla="*/ 814734 w 7162874"/>
              <a:gd name="connsiteY9" fmla="*/ 1974002 h 2324673"/>
              <a:gd name="connsiteX10" fmla="*/ 57324 w 7162874"/>
              <a:gd name="connsiteY10" fmla="*/ 1529738 h 2324673"/>
              <a:gd name="connsiteX11" fmla="*/ 83812 w 7162874"/>
              <a:gd name="connsiteY11" fmla="*/ 590515 h 2324673"/>
              <a:gd name="connsiteX12" fmla="*/ 827335 w 7162874"/>
              <a:gd name="connsiteY12" fmla="*/ 119685 h 2324673"/>
              <a:gd name="connsiteX13" fmla="*/ 2403303 w 7162874"/>
              <a:gd name="connsiteY13" fmla="*/ 28473 h 2324673"/>
              <a:gd name="connsiteX0" fmla="*/ 2403303 w 7162874"/>
              <a:gd name="connsiteY0" fmla="*/ 28473 h 2324673"/>
              <a:gd name="connsiteX1" fmla="*/ 6062596 w 7162874"/>
              <a:gd name="connsiteY1" fmla="*/ 32599 h 2324673"/>
              <a:gd name="connsiteX2" fmla="*/ 7095545 w 7162874"/>
              <a:gd name="connsiteY2" fmla="*/ 464521 h 2324673"/>
              <a:gd name="connsiteX3" fmla="*/ 7022973 w 7162874"/>
              <a:gd name="connsiteY3" fmla="*/ 1582113 h 2324673"/>
              <a:gd name="connsiteX4" fmla="*/ 6211979 w 7162874"/>
              <a:gd name="connsiteY4" fmla="*/ 1961732 h 2324673"/>
              <a:gd name="connsiteX5" fmla="*/ 5903681 w 7162874"/>
              <a:gd name="connsiteY5" fmla="*/ 1979364 h 2324673"/>
              <a:gd name="connsiteX6" fmla="*/ 5667811 w 7162874"/>
              <a:gd name="connsiteY6" fmla="*/ 2324673 h 2324673"/>
              <a:gd name="connsiteX7" fmla="*/ 5100146 w 7162874"/>
              <a:gd name="connsiteY7" fmla="*/ 1966130 h 2324673"/>
              <a:gd name="connsiteX8" fmla="*/ 4772624 w 7162874"/>
              <a:gd name="connsiteY8" fmla="*/ 1966530 h 2324673"/>
              <a:gd name="connsiteX9" fmla="*/ 814734 w 7162874"/>
              <a:gd name="connsiteY9" fmla="*/ 1974002 h 2324673"/>
              <a:gd name="connsiteX10" fmla="*/ 57324 w 7162874"/>
              <a:gd name="connsiteY10" fmla="*/ 1529738 h 2324673"/>
              <a:gd name="connsiteX11" fmla="*/ 83812 w 7162874"/>
              <a:gd name="connsiteY11" fmla="*/ 590515 h 2324673"/>
              <a:gd name="connsiteX12" fmla="*/ 827335 w 7162874"/>
              <a:gd name="connsiteY12" fmla="*/ 119685 h 2324673"/>
              <a:gd name="connsiteX13" fmla="*/ 2403303 w 7162874"/>
              <a:gd name="connsiteY13" fmla="*/ 28473 h 2324673"/>
              <a:gd name="connsiteX0" fmla="*/ 2403303 w 7162874"/>
              <a:gd name="connsiteY0" fmla="*/ 28473 h 2324673"/>
              <a:gd name="connsiteX1" fmla="*/ 6062596 w 7162874"/>
              <a:gd name="connsiteY1" fmla="*/ 32599 h 2324673"/>
              <a:gd name="connsiteX2" fmla="*/ 7095545 w 7162874"/>
              <a:gd name="connsiteY2" fmla="*/ 464521 h 2324673"/>
              <a:gd name="connsiteX3" fmla="*/ 7022973 w 7162874"/>
              <a:gd name="connsiteY3" fmla="*/ 1582113 h 2324673"/>
              <a:gd name="connsiteX4" fmla="*/ 6261345 w 7162874"/>
              <a:gd name="connsiteY4" fmla="*/ 1958949 h 2324673"/>
              <a:gd name="connsiteX5" fmla="*/ 5903681 w 7162874"/>
              <a:gd name="connsiteY5" fmla="*/ 1979364 h 2324673"/>
              <a:gd name="connsiteX6" fmla="*/ 5667811 w 7162874"/>
              <a:gd name="connsiteY6" fmla="*/ 2324673 h 2324673"/>
              <a:gd name="connsiteX7" fmla="*/ 5100146 w 7162874"/>
              <a:gd name="connsiteY7" fmla="*/ 1966130 h 2324673"/>
              <a:gd name="connsiteX8" fmla="*/ 4772624 w 7162874"/>
              <a:gd name="connsiteY8" fmla="*/ 1966530 h 2324673"/>
              <a:gd name="connsiteX9" fmla="*/ 814734 w 7162874"/>
              <a:gd name="connsiteY9" fmla="*/ 1974002 h 2324673"/>
              <a:gd name="connsiteX10" fmla="*/ 57324 w 7162874"/>
              <a:gd name="connsiteY10" fmla="*/ 1529738 h 2324673"/>
              <a:gd name="connsiteX11" fmla="*/ 83812 w 7162874"/>
              <a:gd name="connsiteY11" fmla="*/ 590515 h 2324673"/>
              <a:gd name="connsiteX12" fmla="*/ 827335 w 7162874"/>
              <a:gd name="connsiteY12" fmla="*/ 119685 h 2324673"/>
              <a:gd name="connsiteX13" fmla="*/ 2403303 w 7162874"/>
              <a:gd name="connsiteY13" fmla="*/ 28473 h 2324673"/>
              <a:gd name="connsiteX0" fmla="*/ 2415791 w 7175362"/>
              <a:gd name="connsiteY0" fmla="*/ 28473 h 2324673"/>
              <a:gd name="connsiteX1" fmla="*/ 6075084 w 7175362"/>
              <a:gd name="connsiteY1" fmla="*/ 32599 h 2324673"/>
              <a:gd name="connsiteX2" fmla="*/ 7108033 w 7175362"/>
              <a:gd name="connsiteY2" fmla="*/ 464521 h 2324673"/>
              <a:gd name="connsiteX3" fmla="*/ 7035461 w 7175362"/>
              <a:gd name="connsiteY3" fmla="*/ 1582113 h 2324673"/>
              <a:gd name="connsiteX4" fmla="*/ 6273833 w 7175362"/>
              <a:gd name="connsiteY4" fmla="*/ 1958949 h 2324673"/>
              <a:gd name="connsiteX5" fmla="*/ 5916169 w 7175362"/>
              <a:gd name="connsiteY5" fmla="*/ 1979364 h 2324673"/>
              <a:gd name="connsiteX6" fmla="*/ 5680299 w 7175362"/>
              <a:gd name="connsiteY6" fmla="*/ 2324673 h 2324673"/>
              <a:gd name="connsiteX7" fmla="*/ 5112634 w 7175362"/>
              <a:gd name="connsiteY7" fmla="*/ 1966130 h 2324673"/>
              <a:gd name="connsiteX8" fmla="*/ 4785112 w 7175362"/>
              <a:gd name="connsiteY8" fmla="*/ 1966530 h 2324673"/>
              <a:gd name="connsiteX9" fmla="*/ 827222 w 7175362"/>
              <a:gd name="connsiteY9" fmla="*/ 1974002 h 2324673"/>
              <a:gd name="connsiteX10" fmla="*/ 49621 w 7175362"/>
              <a:gd name="connsiteY10" fmla="*/ 1465977 h 2324673"/>
              <a:gd name="connsiteX11" fmla="*/ 96300 w 7175362"/>
              <a:gd name="connsiteY11" fmla="*/ 590515 h 2324673"/>
              <a:gd name="connsiteX12" fmla="*/ 839823 w 7175362"/>
              <a:gd name="connsiteY12" fmla="*/ 119685 h 2324673"/>
              <a:gd name="connsiteX13" fmla="*/ 2415791 w 7175362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26531 w 7189259"/>
              <a:gd name="connsiteY7" fmla="*/ 1966130 h 2324673"/>
              <a:gd name="connsiteX8" fmla="*/ 4799009 w 7189259"/>
              <a:gd name="connsiteY8" fmla="*/ 1966530 h 2324673"/>
              <a:gd name="connsiteX9" fmla="*/ 841119 w 7189259"/>
              <a:gd name="connsiteY9" fmla="*/ 1974002 h 2324673"/>
              <a:gd name="connsiteX10" fmla="*/ 43327 w 7189259"/>
              <a:gd name="connsiteY10" fmla="*/ 1411325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26531 w 7189259"/>
              <a:gd name="connsiteY7" fmla="*/ 1966130 h 2324673"/>
              <a:gd name="connsiteX8" fmla="*/ 4799009 w 7189259"/>
              <a:gd name="connsiteY8" fmla="*/ 1966530 h 2324673"/>
              <a:gd name="connsiteX9" fmla="*/ 820928 w 7189259"/>
              <a:gd name="connsiteY9" fmla="*/ 1937567 h 2324673"/>
              <a:gd name="connsiteX10" fmla="*/ 43327 w 7189259"/>
              <a:gd name="connsiteY10" fmla="*/ 1411325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26531 w 7189259"/>
              <a:gd name="connsiteY7" fmla="*/ 1966130 h 2324673"/>
              <a:gd name="connsiteX8" fmla="*/ 4799009 w 7189259"/>
              <a:gd name="connsiteY8" fmla="*/ 1966530 h 2324673"/>
              <a:gd name="connsiteX9" fmla="*/ 820928 w 7189259"/>
              <a:gd name="connsiteY9" fmla="*/ 1937567 h 2324673"/>
              <a:gd name="connsiteX10" fmla="*/ 43327 w 7189259"/>
              <a:gd name="connsiteY10" fmla="*/ 1411325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26531 w 7189259"/>
              <a:gd name="connsiteY7" fmla="*/ 1966130 h 2324673"/>
              <a:gd name="connsiteX8" fmla="*/ 4799009 w 7189259"/>
              <a:gd name="connsiteY8" fmla="*/ 1966530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26531 w 7189259"/>
              <a:gd name="connsiteY7" fmla="*/ 1966130 h 2324673"/>
              <a:gd name="connsiteX8" fmla="*/ 4799009 w 7189259"/>
              <a:gd name="connsiteY8" fmla="*/ 1966530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59615 w 7189259"/>
              <a:gd name="connsiteY7" fmla="*/ 1991006 h 2324673"/>
              <a:gd name="connsiteX8" fmla="*/ 4799009 w 7189259"/>
              <a:gd name="connsiteY8" fmla="*/ 1966530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59615 w 7189259"/>
              <a:gd name="connsiteY7" fmla="*/ 1991006 h 2324673"/>
              <a:gd name="connsiteX8" fmla="*/ 4787982 w 7189259"/>
              <a:gd name="connsiteY8" fmla="*/ 1971505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59615 w 7189259"/>
              <a:gd name="connsiteY7" fmla="*/ 1991006 h 2324673"/>
              <a:gd name="connsiteX8" fmla="*/ 4787982 w 7189259"/>
              <a:gd name="connsiteY8" fmla="*/ 1971505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59615 w 7189259"/>
              <a:gd name="connsiteY7" fmla="*/ 1991006 h 2324673"/>
              <a:gd name="connsiteX8" fmla="*/ 4787982 w 7189259"/>
              <a:gd name="connsiteY8" fmla="*/ 1971505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59615 w 7189259"/>
              <a:gd name="connsiteY7" fmla="*/ 1991006 h 2324673"/>
              <a:gd name="connsiteX8" fmla="*/ 4787982 w 7189259"/>
              <a:gd name="connsiteY8" fmla="*/ 1971505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59615 w 7189259"/>
              <a:gd name="connsiteY7" fmla="*/ 1991006 h 2324673"/>
              <a:gd name="connsiteX8" fmla="*/ 4787982 w 7189259"/>
              <a:gd name="connsiteY8" fmla="*/ 1971505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59615 w 7189259"/>
              <a:gd name="connsiteY7" fmla="*/ 1991006 h 2324673"/>
              <a:gd name="connsiteX8" fmla="*/ 4787982 w 7189259"/>
              <a:gd name="connsiteY8" fmla="*/ 1971505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37790 w 7197361"/>
              <a:gd name="connsiteY0" fmla="*/ 28473 h 2324673"/>
              <a:gd name="connsiteX1" fmla="*/ 6097083 w 7197361"/>
              <a:gd name="connsiteY1" fmla="*/ 32599 h 2324673"/>
              <a:gd name="connsiteX2" fmla="*/ 7130032 w 7197361"/>
              <a:gd name="connsiteY2" fmla="*/ 464521 h 2324673"/>
              <a:gd name="connsiteX3" fmla="*/ 7057460 w 7197361"/>
              <a:gd name="connsiteY3" fmla="*/ 1582113 h 2324673"/>
              <a:gd name="connsiteX4" fmla="*/ 6295832 w 7197361"/>
              <a:gd name="connsiteY4" fmla="*/ 1958949 h 2324673"/>
              <a:gd name="connsiteX5" fmla="*/ 5938168 w 7197361"/>
              <a:gd name="connsiteY5" fmla="*/ 1979364 h 2324673"/>
              <a:gd name="connsiteX6" fmla="*/ 5702298 w 7197361"/>
              <a:gd name="connsiteY6" fmla="*/ 2324673 h 2324673"/>
              <a:gd name="connsiteX7" fmla="*/ 5167717 w 7197361"/>
              <a:gd name="connsiteY7" fmla="*/ 1991006 h 2324673"/>
              <a:gd name="connsiteX8" fmla="*/ 4796084 w 7197361"/>
              <a:gd name="connsiteY8" fmla="*/ 1971505 h 2324673"/>
              <a:gd name="connsiteX9" fmla="*/ 829030 w 7197361"/>
              <a:gd name="connsiteY9" fmla="*/ 1937567 h 2324673"/>
              <a:gd name="connsiteX10" fmla="*/ 40400 w 7197361"/>
              <a:gd name="connsiteY10" fmla="*/ 1382316 h 2324673"/>
              <a:gd name="connsiteX11" fmla="*/ 118299 w 7197361"/>
              <a:gd name="connsiteY11" fmla="*/ 590515 h 2324673"/>
              <a:gd name="connsiteX12" fmla="*/ 861822 w 7197361"/>
              <a:gd name="connsiteY12" fmla="*/ 119685 h 2324673"/>
              <a:gd name="connsiteX13" fmla="*/ 2437790 w 7197361"/>
              <a:gd name="connsiteY13" fmla="*/ 28473 h 2324673"/>
              <a:gd name="connsiteX0" fmla="*/ 2437792 w 7197363"/>
              <a:gd name="connsiteY0" fmla="*/ 28473 h 2324673"/>
              <a:gd name="connsiteX1" fmla="*/ 6097085 w 7197363"/>
              <a:gd name="connsiteY1" fmla="*/ 32599 h 2324673"/>
              <a:gd name="connsiteX2" fmla="*/ 7130034 w 7197363"/>
              <a:gd name="connsiteY2" fmla="*/ 464521 h 2324673"/>
              <a:gd name="connsiteX3" fmla="*/ 7057462 w 7197363"/>
              <a:gd name="connsiteY3" fmla="*/ 1582113 h 2324673"/>
              <a:gd name="connsiteX4" fmla="*/ 6295834 w 7197363"/>
              <a:gd name="connsiteY4" fmla="*/ 1958949 h 2324673"/>
              <a:gd name="connsiteX5" fmla="*/ 5938170 w 7197363"/>
              <a:gd name="connsiteY5" fmla="*/ 1979364 h 2324673"/>
              <a:gd name="connsiteX6" fmla="*/ 5702300 w 7197363"/>
              <a:gd name="connsiteY6" fmla="*/ 2324673 h 2324673"/>
              <a:gd name="connsiteX7" fmla="*/ 5167719 w 7197363"/>
              <a:gd name="connsiteY7" fmla="*/ 1991006 h 2324673"/>
              <a:gd name="connsiteX8" fmla="*/ 4796086 w 7197363"/>
              <a:gd name="connsiteY8" fmla="*/ 1971505 h 2324673"/>
              <a:gd name="connsiteX9" fmla="*/ 829032 w 7197363"/>
              <a:gd name="connsiteY9" fmla="*/ 1937567 h 2324673"/>
              <a:gd name="connsiteX10" fmla="*/ 40402 w 7197363"/>
              <a:gd name="connsiteY10" fmla="*/ 1382316 h 2324673"/>
              <a:gd name="connsiteX11" fmla="*/ 118301 w 7197363"/>
              <a:gd name="connsiteY11" fmla="*/ 590515 h 2324673"/>
              <a:gd name="connsiteX12" fmla="*/ 861824 w 7197363"/>
              <a:gd name="connsiteY12" fmla="*/ 119685 h 2324673"/>
              <a:gd name="connsiteX13" fmla="*/ 2437792 w 7197363"/>
              <a:gd name="connsiteY13" fmla="*/ 28473 h 2324673"/>
              <a:gd name="connsiteX0" fmla="*/ 2437792 w 7197363"/>
              <a:gd name="connsiteY0" fmla="*/ 28473 h 2324673"/>
              <a:gd name="connsiteX1" fmla="*/ 6097085 w 7197363"/>
              <a:gd name="connsiteY1" fmla="*/ 32599 h 2324673"/>
              <a:gd name="connsiteX2" fmla="*/ 7130034 w 7197363"/>
              <a:gd name="connsiteY2" fmla="*/ 464521 h 2324673"/>
              <a:gd name="connsiteX3" fmla="*/ 7057462 w 7197363"/>
              <a:gd name="connsiteY3" fmla="*/ 1582113 h 2324673"/>
              <a:gd name="connsiteX4" fmla="*/ 6295834 w 7197363"/>
              <a:gd name="connsiteY4" fmla="*/ 1958949 h 2324673"/>
              <a:gd name="connsiteX5" fmla="*/ 5938170 w 7197363"/>
              <a:gd name="connsiteY5" fmla="*/ 1979364 h 2324673"/>
              <a:gd name="connsiteX6" fmla="*/ 5702300 w 7197363"/>
              <a:gd name="connsiteY6" fmla="*/ 2324673 h 2324673"/>
              <a:gd name="connsiteX7" fmla="*/ 5167719 w 7197363"/>
              <a:gd name="connsiteY7" fmla="*/ 1991006 h 2324673"/>
              <a:gd name="connsiteX8" fmla="*/ 4796086 w 7197363"/>
              <a:gd name="connsiteY8" fmla="*/ 1971505 h 2324673"/>
              <a:gd name="connsiteX9" fmla="*/ 829032 w 7197363"/>
              <a:gd name="connsiteY9" fmla="*/ 1937567 h 2324673"/>
              <a:gd name="connsiteX10" fmla="*/ 40402 w 7197363"/>
              <a:gd name="connsiteY10" fmla="*/ 1382316 h 2324673"/>
              <a:gd name="connsiteX11" fmla="*/ 118301 w 7197363"/>
              <a:gd name="connsiteY11" fmla="*/ 590515 h 2324673"/>
              <a:gd name="connsiteX12" fmla="*/ 861824 w 7197363"/>
              <a:gd name="connsiteY12" fmla="*/ 119685 h 2324673"/>
              <a:gd name="connsiteX13" fmla="*/ 2437792 w 7197363"/>
              <a:gd name="connsiteY13" fmla="*/ 28473 h 2324673"/>
              <a:gd name="connsiteX0" fmla="*/ 2437792 w 7197363"/>
              <a:gd name="connsiteY0" fmla="*/ 28473 h 2324673"/>
              <a:gd name="connsiteX1" fmla="*/ 6097085 w 7197363"/>
              <a:gd name="connsiteY1" fmla="*/ 32599 h 2324673"/>
              <a:gd name="connsiteX2" fmla="*/ 7130034 w 7197363"/>
              <a:gd name="connsiteY2" fmla="*/ 464521 h 2324673"/>
              <a:gd name="connsiteX3" fmla="*/ 7057462 w 7197363"/>
              <a:gd name="connsiteY3" fmla="*/ 1582113 h 2324673"/>
              <a:gd name="connsiteX4" fmla="*/ 6295834 w 7197363"/>
              <a:gd name="connsiteY4" fmla="*/ 1958949 h 2324673"/>
              <a:gd name="connsiteX5" fmla="*/ 5938170 w 7197363"/>
              <a:gd name="connsiteY5" fmla="*/ 1979364 h 2324673"/>
              <a:gd name="connsiteX6" fmla="*/ 5702300 w 7197363"/>
              <a:gd name="connsiteY6" fmla="*/ 2324673 h 2324673"/>
              <a:gd name="connsiteX7" fmla="*/ 5167719 w 7197363"/>
              <a:gd name="connsiteY7" fmla="*/ 1991006 h 2324673"/>
              <a:gd name="connsiteX8" fmla="*/ 4796086 w 7197363"/>
              <a:gd name="connsiteY8" fmla="*/ 1971505 h 2324673"/>
              <a:gd name="connsiteX9" fmla="*/ 829032 w 7197363"/>
              <a:gd name="connsiteY9" fmla="*/ 1937567 h 2324673"/>
              <a:gd name="connsiteX10" fmla="*/ 40402 w 7197363"/>
              <a:gd name="connsiteY10" fmla="*/ 1382316 h 2324673"/>
              <a:gd name="connsiteX11" fmla="*/ 118301 w 7197363"/>
              <a:gd name="connsiteY11" fmla="*/ 590515 h 2324673"/>
              <a:gd name="connsiteX12" fmla="*/ 861824 w 7197363"/>
              <a:gd name="connsiteY12" fmla="*/ 119685 h 2324673"/>
              <a:gd name="connsiteX13" fmla="*/ 2437792 w 7197363"/>
              <a:gd name="connsiteY13" fmla="*/ 28473 h 2324673"/>
              <a:gd name="connsiteX0" fmla="*/ 2437792 w 7197363"/>
              <a:gd name="connsiteY0" fmla="*/ 28473 h 2324673"/>
              <a:gd name="connsiteX1" fmla="*/ 6097085 w 7197363"/>
              <a:gd name="connsiteY1" fmla="*/ 32599 h 2324673"/>
              <a:gd name="connsiteX2" fmla="*/ 7130034 w 7197363"/>
              <a:gd name="connsiteY2" fmla="*/ 464521 h 2324673"/>
              <a:gd name="connsiteX3" fmla="*/ 7057462 w 7197363"/>
              <a:gd name="connsiteY3" fmla="*/ 1582113 h 2324673"/>
              <a:gd name="connsiteX4" fmla="*/ 6295834 w 7197363"/>
              <a:gd name="connsiteY4" fmla="*/ 1958949 h 2324673"/>
              <a:gd name="connsiteX5" fmla="*/ 5938170 w 7197363"/>
              <a:gd name="connsiteY5" fmla="*/ 1979364 h 2324673"/>
              <a:gd name="connsiteX6" fmla="*/ 5702300 w 7197363"/>
              <a:gd name="connsiteY6" fmla="*/ 2324673 h 2324673"/>
              <a:gd name="connsiteX7" fmla="*/ 5167719 w 7197363"/>
              <a:gd name="connsiteY7" fmla="*/ 1991006 h 2324673"/>
              <a:gd name="connsiteX8" fmla="*/ 4796086 w 7197363"/>
              <a:gd name="connsiteY8" fmla="*/ 1971505 h 2324673"/>
              <a:gd name="connsiteX9" fmla="*/ 840061 w 7197363"/>
              <a:gd name="connsiteY9" fmla="*/ 1927617 h 2324673"/>
              <a:gd name="connsiteX10" fmla="*/ 40402 w 7197363"/>
              <a:gd name="connsiteY10" fmla="*/ 1382316 h 2324673"/>
              <a:gd name="connsiteX11" fmla="*/ 118301 w 7197363"/>
              <a:gd name="connsiteY11" fmla="*/ 590515 h 2324673"/>
              <a:gd name="connsiteX12" fmla="*/ 861824 w 7197363"/>
              <a:gd name="connsiteY12" fmla="*/ 119685 h 2324673"/>
              <a:gd name="connsiteX13" fmla="*/ 2437792 w 7197363"/>
              <a:gd name="connsiteY13" fmla="*/ 28473 h 2324673"/>
              <a:gd name="connsiteX0" fmla="*/ 2437792 w 7220557"/>
              <a:gd name="connsiteY0" fmla="*/ 28473 h 2324673"/>
              <a:gd name="connsiteX1" fmla="*/ 6097085 w 7220557"/>
              <a:gd name="connsiteY1" fmla="*/ 32599 h 2324673"/>
              <a:gd name="connsiteX2" fmla="*/ 7130034 w 7220557"/>
              <a:gd name="connsiteY2" fmla="*/ 464521 h 2324673"/>
              <a:gd name="connsiteX3" fmla="*/ 7101574 w 7220557"/>
              <a:gd name="connsiteY3" fmla="*/ 1567187 h 2324673"/>
              <a:gd name="connsiteX4" fmla="*/ 6295834 w 7220557"/>
              <a:gd name="connsiteY4" fmla="*/ 1958949 h 2324673"/>
              <a:gd name="connsiteX5" fmla="*/ 5938170 w 7220557"/>
              <a:gd name="connsiteY5" fmla="*/ 1979364 h 2324673"/>
              <a:gd name="connsiteX6" fmla="*/ 5702300 w 7220557"/>
              <a:gd name="connsiteY6" fmla="*/ 2324673 h 2324673"/>
              <a:gd name="connsiteX7" fmla="*/ 5167719 w 7220557"/>
              <a:gd name="connsiteY7" fmla="*/ 1991006 h 2324673"/>
              <a:gd name="connsiteX8" fmla="*/ 4796086 w 7220557"/>
              <a:gd name="connsiteY8" fmla="*/ 1971505 h 2324673"/>
              <a:gd name="connsiteX9" fmla="*/ 840061 w 7220557"/>
              <a:gd name="connsiteY9" fmla="*/ 1927617 h 2324673"/>
              <a:gd name="connsiteX10" fmla="*/ 40402 w 7220557"/>
              <a:gd name="connsiteY10" fmla="*/ 1382316 h 2324673"/>
              <a:gd name="connsiteX11" fmla="*/ 118301 w 7220557"/>
              <a:gd name="connsiteY11" fmla="*/ 590515 h 2324673"/>
              <a:gd name="connsiteX12" fmla="*/ 861824 w 7220557"/>
              <a:gd name="connsiteY12" fmla="*/ 119685 h 2324673"/>
              <a:gd name="connsiteX13" fmla="*/ 2437792 w 7220557"/>
              <a:gd name="connsiteY13" fmla="*/ 28473 h 2324673"/>
              <a:gd name="connsiteX0" fmla="*/ 2437792 w 7220557"/>
              <a:gd name="connsiteY0" fmla="*/ 28473 h 2314723"/>
              <a:gd name="connsiteX1" fmla="*/ 6097085 w 7220557"/>
              <a:gd name="connsiteY1" fmla="*/ 32599 h 2314723"/>
              <a:gd name="connsiteX2" fmla="*/ 7130034 w 7220557"/>
              <a:gd name="connsiteY2" fmla="*/ 464521 h 2314723"/>
              <a:gd name="connsiteX3" fmla="*/ 7101574 w 7220557"/>
              <a:gd name="connsiteY3" fmla="*/ 1567187 h 2314723"/>
              <a:gd name="connsiteX4" fmla="*/ 6295834 w 7220557"/>
              <a:gd name="connsiteY4" fmla="*/ 1958949 h 2314723"/>
              <a:gd name="connsiteX5" fmla="*/ 5938170 w 7220557"/>
              <a:gd name="connsiteY5" fmla="*/ 1979364 h 2314723"/>
              <a:gd name="connsiteX6" fmla="*/ 5669215 w 7220557"/>
              <a:gd name="connsiteY6" fmla="*/ 2314723 h 2314723"/>
              <a:gd name="connsiteX7" fmla="*/ 5167719 w 7220557"/>
              <a:gd name="connsiteY7" fmla="*/ 1991006 h 2314723"/>
              <a:gd name="connsiteX8" fmla="*/ 4796086 w 7220557"/>
              <a:gd name="connsiteY8" fmla="*/ 1971505 h 2314723"/>
              <a:gd name="connsiteX9" fmla="*/ 840061 w 7220557"/>
              <a:gd name="connsiteY9" fmla="*/ 1927617 h 2314723"/>
              <a:gd name="connsiteX10" fmla="*/ 40402 w 7220557"/>
              <a:gd name="connsiteY10" fmla="*/ 1382316 h 2314723"/>
              <a:gd name="connsiteX11" fmla="*/ 118301 w 7220557"/>
              <a:gd name="connsiteY11" fmla="*/ 590515 h 2314723"/>
              <a:gd name="connsiteX12" fmla="*/ 861824 w 7220557"/>
              <a:gd name="connsiteY12" fmla="*/ 119685 h 2314723"/>
              <a:gd name="connsiteX13" fmla="*/ 2437792 w 7220557"/>
              <a:gd name="connsiteY13" fmla="*/ 28473 h 2314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20557" h="2314723">
                <a:moveTo>
                  <a:pt x="2437792" y="28473"/>
                </a:moveTo>
                <a:cubicBezTo>
                  <a:pt x="3720936" y="-19524"/>
                  <a:pt x="4770035" y="1011"/>
                  <a:pt x="6097085" y="32599"/>
                </a:cubicBezTo>
                <a:cubicBezTo>
                  <a:pt x="6241375" y="32599"/>
                  <a:pt x="6941349" y="44458"/>
                  <a:pt x="7130034" y="464521"/>
                </a:cubicBezTo>
                <a:cubicBezTo>
                  <a:pt x="7207443" y="822538"/>
                  <a:pt x="7299936" y="1107572"/>
                  <a:pt x="7101574" y="1567187"/>
                </a:cubicBezTo>
                <a:cubicBezTo>
                  <a:pt x="7012674" y="1820442"/>
                  <a:pt x="6826441" y="1941454"/>
                  <a:pt x="6295834" y="1958949"/>
                </a:cubicBezTo>
                <a:cubicBezTo>
                  <a:pt x="6201573" y="1967661"/>
                  <a:pt x="6028835" y="1978328"/>
                  <a:pt x="5938170" y="1979364"/>
                </a:cubicBezTo>
                <a:cubicBezTo>
                  <a:pt x="5846464" y="2148329"/>
                  <a:pt x="5703170" y="2299450"/>
                  <a:pt x="5669215" y="2314723"/>
                </a:cubicBezTo>
                <a:cubicBezTo>
                  <a:pt x="5397092" y="2101809"/>
                  <a:pt x="5307818" y="2068828"/>
                  <a:pt x="5167719" y="1991006"/>
                </a:cubicBezTo>
                <a:lnTo>
                  <a:pt x="4796086" y="1971505"/>
                </a:lnTo>
                <a:cubicBezTo>
                  <a:pt x="3970001" y="2004968"/>
                  <a:pt x="1743341" y="1983706"/>
                  <a:pt x="840061" y="1927617"/>
                </a:cubicBezTo>
                <a:cubicBezTo>
                  <a:pt x="393004" y="1877867"/>
                  <a:pt x="110456" y="1617395"/>
                  <a:pt x="40402" y="1382316"/>
                </a:cubicBezTo>
                <a:cubicBezTo>
                  <a:pt x="-46199" y="1071836"/>
                  <a:pt x="18879" y="1018771"/>
                  <a:pt x="118301" y="590515"/>
                </a:cubicBezTo>
                <a:cubicBezTo>
                  <a:pt x="161844" y="286569"/>
                  <a:pt x="632474" y="128192"/>
                  <a:pt x="861824" y="119685"/>
                </a:cubicBezTo>
                <a:cubicBezTo>
                  <a:pt x="1206200" y="97914"/>
                  <a:pt x="1792517" y="47314"/>
                  <a:pt x="2437792" y="28473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7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8" name="Rectangle 4117">
            <a:extLst>
              <a:ext uri="{FF2B5EF4-FFF2-40B4-BE49-F238E27FC236}">
                <a16:creationId xmlns:a16="http://schemas.microsoft.com/office/drawing/2014/main" id="{B20DF01A-DAD0-4D16-BEDE-ED085CCC3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824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0" name="Freeform: Shape 4119">
            <a:extLst>
              <a:ext uri="{FF2B5EF4-FFF2-40B4-BE49-F238E27FC236}">
                <a16:creationId xmlns:a16="http://schemas.microsoft.com/office/drawing/2014/main" id="{3ADE783A-5990-4FBC-B78E-709A9A070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20393" flipH="1" flipV="1">
            <a:off x="538862" y="517211"/>
            <a:ext cx="5769172" cy="2402315"/>
          </a:xfrm>
          <a:custGeom>
            <a:avLst/>
            <a:gdLst>
              <a:gd name="connsiteX0" fmla="*/ 3702321 w 7745301"/>
              <a:gd name="connsiteY0" fmla="*/ 1 h 5116750"/>
              <a:gd name="connsiteX1" fmla="*/ 6217926 w 7745301"/>
              <a:gd name="connsiteY1" fmla="*/ 504118 h 5116750"/>
              <a:gd name="connsiteX2" fmla="*/ 7691963 w 7745301"/>
              <a:gd name="connsiteY2" fmla="*/ 1956116 h 5116750"/>
              <a:gd name="connsiteX3" fmla="*/ 7018768 w 7745301"/>
              <a:gd name="connsiteY3" fmla="*/ 4594118 h 5116750"/>
              <a:gd name="connsiteX4" fmla="*/ 3330769 w 7745301"/>
              <a:gd name="connsiteY4" fmla="*/ 5060764 h 5116750"/>
              <a:gd name="connsiteX5" fmla="*/ 448565 w 7745301"/>
              <a:gd name="connsiteY5" fmla="*/ 4100663 h 5116750"/>
              <a:gd name="connsiteX6" fmla="*/ 444295 w 7745301"/>
              <a:gd name="connsiteY6" fmla="*/ 4094686 h 5116750"/>
              <a:gd name="connsiteX7" fmla="*/ 428551 w 7745301"/>
              <a:gd name="connsiteY7" fmla="*/ 4079438 h 5116750"/>
              <a:gd name="connsiteX8" fmla="*/ 0 w 7745301"/>
              <a:gd name="connsiteY8" fmla="*/ 2902523 h 5116750"/>
              <a:gd name="connsiteX9" fmla="*/ 23926 w 7745301"/>
              <a:gd name="connsiteY9" fmla="*/ 2595143 h 5116750"/>
              <a:gd name="connsiteX10" fmla="*/ 78299 w 7745301"/>
              <a:gd name="connsiteY10" fmla="*/ 2368287 h 5116750"/>
              <a:gd name="connsiteX11" fmla="*/ 96408 w 7745301"/>
              <a:gd name="connsiteY11" fmla="*/ 2246138 h 5116750"/>
              <a:gd name="connsiteX12" fmla="*/ 858938 w 7745301"/>
              <a:gd name="connsiteY12" fmla="*/ 998674 h 5116750"/>
              <a:gd name="connsiteX13" fmla="*/ 784483 w 7745301"/>
              <a:gd name="connsiteY13" fmla="*/ 373158 h 5116750"/>
              <a:gd name="connsiteX14" fmla="*/ 1744942 w 7745301"/>
              <a:gd name="connsiteY14" fmla="*/ 499346 h 5116750"/>
              <a:gd name="connsiteX15" fmla="*/ 3702321 w 7745301"/>
              <a:gd name="connsiteY15" fmla="*/ 1 h 5116750"/>
              <a:gd name="connsiteX0" fmla="*/ 3718157 w 7761137"/>
              <a:gd name="connsiteY0" fmla="*/ 1 h 5116750"/>
              <a:gd name="connsiteX1" fmla="*/ 6233762 w 7761137"/>
              <a:gd name="connsiteY1" fmla="*/ 504118 h 5116750"/>
              <a:gd name="connsiteX2" fmla="*/ 7707799 w 7761137"/>
              <a:gd name="connsiteY2" fmla="*/ 1956116 h 5116750"/>
              <a:gd name="connsiteX3" fmla="*/ 7034604 w 7761137"/>
              <a:gd name="connsiteY3" fmla="*/ 4594118 h 5116750"/>
              <a:gd name="connsiteX4" fmla="*/ 3346605 w 7761137"/>
              <a:gd name="connsiteY4" fmla="*/ 5060764 h 5116750"/>
              <a:gd name="connsiteX5" fmla="*/ 464401 w 7761137"/>
              <a:gd name="connsiteY5" fmla="*/ 4100663 h 5116750"/>
              <a:gd name="connsiteX6" fmla="*/ 460131 w 7761137"/>
              <a:gd name="connsiteY6" fmla="*/ 4094686 h 5116750"/>
              <a:gd name="connsiteX7" fmla="*/ 444387 w 7761137"/>
              <a:gd name="connsiteY7" fmla="*/ 4079438 h 5116750"/>
              <a:gd name="connsiteX8" fmla="*/ 15836 w 7761137"/>
              <a:gd name="connsiteY8" fmla="*/ 2902523 h 5116750"/>
              <a:gd name="connsiteX9" fmla="*/ 94135 w 7761137"/>
              <a:gd name="connsiteY9" fmla="*/ 2368287 h 5116750"/>
              <a:gd name="connsiteX10" fmla="*/ 112244 w 7761137"/>
              <a:gd name="connsiteY10" fmla="*/ 2246138 h 5116750"/>
              <a:gd name="connsiteX11" fmla="*/ 874774 w 7761137"/>
              <a:gd name="connsiteY11" fmla="*/ 998674 h 5116750"/>
              <a:gd name="connsiteX12" fmla="*/ 800319 w 7761137"/>
              <a:gd name="connsiteY12" fmla="*/ 373158 h 5116750"/>
              <a:gd name="connsiteX13" fmla="*/ 1760778 w 7761137"/>
              <a:gd name="connsiteY13" fmla="*/ 499346 h 5116750"/>
              <a:gd name="connsiteX14" fmla="*/ 3718157 w 7761137"/>
              <a:gd name="connsiteY14" fmla="*/ 1 h 5116750"/>
              <a:gd name="connsiteX0" fmla="*/ 3733943 w 7776923"/>
              <a:gd name="connsiteY0" fmla="*/ 1 h 5116750"/>
              <a:gd name="connsiteX1" fmla="*/ 6249548 w 7776923"/>
              <a:gd name="connsiteY1" fmla="*/ 504118 h 5116750"/>
              <a:gd name="connsiteX2" fmla="*/ 7723585 w 7776923"/>
              <a:gd name="connsiteY2" fmla="*/ 1956116 h 5116750"/>
              <a:gd name="connsiteX3" fmla="*/ 7050390 w 7776923"/>
              <a:gd name="connsiteY3" fmla="*/ 4594118 h 5116750"/>
              <a:gd name="connsiteX4" fmla="*/ 3362391 w 7776923"/>
              <a:gd name="connsiteY4" fmla="*/ 5060764 h 5116750"/>
              <a:gd name="connsiteX5" fmla="*/ 480187 w 7776923"/>
              <a:gd name="connsiteY5" fmla="*/ 4100663 h 5116750"/>
              <a:gd name="connsiteX6" fmla="*/ 475917 w 7776923"/>
              <a:gd name="connsiteY6" fmla="*/ 4094686 h 5116750"/>
              <a:gd name="connsiteX7" fmla="*/ 460173 w 7776923"/>
              <a:gd name="connsiteY7" fmla="*/ 4079438 h 5116750"/>
              <a:gd name="connsiteX8" fmla="*/ 31622 w 7776923"/>
              <a:gd name="connsiteY8" fmla="*/ 2902523 h 5116750"/>
              <a:gd name="connsiteX9" fmla="*/ 128030 w 7776923"/>
              <a:gd name="connsiteY9" fmla="*/ 2246138 h 5116750"/>
              <a:gd name="connsiteX10" fmla="*/ 890560 w 7776923"/>
              <a:gd name="connsiteY10" fmla="*/ 998674 h 5116750"/>
              <a:gd name="connsiteX11" fmla="*/ 816105 w 7776923"/>
              <a:gd name="connsiteY11" fmla="*/ 373158 h 5116750"/>
              <a:gd name="connsiteX12" fmla="*/ 1776564 w 7776923"/>
              <a:gd name="connsiteY12" fmla="*/ 499346 h 5116750"/>
              <a:gd name="connsiteX13" fmla="*/ 3733943 w 7776923"/>
              <a:gd name="connsiteY13" fmla="*/ 1 h 5116750"/>
              <a:gd name="connsiteX0" fmla="*/ 3729138 w 7772118"/>
              <a:gd name="connsiteY0" fmla="*/ 1 h 5116750"/>
              <a:gd name="connsiteX1" fmla="*/ 6244743 w 7772118"/>
              <a:gd name="connsiteY1" fmla="*/ 504118 h 5116750"/>
              <a:gd name="connsiteX2" fmla="*/ 7718780 w 7772118"/>
              <a:gd name="connsiteY2" fmla="*/ 1956116 h 5116750"/>
              <a:gd name="connsiteX3" fmla="*/ 7045585 w 7772118"/>
              <a:gd name="connsiteY3" fmla="*/ 4594118 h 5116750"/>
              <a:gd name="connsiteX4" fmla="*/ 3357586 w 7772118"/>
              <a:gd name="connsiteY4" fmla="*/ 5060764 h 5116750"/>
              <a:gd name="connsiteX5" fmla="*/ 475382 w 7772118"/>
              <a:gd name="connsiteY5" fmla="*/ 4100663 h 5116750"/>
              <a:gd name="connsiteX6" fmla="*/ 471112 w 7772118"/>
              <a:gd name="connsiteY6" fmla="*/ 4094686 h 5116750"/>
              <a:gd name="connsiteX7" fmla="*/ 455368 w 7772118"/>
              <a:gd name="connsiteY7" fmla="*/ 4079438 h 5116750"/>
              <a:gd name="connsiteX8" fmla="*/ 26817 w 7772118"/>
              <a:gd name="connsiteY8" fmla="*/ 2902523 h 5116750"/>
              <a:gd name="connsiteX9" fmla="*/ 137080 w 7772118"/>
              <a:gd name="connsiteY9" fmla="*/ 2116479 h 5116750"/>
              <a:gd name="connsiteX10" fmla="*/ 885755 w 7772118"/>
              <a:gd name="connsiteY10" fmla="*/ 998674 h 5116750"/>
              <a:gd name="connsiteX11" fmla="*/ 811300 w 7772118"/>
              <a:gd name="connsiteY11" fmla="*/ 373158 h 5116750"/>
              <a:gd name="connsiteX12" fmla="*/ 1771759 w 7772118"/>
              <a:gd name="connsiteY12" fmla="*/ 499346 h 5116750"/>
              <a:gd name="connsiteX13" fmla="*/ 3729138 w 7772118"/>
              <a:gd name="connsiteY13" fmla="*/ 1 h 5116750"/>
              <a:gd name="connsiteX0" fmla="*/ 3729138 w 7772118"/>
              <a:gd name="connsiteY0" fmla="*/ 1 h 5096139"/>
              <a:gd name="connsiteX1" fmla="*/ 6244743 w 7772118"/>
              <a:gd name="connsiteY1" fmla="*/ 504118 h 5096139"/>
              <a:gd name="connsiteX2" fmla="*/ 7718780 w 7772118"/>
              <a:gd name="connsiteY2" fmla="*/ 1956116 h 5096139"/>
              <a:gd name="connsiteX3" fmla="*/ 7045585 w 7772118"/>
              <a:gd name="connsiteY3" fmla="*/ 4594118 h 5096139"/>
              <a:gd name="connsiteX4" fmla="*/ 3357586 w 7772118"/>
              <a:gd name="connsiteY4" fmla="*/ 5060764 h 5096139"/>
              <a:gd name="connsiteX5" fmla="*/ 475382 w 7772118"/>
              <a:gd name="connsiteY5" fmla="*/ 4100663 h 5096139"/>
              <a:gd name="connsiteX6" fmla="*/ 471112 w 7772118"/>
              <a:gd name="connsiteY6" fmla="*/ 4094686 h 5096139"/>
              <a:gd name="connsiteX7" fmla="*/ 455368 w 7772118"/>
              <a:gd name="connsiteY7" fmla="*/ 4079438 h 5096139"/>
              <a:gd name="connsiteX8" fmla="*/ 26817 w 7772118"/>
              <a:gd name="connsiteY8" fmla="*/ 2902523 h 5096139"/>
              <a:gd name="connsiteX9" fmla="*/ 137080 w 7772118"/>
              <a:gd name="connsiteY9" fmla="*/ 2116479 h 5096139"/>
              <a:gd name="connsiteX10" fmla="*/ 885755 w 7772118"/>
              <a:gd name="connsiteY10" fmla="*/ 998674 h 5096139"/>
              <a:gd name="connsiteX11" fmla="*/ 811300 w 7772118"/>
              <a:gd name="connsiteY11" fmla="*/ 373158 h 5096139"/>
              <a:gd name="connsiteX12" fmla="*/ 1771759 w 7772118"/>
              <a:gd name="connsiteY12" fmla="*/ 499346 h 5096139"/>
              <a:gd name="connsiteX13" fmla="*/ 3729138 w 7772118"/>
              <a:gd name="connsiteY13" fmla="*/ 1 h 5096139"/>
              <a:gd name="connsiteX0" fmla="*/ 3729138 w 7764503"/>
              <a:gd name="connsiteY0" fmla="*/ 1 h 5061926"/>
              <a:gd name="connsiteX1" fmla="*/ 6244743 w 7764503"/>
              <a:gd name="connsiteY1" fmla="*/ 504118 h 5061926"/>
              <a:gd name="connsiteX2" fmla="*/ 7718780 w 7764503"/>
              <a:gd name="connsiteY2" fmla="*/ 1956116 h 5061926"/>
              <a:gd name="connsiteX3" fmla="*/ 7009765 w 7764503"/>
              <a:gd name="connsiteY3" fmla="*/ 4240028 h 5061926"/>
              <a:gd name="connsiteX4" fmla="*/ 3357586 w 7764503"/>
              <a:gd name="connsiteY4" fmla="*/ 5060764 h 5061926"/>
              <a:gd name="connsiteX5" fmla="*/ 475382 w 7764503"/>
              <a:gd name="connsiteY5" fmla="*/ 4100663 h 5061926"/>
              <a:gd name="connsiteX6" fmla="*/ 471112 w 7764503"/>
              <a:gd name="connsiteY6" fmla="*/ 4094686 h 5061926"/>
              <a:gd name="connsiteX7" fmla="*/ 455368 w 7764503"/>
              <a:gd name="connsiteY7" fmla="*/ 4079438 h 5061926"/>
              <a:gd name="connsiteX8" fmla="*/ 26817 w 7764503"/>
              <a:gd name="connsiteY8" fmla="*/ 2902523 h 5061926"/>
              <a:gd name="connsiteX9" fmla="*/ 137080 w 7764503"/>
              <a:gd name="connsiteY9" fmla="*/ 2116479 h 5061926"/>
              <a:gd name="connsiteX10" fmla="*/ 885755 w 7764503"/>
              <a:gd name="connsiteY10" fmla="*/ 998674 h 5061926"/>
              <a:gd name="connsiteX11" fmla="*/ 811300 w 7764503"/>
              <a:gd name="connsiteY11" fmla="*/ 373158 h 5061926"/>
              <a:gd name="connsiteX12" fmla="*/ 1771759 w 7764503"/>
              <a:gd name="connsiteY12" fmla="*/ 499346 h 5061926"/>
              <a:gd name="connsiteX13" fmla="*/ 3729138 w 7764503"/>
              <a:gd name="connsiteY13" fmla="*/ 1 h 5061926"/>
              <a:gd name="connsiteX0" fmla="*/ 3729138 w 7746582"/>
              <a:gd name="connsiteY0" fmla="*/ 1 h 5061961"/>
              <a:gd name="connsiteX1" fmla="*/ 6244743 w 7746582"/>
              <a:gd name="connsiteY1" fmla="*/ 504118 h 5061961"/>
              <a:gd name="connsiteX2" fmla="*/ 7698507 w 7746582"/>
              <a:gd name="connsiteY2" fmla="*/ 1893640 h 5061961"/>
              <a:gd name="connsiteX3" fmla="*/ 7009765 w 7746582"/>
              <a:gd name="connsiteY3" fmla="*/ 4240028 h 5061961"/>
              <a:gd name="connsiteX4" fmla="*/ 3357586 w 7746582"/>
              <a:gd name="connsiteY4" fmla="*/ 5060764 h 5061961"/>
              <a:gd name="connsiteX5" fmla="*/ 475382 w 7746582"/>
              <a:gd name="connsiteY5" fmla="*/ 4100663 h 5061961"/>
              <a:gd name="connsiteX6" fmla="*/ 471112 w 7746582"/>
              <a:gd name="connsiteY6" fmla="*/ 4094686 h 5061961"/>
              <a:gd name="connsiteX7" fmla="*/ 455368 w 7746582"/>
              <a:gd name="connsiteY7" fmla="*/ 4079438 h 5061961"/>
              <a:gd name="connsiteX8" fmla="*/ 26817 w 7746582"/>
              <a:gd name="connsiteY8" fmla="*/ 2902523 h 5061961"/>
              <a:gd name="connsiteX9" fmla="*/ 137080 w 7746582"/>
              <a:gd name="connsiteY9" fmla="*/ 2116479 h 5061961"/>
              <a:gd name="connsiteX10" fmla="*/ 885755 w 7746582"/>
              <a:gd name="connsiteY10" fmla="*/ 998674 h 5061961"/>
              <a:gd name="connsiteX11" fmla="*/ 811300 w 7746582"/>
              <a:gd name="connsiteY11" fmla="*/ 373158 h 5061961"/>
              <a:gd name="connsiteX12" fmla="*/ 1771759 w 7746582"/>
              <a:gd name="connsiteY12" fmla="*/ 499346 h 5061961"/>
              <a:gd name="connsiteX13" fmla="*/ 3729138 w 7746582"/>
              <a:gd name="connsiteY13" fmla="*/ 1 h 5061961"/>
              <a:gd name="connsiteX0" fmla="*/ 3729138 w 7748607"/>
              <a:gd name="connsiteY0" fmla="*/ 1 h 5061961"/>
              <a:gd name="connsiteX1" fmla="*/ 6244743 w 7748607"/>
              <a:gd name="connsiteY1" fmla="*/ 504118 h 5061961"/>
              <a:gd name="connsiteX2" fmla="*/ 7698507 w 7748607"/>
              <a:gd name="connsiteY2" fmla="*/ 1893640 h 5061961"/>
              <a:gd name="connsiteX3" fmla="*/ 7009765 w 7748607"/>
              <a:gd name="connsiteY3" fmla="*/ 4240028 h 5061961"/>
              <a:gd name="connsiteX4" fmla="*/ 3357586 w 7748607"/>
              <a:gd name="connsiteY4" fmla="*/ 5060764 h 5061961"/>
              <a:gd name="connsiteX5" fmla="*/ 475382 w 7748607"/>
              <a:gd name="connsiteY5" fmla="*/ 4100663 h 5061961"/>
              <a:gd name="connsiteX6" fmla="*/ 471112 w 7748607"/>
              <a:gd name="connsiteY6" fmla="*/ 4094686 h 5061961"/>
              <a:gd name="connsiteX7" fmla="*/ 455368 w 7748607"/>
              <a:gd name="connsiteY7" fmla="*/ 4079438 h 5061961"/>
              <a:gd name="connsiteX8" fmla="*/ 26817 w 7748607"/>
              <a:gd name="connsiteY8" fmla="*/ 2902523 h 5061961"/>
              <a:gd name="connsiteX9" fmla="*/ 137080 w 7748607"/>
              <a:gd name="connsiteY9" fmla="*/ 2116479 h 5061961"/>
              <a:gd name="connsiteX10" fmla="*/ 885755 w 7748607"/>
              <a:gd name="connsiteY10" fmla="*/ 998674 h 5061961"/>
              <a:gd name="connsiteX11" fmla="*/ 811300 w 7748607"/>
              <a:gd name="connsiteY11" fmla="*/ 373158 h 5061961"/>
              <a:gd name="connsiteX12" fmla="*/ 1771759 w 7748607"/>
              <a:gd name="connsiteY12" fmla="*/ 499346 h 5061961"/>
              <a:gd name="connsiteX13" fmla="*/ 3729138 w 7748607"/>
              <a:gd name="connsiteY13" fmla="*/ 1 h 5061961"/>
              <a:gd name="connsiteX0" fmla="*/ 3729138 w 7741343"/>
              <a:gd name="connsiteY0" fmla="*/ 1 h 5061961"/>
              <a:gd name="connsiteX1" fmla="*/ 6244743 w 7741343"/>
              <a:gd name="connsiteY1" fmla="*/ 504118 h 5061961"/>
              <a:gd name="connsiteX2" fmla="*/ 7698507 w 7741343"/>
              <a:gd name="connsiteY2" fmla="*/ 1893640 h 5061961"/>
              <a:gd name="connsiteX3" fmla="*/ 7009765 w 7741343"/>
              <a:gd name="connsiteY3" fmla="*/ 4240028 h 5061961"/>
              <a:gd name="connsiteX4" fmla="*/ 3357586 w 7741343"/>
              <a:gd name="connsiteY4" fmla="*/ 5060764 h 5061961"/>
              <a:gd name="connsiteX5" fmla="*/ 475382 w 7741343"/>
              <a:gd name="connsiteY5" fmla="*/ 4100663 h 5061961"/>
              <a:gd name="connsiteX6" fmla="*/ 471112 w 7741343"/>
              <a:gd name="connsiteY6" fmla="*/ 4094686 h 5061961"/>
              <a:gd name="connsiteX7" fmla="*/ 455368 w 7741343"/>
              <a:gd name="connsiteY7" fmla="*/ 4079438 h 5061961"/>
              <a:gd name="connsiteX8" fmla="*/ 26817 w 7741343"/>
              <a:gd name="connsiteY8" fmla="*/ 2902523 h 5061961"/>
              <a:gd name="connsiteX9" fmla="*/ 137080 w 7741343"/>
              <a:gd name="connsiteY9" fmla="*/ 2116479 h 5061961"/>
              <a:gd name="connsiteX10" fmla="*/ 885755 w 7741343"/>
              <a:gd name="connsiteY10" fmla="*/ 998674 h 5061961"/>
              <a:gd name="connsiteX11" fmla="*/ 811300 w 7741343"/>
              <a:gd name="connsiteY11" fmla="*/ 373158 h 5061961"/>
              <a:gd name="connsiteX12" fmla="*/ 1771759 w 7741343"/>
              <a:gd name="connsiteY12" fmla="*/ 499346 h 5061961"/>
              <a:gd name="connsiteX13" fmla="*/ 3729138 w 7741343"/>
              <a:gd name="connsiteY13" fmla="*/ 1 h 5061961"/>
              <a:gd name="connsiteX0" fmla="*/ 3729138 w 7741193"/>
              <a:gd name="connsiteY0" fmla="*/ 1 h 5061961"/>
              <a:gd name="connsiteX1" fmla="*/ 6323144 w 7741193"/>
              <a:gd name="connsiteY1" fmla="*/ 313740 h 5061961"/>
              <a:gd name="connsiteX2" fmla="*/ 7698507 w 7741193"/>
              <a:gd name="connsiteY2" fmla="*/ 1893640 h 5061961"/>
              <a:gd name="connsiteX3" fmla="*/ 7009765 w 7741193"/>
              <a:gd name="connsiteY3" fmla="*/ 4240028 h 5061961"/>
              <a:gd name="connsiteX4" fmla="*/ 3357586 w 7741193"/>
              <a:gd name="connsiteY4" fmla="*/ 5060764 h 5061961"/>
              <a:gd name="connsiteX5" fmla="*/ 475382 w 7741193"/>
              <a:gd name="connsiteY5" fmla="*/ 4100663 h 5061961"/>
              <a:gd name="connsiteX6" fmla="*/ 471112 w 7741193"/>
              <a:gd name="connsiteY6" fmla="*/ 4094686 h 5061961"/>
              <a:gd name="connsiteX7" fmla="*/ 455368 w 7741193"/>
              <a:gd name="connsiteY7" fmla="*/ 4079438 h 5061961"/>
              <a:gd name="connsiteX8" fmla="*/ 26817 w 7741193"/>
              <a:gd name="connsiteY8" fmla="*/ 2902523 h 5061961"/>
              <a:gd name="connsiteX9" fmla="*/ 137080 w 7741193"/>
              <a:gd name="connsiteY9" fmla="*/ 2116479 h 5061961"/>
              <a:gd name="connsiteX10" fmla="*/ 885755 w 7741193"/>
              <a:gd name="connsiteY10" fmla="*/ 998674 h 5061961"/>
              <a:gd name="connsiteX11" fmla="*/ 811300 w 7741193"/>
              <a:gd name="connsiteY11" fmla="*/ 373158 h 5061961"/>
              <a:gd name="connsiteX12" fmla="*/ 1771759 w 7741193"/>
              <a:gd name="connsiteY12" fmla="*/ 499346 h 5061961"/>
              <a:gd name="connsiteX13" fmla="*/ 3729138 w 7741193"/>
              <a:gd name="connsiteY13" fmla="*/ 1 h 5061961"/>
              <a:gd name="connsiteX0" fmla="*/ 3730409 w 7742464"/>
              <a:gd name="connsiteY0" fmla="*/ 1 h 5061961"/>
              <a:gd name="connsiteX1" fmla="*/ 6324415 w 7742464"/>
              <a:gd name="connsiteY1" fmla="*/ 313740 h 5061961"/>
              <a:gd name="connsiteX2" fmla="*/ 7699778 w 7742464"/>
              <a:gd name="connsiteY2" fmla="*/ 1893640 h 5061961"/>
              <a:gd name="connsiteX3" fmla="*/ 7011036 w 7742464"/>
              <a:gd name="connsiteY3" fmla="*/ 4240028 h 5061961"/>
              <a:gd name="connsiteX4" fmla="*/ 3358857 w 7742464"/>
              <a:gd name="connsiteY4" fmla="*/ 5060764 h 5061961"/>
              <a:gd name="connsiteX5" fmla="*/ 476653 w 7742464"/>
              <a:gd name="connsiteY5" fmla="*/ 4100663 h 5061961"/>
              <a:gd name="connsiteX6" fmla="*/ 472383 w 7742464"/>
              <a:gd name="connsiteY6" fmla="*/ 4094686 h 5061961"/>
              <a:gd name="connsiteX7" fmla="*/ 473817 w 7742464"/>
              <a:gd name="connsiteY7" fmla="*/ 4387149 h 5061961"/>
              <a:gd name="connsiteX8" fmla="*/ 28088 w 7742464"/>
              <a:gd name="connsiteY8" fmla="*/ 2902523 h 5061961"/>
              <a:gd name="connsiteX9" fmla="*/ 138351 w 7742464"/>
              <a:gd name="connsiteY9" fmla="*/ 2116479 h 5061961"/>
              <a:gd name="connsiteX10" fmla="*/ 887026 w 7742464"/>
              <a:gd name="connsiteY10" fmla="*/ 998674 h 5061961"/>
              <a:gd name="connsiteX11" fmla="*/ 812571 w 7742464"/>
              <a:gd name="connsiteY11" fmla="*/ 373158 h 5061961"/>
              <a:gd name="connsiteX12" fmla="*/ 1773030 w 7742464"/>
              <a:gd name="connsiteY12" fmla="*/ 499346 h 5061961"/>
              <a:gd name="connsiteX13" fmla="*/ 3730409 w 7742464"/>
              <a:gd name="connsiteY13" fmla="*/ 1 h 5061961"/>
              <a:gd name="connsiteX0" fmla="*/ 3730409 w 7742464"/>
              <a:gd name="connsiteY0" fmla="*/ 1 h 5061961"/>
              <a:gd name="connsiteX1" fmla="*/ 6324415 w 7742464"/>
              <a:gd name="connsiteY1" fmla="*/ 313740 h 5061961"/>
              <a:gd name="connsiteX2" fmla="*/ 7699778 w 7742464"/>
              <a:gd name="connsiteY2" fmla="*/ 1893640 h 5061961"/>
              <a:gd name="connsiteX3" fmla="*/ 7011036 w 7742464"/>
              <a:gd name="connsiteY3" fmla="*/ 4240028 h 5061961"/>
              <a:gd name="connsiteX4" fmla="*/ 3358857 w 7742464"/>
              <a:gd name="connsiteY4" fmla="*/ 5060764 h 5061961"/>
              <a:gd name="connsiteX5" fmla="*/ 476653 w 7742464"/>
              <a:gd name="connsiteY5" fmla="*/ 4100663 h 5061961"/>
              <a:gd name="connsiteX6" fmla="*/ 473817 w 7742464"/>
              <a:gd name="connsiteY6" fmla="*/ 4387149 h 5061961"/>
              <a:gd name="connsiteX7" fmla="*/ 28088 w 7742464"/>
              <a:gd name="connsiteY7" fmla="*/ 2902523 h 5061961"/>
              <a:gd name="connsiteX8" fmla="*/ 138351 w 7742464"/>
              <a:gd name="connsiteY8" fmla="*/ 2116479 h 5061961"/>
              <a:gd name="connsiteX9" fmla="*/ 887026 w 7742464"/>
              <a:gd name="connsiteY9" fmla="*/ 998674 h 5061961"/>
              <a:gd name="connsiteX10" fmla="*/ 812571 w 7742464"/>
              <a:gd name="connsiteY10" fmla="*/ 373158 h 5061961"/>
              <a:gd name="connsiteX11" fmla="*/ 1773030 w 7742464"/>
              <a:gd name="connsiteY11" fmla="*/ 499346 h 5061961"/>
              <a:gd name="connsiteX12" fmla="*/ 3730409 w 7742464"/>
              <a:gd name="connsiteY12" fmla="*/ 1 h 5061961"/>
              <a:gd name="connsiteX0" fmla="*/ 3730409 w 7742464"/>
              <a:gd name="connsiteY0" fmla="*/ 1 h 5062019"/>
              <a:gd name="connsiteX1" fmla="*/ 6324415 w 7742464"/>
              <a:gd name="connsiteY1" fmla="*/ 313740 h 5062019"/>
              <a:gd name="connsiteX2" fmla="*/ 7699778 w 7742464"/>
              <a:gd name="connsiteY2" fmla="*/ 1893640 h 5062019"/>
              <a:gd name="connsiteX3" fmla="*/ 7011036 w 7742464"/>
              <a:gd name="connsiteY3" fmla="*/ 4240028 h 5062019"/>
              <a:gd name="connsiteX4" fmla="*/ 3358857 w 7742464"/>
              <a:gd name="connsiteY4" fmla="*/ 5060764 h 5062019"/>
              <a:gd name="connsiteX5" fmla="*/ 473817 w 7742464"/>
              <a:gd name="connsiteY5" fmla="*/ 4387149 h 5062019"/>
              <a:gd name="connsiteX6" fmla="*/ 28088 w 7742464"/>
              <a:gd name="connsiteY6" fmla="*/ 2902523 h 5062019"/>
              <a:gd name="connsiteX7" fmla="*/ 138351 w 7742464"/>
              <a:gd name="connsiteY7" fmla="*/ 2116479 h 5062019"/>
              <a:gd name="connsiteX8" fmla="*/ 887026 w 7742464"/>
              <a:gd name="connsiteY8" fmla="*/ 998674 h 5062019"/>
              <a:gd name="connsiteX9" fmla="*/ 812571 w 7742464"/>
              <a:gd name="connsiteY9" fmla="*/ 373158 h 5062019"/>
              <a:gd name="connsiteX10" fmla="*/ 1773030 w 7742464"/>
              <a:gd name="connsiteY10" fmla="*/ 499346 h 5062019"/>
              <a:gd name="connsiteX11" fmla="*/ 3730409 w 7742464"/>
              <a:gd name="connsiteY11" fmla="*/ 1 h 5062019"/>
              <a:gd name="connsiteX0" fmla="*/ 3736775 w 7748830"/>
              <a:gd name="connsiteY0" fmla="*/ 1 h 5084826"/>
              <a:gd name="connsiteX1" fmla="*/ 6330781 w 7748830"/>
              <a:gd name="connsiteY1" fmla="*/ 313740 h 5084826"/>
              <a:gd name="connsiteX2" fmla="*/ 7706144 w 7748830"/>
              <a:gd name="connsiteY2" fmla="*/ 1893640 h 5084826"/>
              <a:gd name="connsiteX3" fmla="*/ 7017402 w 7748830"/>
              <a:gd name="connsiteY3" fmla="*/ 4240028 h 5084826"/>
              <a:gd name="connsiteX4" fmla="*/ 3365223 w 7748830"/>
              <a:gd name="connsiteY4" fmla="*/ 5060764 h 5084826"/>
              <a:gd name="connsiteX5" fmla="*/ 566153 w 7748830"/>
              <a:gd name="connsiteY5" fmla="*/ 4685337 h 5084826"/>
              <a:gd name="connsiteX6" fmla="*/ 34454 w 7748830"/>
              <a:gd name="connsiteY6" fmla="*/ 2902523 h 5084826"/>
              <a:gd name="connsiteX7" fmla="*/ 144717 w 7748830"/>
              <a:gd name="connsiteY7" fmla="*/ 2116479 h 5084826"/>
              <a:gd name="connsiteX8" fmla="*/ 893392 w 7748830"/>
              <a:gd name="connsiteY8" fmla="*/ 998674 h 5084826"/>
              <a:gd name="connsiteX9" fmla="*/ 818937 w 7748830"/>
              <a:gd name="connsiteY9" fmla="*/ 373158 h 5084826"/>
              <a:gd name="connsiteX10" fmla="*/ 1779396 w 7748830"/>
              <a:gd name="connsiteY10" fmla="*/ 499346 h 5084826"/>
              <a:gd name="connsiteX11" fmla="*/ 3736775 w 7748830"/>
              <a:gd name="connsiteY11" fmla="*/ 1 h 5084826"/>
              <a:gd name="connsiteX0" fmla="*/ 3626592 w 7638647"/>
              <a:gd name="connsiteY0" fmla="*/ 1 h 5105505"/>
              <a:gd name="connsiteX1" fmla="*/ 6220598 w 7638647"/>
              <a:gd name="connsiteY1" fmla="*/ 313740 h 5105505"/>
              <a:gd name="connsiteX2" fmla="*/ 7595961 w 7638647"/>
              <a:gd name="connsiteY2" fmla="*/ 1893640 h 5105505"/>
              <a:gd name="connsiteX3" fmla="*/ 6907219 w 7638647"/>
              <a:gd name="connsiteY3" fmla="*/ 4240028 h 5105505"/>
              <a:gd name="connsiteX4" fmla="*/ 3255040 w 7638647"/>
              <a:gd name="connsiteY4" fmla="*/ 5060764 h 5105505"/>
              <a:gd name="connsiteX5" fmla="*/ 455970 w 7638647"/>
              <a:gd name="connsiteY5" fmla="*/ 4685337 h 5105505"/>
              <a:gd name="connsiteX6" fmla="*/ 34534 w 7638647"/>
              <a:gd name="connsiteY6" fmla="*/ 2116479 h 5105505"/>
              <a:gd name="connsiteX7" fmla="*/ 783209 w 7638647"/>
              <a:gd name="connsiteY7" fmla="*/ 998674 h 5105505"/>
              <a:gd name="connsiteX8" fmla="*/ 708754 w 7638647"/>
              <a:gd name="connsiteY8" fmla="*/ 373158 h 5105505"/>
              <a:gd name="connsiteX9" fmla="*/ 1669213 w 7638647"/>
              <a:gd name="connsiteY9" fmla="*/ 499346 h 5105505"/>
              <a:gd name="connsiteX10" fmla="*/ 3626592 w 7638647"/>
              <a:gd name="connsiteY10" fmla="*/ 1 h 5105505"/>
              <a:gd name="connsiteX0" fmla="*/ 3603023 w 7615078"/>
              <a:gd name="connsiteY0" fmla="*/ 1 h 5124997"/>
              <a:gd name="connsiteX1" fmla="*/ 6197029 w 7615078"/>
              <a:gd name="connsiteY1" fmla="*/ 313740 h 5124997"/>
              <a:gd name="connsiteX2" fmla="*/ 7572392 w 7615078"/>
              <a:gd name="connsiteY2" fmla="*/ 1893640 h 5124997"/>
              <a:gd name="connsiteX3" fmla="*/ 6883650 w 7615078"/>
              <a:gd name="connsiteY3" fmla="*/ 4240028 h 5124997"/>
              <a:gd name="connsiteX4" fmla="*/ 3231471 w 7615078"/>
              <a:gd name="connsiteY4" fmla="*/ 5060764 h 5124997"/>
              <a:gd name="connsiteX5" fmla="*/ 633161 w 7615078"/>
              <a:gd name="connsiteY5" fmla="*/ 4739149 h 5124997"/>
              <a:gd name="connsiteX6" fmla="*/ 10965 w 7615078"/>
              <a:gd name="connsiteY6" fmla="*/ 2116479 h 5124997"/>
              <a:gd name="connsiteX7" fmla="*/ 759640 w 7615078"/>
              <a:gd name="connsiteY7" fmla="*/ 998674 h 5124997"/>
              <a:gd name="connsiteX8" fmla="*/ 685185 w 7615078"/>
              <a:gd name="connsiteY8" fmla="*/ 373158 h 5124997"/>
              <a:gd name="connsiteX9" fmla="*/ 1645644 w 7615078"/>
              <a:gd name="connsiteY9" fmla="*/ 499346 h 5124997"/>
              <a:gd name="connsiteX10" fmla="*/ 3603023 w 7615078"/>
              <a:gd name="connsiteY10" fmla="*/ 1 h 5124997"/>
              <a:gd name="connsiteX0" fmla="*/ 3604900 w 7616955"/>
              <a:gd name="connsiteY0" fmla="*/ 1 h 5156507"/>
              <a:gd name="connsiteX1" fmla="*/ 6198906 w 7616955"/>
              <a:gd name="connsiteY1" fmla="*/ 313740 h 5156507"/>
              <a:gd name="connsiteX2" fmla="*/ 7574269 w 7616955"/>
              <a:gd name="connsiteY2" fmla="*/ 1893640 h 5156507"/>
              <a:gd name="connsiteX3" fmla="*/ 6885527 w 7616955"/>
              <a:gd name="connsiteY3" fmla="*/ 4240028 h 5156507"/>
              <a:gd name="connsiteX4" fmla="*/ 3233348 w 7616955"/>
              <a:gd name="connsiteY4" fmla="*/ 5060764 h 5156507"/>
              <a:gd name="connsiteX5" fmla="*/ 600275 w 7616955"/>
              <a:gd name="connsiteY5" fmla="*/ 4809242 h 5156507"/>
              <a:gd name="connsiteX6" fmla="*/ 12842 w 7616955"/>
              <a:gd name="connsiteY6" fmla="*/ 2116479 h 5156507"/>
              <a:gd name="connsiteX7" fmla="*/ 761517 w 7616955"/>
              <a:gd name="connsiteY7" fmla="*/ 998674 h 5156507"/>
              <a:gd name="connsiteX8" fmla="*/ 687062 w 7616955"/>
              <a:gd name="connsiteY8" fmla="*/ 373158 h 5156507"/>
              <a:gd name="connsiteX9" fmla="*/ 1647521 w 7616955"/>
              <a:gd name="connsiteY9" fmla="*/ 499346 h 5156507"/>
              <a:gd name="connsiteX10" fmla="*/ 3604900 w 7616955"/>
              <a:gd name="connsiteY10" fmla="*/ 1 h 5156507"/>
              <a:gd name="connsiteX0" fmla="*/ 3605747 w 7617802"/>
              <a:gd name="connsiteY0" fmla="*/ 1 h 5103957"/>
              <a:gd name="connsiteX1" fmla="*/ 6199753 w 7617802"/>
              <a:gd name="connsiteY1" fmla="*/ 313740 h 5103957"/>
              <a:gd name="connsiteX2" fmla="*/ 7575116 w 7617802"/>
              <a:gd name="connsiteY2" fmla="*/ 1893640 h 5103957"/>
              <a:gd name="connsiteX3" fmla="*/ 6886374 w 7617802"/>
              <a:gd name="connsiteY3" fmla="*/ 4240028 h 5103957"/>
              <a:gd name="connsiteX4" fmla="*/ 3234195 w 7617802"/>
              <a:gd name="connsiteY4" fmla="*/ 5060764 h 5103957"/>
              <a:gd name="connsiteX5" fmla="*/ 588097 w 7617802"/>
              <a:gd name="connsiteY5" fmla="*/ 4680481 h 5103957"/>
              <a:gd name="connsiteX6" fmla="*/ 13689 w 7617802"/>
              <a:gd name="connsiteY6" fmla="*/ 2116479 h 5103957"/>
              <a:gd name="connsiteX7" fmla="*/ 762364 w 7617802"/>
              <a:gd name="connsiteY7" fmla="*/ 998674 h 5103957"/>
              <a:gd name="connsiteX8" fmla="*/ 687909 w 7617802"/>
              <a:gd name="connsiteY8" fmla="*/ 373158 h 5103957"/>
              <a:gd name="connsiteX9" fmla="*/ 1648368 w 7617802"/>
              <a:gd name="connsiteY9" fmla="*/ 499346 h 5103957"/>
              <a:gd name="connsiteX10" fmla="*/ 3605747 w 7617802"/>
              <a:gd name="connsiteY10" fmla="*/ 1 h 5103957"/>
              <a:gd name="connsiteX0" fmla="*/ 3603400 w 7615455"/>
              <a:gd name="connsiteY0" fmla="*/ 1 h 5103958"/>
              <a:gd name="connsiteX1" fmla="*/ 6197406 w 7615455"/>
              <a:gd name="connsiteY1" fmla="*/ 313740 h 5103958"/>
              <a:gd name="connsiteX2" fmla="*/ 7572769 w 7615455"/>
              <a:gd name="connsiteY2" fmla="*/ 1893640 h 5103958"/>
              <a:gd name="connsiteX3" fmla="*/ 6884027 w 7615455"/>
              <a:gd name="connsiteY3" fmla="*/ 4240028 h 5103958"/>
              <a:gd name="connsiteX4" fmla="*/ 3231848 w 7615455"/>
              <a:gd name="connsiteY4" fmla="*/ 5060764 h 5103958"/>
              <a:gd name="connsiteX5" fmla="*/ 585750 w 7615455"/>
              <a:gd name="connsiteY5" fmla="*/ 4680481 h 5103958"/>
              <a:gd name="connsiteX6" fmla="*/ 13865 w 7615455"/>
              <a:gd name="connsiteY6" fmla="*/ 2279334 h 5103958"/>
              <a:gd name="connsiteX7" fmla="*/ 760017 w 7615455"/>
              <a:gd name="connsiteY7" fmla="*/ 998674 h 5103958"/>
              <a:gd name="connsiteX8" fmla="*/ 685562 w 7615455"/>
              <a:gd name="connsiteY8" fmla="*/ 373158 h 5103958"/>
              <a:gd name="connsiteX9" fmla="*/ 1646021 w 7615455"/>
              <a:gd name="connsiteY9" fmla="*/ 499346 h 5103958"/>
              <a:gd name="connsiteX10" fmla="*/ 3603400 w 7615455"/>
              <a:gd name="connsiteY10" fmla="*/ 1 h 5103958"/>
              <a:gd name="connsiteX0" fmla="*/ 3603400 w 7554491"/>
              <a:gd name="connsiteY0" fmla="*/ 1 h 5103958"/>
              <a:gd name="connsiteX1" fmla="*/ 6197406 w 7554491"/>
              <a:gd name="connsiteY1" fmla="*/ 313740 h 5103958"/>
              <a:gd name="connsiteX2" fmla="*/ 7502348 w 7554491"/>
              <a:gd name="connsiteY2" fmla="*/ 1887069 h 5103958"/>
              <a:gd name="connsiteX3" fmla="*/ 6884027 w 7554491"/>
              <a:gd name="connsiteY3" fmla="*/ 4240028 h 5103958"/>
              <a:gd name="connsiteX4" fmla="*/ 3231848 w 7554491"/>
              <a:gd name="connsiteY4" fmla="*/ 5060764 h 5103958"/>
              <a:gd name="connsiteX5" fmla="*/ 585750 w 7554491"/>
              <a:gd name="connsiteY5" fmla="*/ 4680481 h 5103958"/>
              <a:gd name="connsiteX6" fmla="*/ 13865 w 7554491"/>
              <a:gd name="connsiteY6" fmla="*/ 2279334 h 5103958"/>
              <a:gd name="connsiteX7" fmla="*/ 760017 w 7554491"/>
              <a:gd name="connsiteY7" fmla="*/ 998674 h 5103958"/>
              <a:gd name="connsiteX8" fmla="*/ 685562 w 7554491"/>
              <a:gd name="connsiteY8" fmla="*/ 373158 h 5103958"/>
              <a:gd name="connsiteX9" fmla="*/ 1646021 w 7554491"/>
              <a:gd name="connsiteY9" fmla="*/ 499346 h 5103958"/>
              <a:gd name="connsiteX10" fmla="*/ 3603400 w 7554491"/>
              <a:gd name="connsiteY10" fmla="*/ 1 h 5103958"/>
              <a:gd name="connsiteX0" fmla="*/ 3603400 w 7546134"/>
              <a:gd name="connsiteY0" fmla="*/ 1 h 5103958"/>
              <a:gd name="connsiteX1" fmla="*/ 6197406 w 7546134"/>
              <a:gd name="connsiteY1" fmla="*/ 313740 h 5103958"/>
              <a:gd name="connsiteX2" fmla="*/ 7502348 w 7546134"/>
              <a:gd name="connsiteY2" fmla="*/ 1887069 h 5103958"/>
              <a:gd name="connsiteX3" fmla="*/ 6884027 w 7546134"/>
              <a:gd name="connsiteY3" fmla="*/ 4240028 h 5103958"/>
              <a:gd name="connsiteX4" fmla="*/ 3231848 w 7546134"/>
              <a:gd name="connsiteY4" fmla="*/ 5060764 h 5103958"/>
              <a:gd name="connsiteX5" fmla="*/ 585750 w 7546134"/>
              <a:gd name="connsiteY5" fmla="*/ 4680481 h 5103958"/>
              <a:gd name="connsiteX6" fmla="*/ 13865 w 7546134"/>
              <a:gd name="connsiteY6" fmla="*/ 2279334 h 5103958"/>
              <a:gd name="connsiteX7" fmla="*/ 760017 w 7546134"/>
              <a:gd name="connsiteY7" fmla="*/ 998674 h 5103958"/>
              <a:gd name="connsiteX8" fmla="*/ 685562 w 7546134"/>
              <a:gd name="connsiteY8" fmla="*/ 373158 h 5103958"/>
              <a:gd name="connsiteX9" fmla="*/ 1646021 w 7546134"/>
              <a:gd name="connsiteY9" fmla="*/ 499346 h 5103958"/>
              <a:gd name="connsiteX10" fmla="*/ 3603400 w 7546134"/>
              <a:gd name="connsiteY10" fmla="*/ 1 h 5103958"/>
              <a:gd name="connsiteX0" fmla="*/ 3603400 w 7546134"/>
              <a:gd name="connsiteY0" fmla="*/ 33665 h 5137622"/>
              <a:gd name="connsiteX1" fmla="*/ 6197406 w 7546134"/>
              <a:gd name="connsiteY1" fmla="*/ 347404 h 5137622"/>
              <a:gd name="connsiteX2" fmla="*/ 7502348 w 7546134"/>
              <a:gd name="connsiteY2" fmla="*/ 1920733 h 5137622"/>
              <a:gd name="connsiteX3" fmla="*/ 6884027 w 7546134"/>
              <a:gd name="connsiteY3" fmla="*/ 4273692 h 5137622"/>
              <a:gd name="connsiteX4" fmla="*/ 3231848 w 7546134"/>
              <a:gd name="connsiteY4" fmla="*/ 5094428 h 5137622"/>
              <a:gd name="connsiteX5" fmla="*/ 585750 w 7546134"/>
              <a:gd name="connsiteY5" fmla="*/ 4714145 h 5137622"/>
              <a:gd name="connsiteX6" fmla="*/ 13865 w 7546134"/>
              <a:gd name="connsiteY6" fmla="*/ 2312998 h 5137622"/>
              <a:gd name="connsiteX7" fmla="*/ 760017 w 7546134"/>
              <a:gd name="connsiteY7" fmla="*/ 1032338 h 5137622"/>
              <a:gd name="connsiteX8" fmla="*/ 685562 w 7546134"/>
              <a:gd name="connsiteY8" fmla="*/ 406822 h 5137622"/>
              <a:gd name="connsiteX9" fmla="*/ 1646021 w 7546134"/>
              <a:gd name="connsiteY9" fmla="*/ 533010 h 5137622"/>
              <a:gd name="connsiteX10" fmla="*/ 3603400 w 7546134"/>
              <a:gd name="connsiteY10" fmla="*/ 33665 h 5137622"/>
              <a:gd name="connsiteX0" fmla="*/ 3603400 w 7546134"/>
              <a:gd name="connsiteY0" fmla="*/ 33665 h 5137622"/>
              <a:gd name="connsiteX1" fmla="*/ 6197406 w 7546134"/>
              <a:gd name="connsiteY1" fmla="*/ 347404 h 5137622"/>
              <a:gd name="connsiteX2" fmla="*/ 7502348 w 7546134"/>
              <a:gd name="connsiteY2" fmla="*/ 1920733 h 5137622"/>
              <a:gd name="connsiteX3" fmla="*/ 6884027 w 7546134"/>
              <a:gd name="connsiteY3" fmla="*/ 4273692 h 5137622"/>
              <a:gd name="connsiteX4" fmla="*/ 3231848 w 7546134"/>
              <a:gd name="connsiteY4" fmla="*/ 5094428 h 5137622"/>
              <a:gd name="connsiteX5" fmla="*/ 585750 w 7546134"/>
              <a:gd name="connsiteY5" fmla="*/ 4714145 h 5137622"/>
              <a:gd name="connsiteX6" fmla="*/ 13865 w 7546134"/>
              <a:gd name="connsiteY6" fmla="*/ 2312998 h 5137622"/>
              <a:gd name="connsiteX7" fmla="*/ 760017 w 7546134"/>
              <a:gd name="connsiteY7" fmla="*/ 1032338 h 5137622"/>
              <a:gd name="connsiteX8" fmla="*/ 685562 w 7546134"/>
              <a:gd name="connsiteY8" fmla="*/ 406822 h 5137622"/>
              <a:gd name="connsiteX9" fmla="*/ 1646021 w 7546134"/>
              <a:gd name="connsiteY9" fmla="*/ 533010 h 5137622"/>
              <a:gd name="connsiteX10" fmla="*/ 3603400 w 7546134"/>
              <a:gd name="connsiteY10" fmla="*/ 33665 h 5137622"/>
              <a:gd name="connsiteX0" fmla="*/ 3603400 w 7417783"/>
              <a:gd name="connsiteY0" fmla="*/ 31687 h 5135644"/>
              <a:gd name="connsiteX1" fmla="*/ 6197406 w 7417783"/>
              <a:gd name="connsiteY1" fmla="*/ 345426 h 5135644"/>
              <a:gd name="connsiteX2" fmla="*/ 7339607 w 7417783"/>
              <a:gd name="connsiteY2" fmla="*/ 1827041 h 5135644"/>
              <a:gd name="connsiteX3" fmla="*/ 6884027 w 7417783"/>
              <a:gd name="connsiteY3" fmla="*/ 4271714 h 5135644"/>
              <a:gd name="connsiteX4" fmla="*/ 3231848 w 7417783"/>
              <a:gd name="connsiteY4" fmla="*/ 5092450 h 5135644"/>
              <a:gd name="connsiteX5" fmla="*/ 585750 w 7417783"/>
              <a:gd name="connsiteY5" fmla="*/ 4712167 h 5135644"/>
              <a:gd name="connsiteX6" fmla="*/ 13865 w 7417783"/>
              <a:gd name="connsiteY6" fmla="*/ 2311020 h 5135644"/>
              <a:gd name="connsiteX7" fmla="*/ 760017 w 7417783"/>
              <a:gd name="connsiteY7" fmla="*/ 1030360 h 5135644"/>
              <a:gd name="connsiteX8" fmla="*/ 685562 w 7417783"/>
              <a:gd name="connsiteY8" fmla="*/ 404844 h 5135644"/>
              <a:gd name="connsiteX9" fmla="*/ 1646021 w 7417783"/>
              <a:gd name="connsiteY9" fmla="*/ 531032 h 5135644"/>
              <a:gd name="connsiteX10" fmla="*/ 3603400 w 7417783"/>
              <a:gd name="connsiteY10" fmla="*/ 31687 h 5135644"/>
              <a:gd name="connsiteX0" fmla="*/ 3603400 w 7374876"/>
              <a:gd name="connsiteY0" fmla="*/ 31687 h 5136334"/>
              <a:gd name="connsiteX1" fmla="*/ 6197406 w 7374876"/>
              <a:gd name="connsiteY1" fmla="*/ 345426 h 5136334"/>
              <a:gd name="connsiteX2" fmla="*/ 7339607 w 7374876"/>
              <a:gd name="connsiteY2" fmla="*/ 1827041 h 5136334"/>
              <a:gd name="connsiteX3" fmla="*/ 6715667 w 7374876"/>
              <a:gd name="connsiteY3" fmla="*/ 4262378 h 5136334"/>
              <a:gd name="connsiteX4" fmla="*/ 3231848 w 7374876"/>
              <a:gd name="connsiteY4" fmla="*/ 5092450 h 5136334"/>
              <a:gd name="connsiteX5" fmla="*/ 585750 w 7374876"/>
              <a:gd name="connsiteY5" fmla="*/ 4712167 h 5136334"/>
              <a:gd name="connsiteX6" fmla="*/ 13865 w 7374876"/>
              <a:gd name="connsiteY6" fmla="*/ 2311020 h 5136334"/>
              <a:gd name="connsiteX7" fmla="*/ 760017 w 7374876"/>
              <a:gd name="connsiteY7" fmla="*/ 1030360 h 5136334"/>
              <a:gd name="connsiteX8" fmla="*/ 685562 w 7374876"/>
              <a:gd name="connsiteY8" fmla="*/ 404844 h 5136334"/>
              <a:gd name="connsiteX9" fmla="*/ 1646021 w 7374876"/>
              <a:gd name="connsiteY9" fmla="*/ 531032 h 5136334"/>
              <a:gd name="connsiteX10" fmla="*/ 3603400 w 7374876"/>
              <a:gd name="connsiteY10" fmla="*/ 31687 h 5136334"/>
              <a:gd name="connsiteX0" fmla="*/ 3603400 w 7366286"/>
              <a:gd name="connsiteY0" fmla="*/ 31687 h 5147961"/>
              <a:gd name="connsiteX1" fmla="*/ 6197406 w 7366286"/>
              <a:gd name="connsiteY1" fmla="*/ 345426 h 5147961"/>
              <a:gd name="connsiteX2" fmla="*/ 7339607 w 7366286"/>
              <a:gd name="connsiteY2" fmla="*/ 1827041 h 5147961"/>
              <a:gd name="connsiteX3" fmla="*/ 6671868 w 7366286"/>
              <a:gd name="connsiteY3" fmla="*/ 4105237 h 5147961"/>
              <a:gd name="connsiteX4" fmla="*/ 3231848 w 7366286"/>
              <a:gd name="connsiteY4" fmla="*/ 5092450 h 5147961"/>
              <a:gd name="connsiteX5" fmla="*/ 585750 w 7366286"/>
              <a:gd name="connsiteY5" fmla="*/ 4712167 h 5147961"/>
              <a:gd name="connsiteX6" fmla="*/ 13865 w 7366286"/>
              <a:gd name="connsiteY6" fmla="*/ 2311020 h 5147961"/>
              <a:gd name="connsiteX7" fmla="*/ 760017 w 7366286"/>
              <a:gd name="connsiteY7" fmla="*/ 1030360 h 5147961"/>
              <a:gd name="connsiteX8" fmla="*/ 685562 w 7366286"/>
              <a:gd name="connsiteY8" fmla="*/ 404844 h 5147961"/>
              <a:gd name="connsiteX9" fmla="*/ 1646021 w 7366286"/>
              <a:gd name="connsiteY9" fmla="*/ 531032 h 5147961"/>
              <a:gd name="connsiteX10" fmla="*/ 3603400 w 7366286"/>
              <a:gd name="connsiteY10" fmla="*/ 31687 h 5147961"/>
              <a:gd name="connsiteX0" fmla="*/ 3603400 w 7359988"/>
              <a:gd name="connsiteY0" fmla="*/ 31687 h 5146347"/>
              <a:gd name="connsiteX1" fmla="*/ 6197406 w 7359988"/>
              <a:gd name="connsiteY1" fmla="*/ 345426 h 5146347"/>
              <a:gd name="connsiteX2" fmla="*/ 7339607 w 7359988"/>
              <a:gd name="connsiteY2" fmla="*/ 1827041 h 5146347"/>
              <a:gd name="connsiteX3" fmla="*/ 6632220 w 7359988"/>
              <a:gd name="connsiteY3" fmla="*/ 4127047 h 5146347"/>
              <a:gd name="connsiteX4" fmla="*/ 3231848 w 7359988"/>
              <a:gd name="connsiteY4" fmla="*/ 5092450 h 5146347"/>
              <a:gd name="connsiteX5" fmla="*/ 585750 w 7359988"/>
              <a:gd name="connsiteY5" fmla="*/ 4712167 h 5146347"/>
              <a:gd name="connsiteX6" fmla="*/ 13865 w 7359988"/>
              <a:gd name="connsiteY6" fmla="*/ 2311020 h 5146347"/>
              <a:gd name="connsiteX7" fmla="*/ 760017 w 7359988"/>
              <a:gd name="connsiteY7" fmla="*/ 1030360 h 5146347"/>
              <a:gd name="connsiteX8" fmla="*/ 685562 w 7359988"/>
              <a:gd name="connsiteY8" fmla="*/ 404844 h 5146347"/>
              <a:gd name="connsiteX9" fmla="*/ 1646021 w 7359988"/>
              <a:gd name="connsiteY9" fmla="*/ 531032 h 5146347"/>
              <a:gd name="connsiteX10" fmla="*/ 3603400 w 7359988"/>
              <a:gd name="connsiteY10" fmla="*/ 31687 h 5146347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60017 w 7283289"/>
              <a:gd name="connsiteY7" fmla="*/ 1030263 h 5146250"/>
              <a:gd name="connsiteX8" fmla="*/ 685562 w 7283289"/>
              <a:gd name="connsiteY8" fmla="*/ 404747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60017 w 7283289"/>
              <a:gd name="connsiteY7" fmla="*/ 1030263 h 5146250"/>
              <a:gd name="connsiteX8" fmla="*/ 680359 w 7283289"/>
              <a:gd name="connsiteY8" fmla="*/ 292641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29414 w 7283289"/>
              <a:gd name="connsiteY7" fmla="*/ 1097923 h 5146250"/>
              <a:gd name="connsiteX8" fmla="*/ 680359 w 7283289"/>
              <a:gd name="connsiteY8" fmla="*/ 292641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194149"/>
              <a:gd name="connsiteY0" fmla="*/ 31938 h 5146598"/>
              <a:gd name="connsiteX1" fmla="*/ 6197406 w 7194149"/>
              <a:gd name="connsiteY1" fmla="*/ 345677 h 5146598"/>
              <a:gd name="connsiteX2" fmla="*/ 7150714 w 7194149"/>
              <a:gd name="connsiteY2" fmla="*/ 1839431 h 5146598"/>
              <a:gd name="connsiteX3" fmla="*/ 6632220 w 7194149"/>
              <a:gd name="connsiteY3" fmla="*/ 4127298 h 5146598"/>
              <a:gd name="connsiteX4" fmla="*/ 3231848 w 7194149"/>
              <a:gd name="connsiteY4" fmla="*/ 5092701 h 5146598"/>
              <a:gd name="connsiteX5" fmla="*/ 585750 w 7194149"/>
              <a:gd name="connsiteY5" fmla="*/ 4712418 h 5146598"/>
              <a:gd name="connsiteX6" fmla="*/ 13865 w 7194149"/>
              <a:gd name="connsiteY6" fmla="*/ 2311271 h 5146598"/>
              <a:gd name="connsiteX7" fmla="*/ 729414 w 7194149"/>
              <a:gd name="connsiteY7" fmla="*/ 1098271 h 5146598"/>
              <a:gd name="connsiteX8" fmla="*/ 680359 w 7194149"/>
              <a:gd name="connsiteY8" fmla="*/ 292989 h 5146598"/>
              <a:gd name="connsiteX9" fmla="*/ 1646021 w 7194149"/>
              <a:gd name="connsiteY9" fmla="*/ 531283 h 5146598"/>
              <a:gd name="connsiteX10" fmla="*/ 3603400 w 7194149"/>
              <a:gd name="connsiteY10" fmla="*/ 31938 h 5146598"/>
              <a:gd name="connsiteX0" fmla="*/ 3603400 w 7107447"/>
              <a:gd name="connsiteY0" fmla="*/ 32329 h 5146989"/>
              <a:gd name="connsiteX1" fmla="*/ 6197406 w 7107447"/>
              <a:gd name="connsiteY1" fmla="*/ 346068 h 5146989"/>
              <a:gd name="connsiteX2" fmla="*/ 7035528 w 7107447"/>
              <a:gd name="connsiteY2" fmla="*/ 1858310 h 5146989"/>
              <a:gd name="connsiteX3" fmla="*/ 6632220 w 7107447"/>
              <a:gd name="connsiteY3" fmla="*/ 4127689 h 5146989"/>
              <a:gd name="connsiteX4" fmla="*/ 3231848 w 7107447"/>
              <a:gd name="connsiteY4" fmla="*/ 5093092 h 5146989"/>
              <a:gd name="connsiteX5" fmla="*/ 585750 w 7107447"/>
              <a:gd name="connsiteY5" fmla="*/ 4712809 h 5146989"/>
              <a:gd name="connsiteX6" fmla="*/ 13865 w 7107447"/>
              <a:gd name="connsiteY6" fmla="*/ 2311662 h 5146989"/>
              <a:gd name="connsiteX7" fmla="*/ 729414 w 7107447"/>
              <a:gd name="connsiteY7" fmla="*/ 1098662 h 5146989"/>
              <a:gd name="connsiteX8" fmla="*/ 680359 w 7107447"/>
              <a:gd name="connsiteY8" fmla="*/ 293380 h 5146989"/>
              <a:gd name="connsiteX9" fmla="*/ 1646021 w 7107447"/>
              <a:gd name="connsiteY9" fmla="*/ 531674 h 5146989"/>
              <a:gd name="connsiteX10" fmla="*/ 3603400 w 7107447"/>
              <a:gd name="connsiteY10" fmla="*/ 32329 h 5146989"/>
              <a:gd name="connsiteX0" fmla="*/ 3603400 w 7107447"/>
              <a:gd name="connsiteY0" fmla="*/ 31042 h 5145702"/>
              <a:gd name="connsiteX1" fmla="*/ 6197406 w 7107447"/>
              <a:gd name="connsiteY1" fmla="*/ 344781 h 5145702"/>
              <a:gd name="connsiteX2" fmla="*/ 7035528 w 7107447"/>
              <a:gd name="connsiteY2" fmla="*/ 1857023 h 5145702"/>
              <a:gd name="connsiteX3" fmla="*/ 6632220 w 7107447"/>
              <a:gd name="connsiteY3" fmla="*/ 4126402 h 5145702"/>
              <a:gd name="connsiteX4" fmla="*/ 3231848 w 7107447"/>
              <a:gd name="connsiteY4" fmla="*/ 5091805 h 5145702"/>
              <a:gd name="connsiteX5" fmla="*/ 585750 w 7107447"/>
              <a:gd name="connsiteY5" fmla="*/ 4711522 h 5145702"/>
              <a:gd name="connsiteX6" fmla="*/ 13865 w 7107447"/>
              <a:gd name="connsiteY6" fmla="*/ 2310375 h 5145702"/>
              <a:gd name="connsiteX7" fmla="*/ 729414 w 7107447"/>
              <a:gd name="connsiteY7" fmla="*/ 1097375 h 5145702"/>
              <a:gd name="connsiteX8" fmla="*/ 680359 w 7107447"/>
              <a:gd name="connsiteY8" fmla="*/ 292093 h 5145702"/>
              <a:gd name="connsiteX9" fmla="*/ 1646021 w 7107447"/>
              <a:gd name="connsiteY9" fmla="*/ 530387 h 5145702"/>
              <a:gd name="connsiteX10" fmla="*/ 3603400 w 7107447"/>
              <a:gd name="connsiteY10" fmla="*/ 31042 h 5145702"/>
              <a:gd name="connsiteX0" fmla="*/ 3603400 w 7125591"/>
              <a:gd name="connsiteY0" fmla="*/ 31042 h 5145702"/>
              <a:gd name="connsiteX1" fmla="*/ 6197406 w 7125591"/>
              <a:gd name="connsiteY1" fmla="*/ 344781 h 5145702"/>
              <a:gd name="connsiteX2" fmla="*/ 7035528 w 7125591"/>
              <a:gd name="connsiteY2" fmla="*/ 1857023 h 5145702"/>
              <a:gd name="connsiteX3" fmla="*/ 6632220 w 7125591"/>
              <a:gd name="connsiteY3" fmla="*/ 4126402 h 5145702"/>
              <a:gd name="connsiteX4" fmla="*/ 3231848 w 7125591"/>
              <a:gd name="connsiteY4" fmla="*/ 5091805 h 5145702"/>
              <a:gd name="connsiteX5" fmla="*/ 585750 w 7125591"/>
              <a:gd name="connsiteY5" fmla="*/ 4711522 h 5145702"/>
              <a:gd name="connsiteX6" fmla="*/ 13865 w 7125591"/>
              <a:gd name="connsiteY6" fmla="*/ 2310375 h 5145702"/>
              <a:gd name="connsiteX7" fmla="*/ 729414 w 7125591"/>
              <a:gd name="connsiteY7" fmla="*/ 1097375 h 5145702"/>
              <a:gd name="connsiteX8" fmla="*/ 680359 w 7125591"/>
              <a:gd name="connsiteY8" fmla="*/ 292093 h 5145702"/>
              <a:gd name="connsiteX9" fmla="*/ 1646021 w 7125591"/>
              <a:gd name="connsiteY9" fmla="*/ 530387 h 5145702"/>
              <a:gd name="connsiteX10" fmla="*/ 3603400 w 7125591"/>
              <a:gd name="connsiteY10" fmla="*/ 31042 h 5145702"/>
              <a:gd name="connsiteX0" fmla="*/ 3603400 w 7073245"/>
              <a:gd name="connsiteY0" fmla="*/ 31042 h 5143141"/>
              <a:gd name="connsiteX1" fmla="*/ 6197406 w 7073245"/>
              <a:gd name="connsiteY1" fmla="*/ 344781 h 5143141"/>
              <a:gd name="connsiteX2" fmla="*/ 7035528 w 7073245"/>
              <a:gd name="connsiteY2" fmla="*/ 1857023 h 5143141"/>
              <a:gd name="connsiteX3" fmla="*/ 6538881 w 7073245"/>
              <a:gd name="connsiteY3" fmla="*/ 4160999 h 5143141"/>
              <a:gd name="connsiteX4" fmla="*/ 3231848 w 7073245"/>
              <a:gd name="connsiteY4" fmla="*/ 5091805 h 5143141"/>
              <a:gd name="connsiteX5" fmla="*/ 585750 w 7073245"/>
              <a:gd name="connsiteY5" fmla="*/ 4711522 h 5143141"/>
              <a:gd name="connsiteX6" fmla="*/ 13865 w 7073245"/>
              <a:gd name="connsiteY6" fmla="*/ 2310375 h 5143141"/>
              <a:gd name="connsiteX7" fmla="*/ 729414 w 7073245"/>
              <a:gd name="connsiteY7" fmla="*/ 1097375 h 5143141"/>
              <a:gd name="connsiteX8" fmla="*/ 680359 w 7073245"/>
              <a:gd name="connsiteY8" fmla="*/ 292093 h 5143141"/>
              <a:gd name="connsiteX9" fmla="*/ 1646021 w 7073245"/>
              <a:gd name="connsiteY9" fmla="*/ 530387 h 5143141"/>
              <a:gd name="connsiteX10" fmla="*/ 3603400 w 7073245"/>
              <a:gd name="connsiteY10" fmla="*/ 31042 h 5143141"/>
              <a:gd name="connsiteX0" fmla="*/ 3603400 w 7074446"/>
              <a:gd name="connsiteY0" fmla="*/ 31042 h 5143143"/>
              <a:gd name="connsiteX1" fmla="*/ 6197406 w 7074446"/>
              <a:gd name="connsiteY1" fmla="*/ 344781 h 5143143"/>
              <a:gd name="connsiteX2" fmla="*/ 7035528 w 7074446"/>
              <a:gd name="connsiteY2" fmla="*/ 1857023 h 5143143"/>
              <a:gd name="connsiteX3" fmla="*/ 6538881 w 7074446"/>
              <a:gd name="connsiteY3" fmla="*/ 4160999 h 5143143"/>
              <a:gd name="connsiteX4" fmla="*/ 3231848 w 7074446"/>
              <a:gd name="connsiteY4" fmla="*/ 5091805 h 5143143"/>
              <a:gd name="connsiteX5" fmla="*/ 585750 w 7074446"/>
              <a:gd name="connsiteY5" fmla="*/ 4711522 h 5143143"/>
              <a:gd name="connsiteX6" fmla="*/ 13865 w 7074446"/>
              <a:gd name="connsiteY6" fmla="*/ 2310375 h 5143143"/>
              <a:gd name="connsiteX7" fmla="*/ 729414 w 7074446"/>
              <a:gd name="connsiteY7" fmla="*/ 1097375 h 5143143"/>
              <a:gd name="connsiteX8" fmla="*/ 680359 w 7074446"/>
              <a:gd name="connsiteY8" fmla="*/ 292093 h 5143143"/>
              <a:gd name="connsiteX9" fmla="*/ 1646021 w 7074446"/>
              <a:gd name="connsiteY9" fmla="*/ 530387 h 5143143"/>
              <a:gd name="connsiteX10" fmla="*/ 3603400 w 7074446"/>
              <a:gd name="connsiteY10" fmla="*/ 31042 h 5143143"/>
              <a:gd name="connsiteX0" fmla="*/ 3855309 w 7326355"/>
              <a:gd name="connsiteY0" fmla="*/ 31042 h 5137485"/>
              <a:gd name="connsiteX1" fmla="*/ 6449315 w 7326355"/>
              <a:gd name="connsiteY1" fmla="*/ 344781 h 5137485"/>
              <a:gd name="connsiteX2" fmla="*/ 7287437 w 7326355"/>
              <a:gd name="connsiteY2" fmla="*/ 1857023 h 5137485"/>
              <a:gd name="connsiteX3" fmla="*/ 6790790 w 7326355"/>
              <a:gd name="connsiteY3" fmla="*/ 4160999 h 5137485"/>
              <a:gd name="connsiteX4" fmla="*/ 3483757 w 7326355"/>
              <a:gd name="connsiteY4" fmla="*/ 5091805 h 5137485"/>
              <a:gd name="connsiteX5" fmla="*/ 837659 w 7326355"/>
              <a:gd name="connsiteY5" fmla="*/ 4711522 h 5137485"/>
              <a:gd name="connsiteX6" fmla="*/ 6219 w 7326355"/>
              <a:gd name="connsiteY6" fmla="*/ 2318555 h 5137485"/>
              <a:gd name="connsiteX7" fmla="*/ 981323 w 7326355"/>
              <a:gd name="connsiteY7" fmla="*/ 1097375 h 5137485"/>
              <a:gd name="connsiteX8" fmla="*/ 932268 w 7326355"/>
              <a:gd name="connsiteY8" fmla="*/ 292093 h 5137485"/>
              <a:gd name="connsiteX9" fmla="*/ 1897930 w 7326355"/>
              <a:gd name="connsiteY9" fmla="*/ 530387 h 5137485"/>
              <a:gd name="connsiteX10" fmla="*/ 3855309 w 7326355"/>
              <a:gd name="connsiteY10" fmla="*/ 31042 h 5137485"/>
              <a:gd name="connsiteX0" fmla="*/ 3859512 w 7330558"/>
              <a:gd name="connsiteY0" fmla="*/ 31042 h 5135731"/>
              <a:gd name="connsiteX1" fmla="*/ 6453518 w 7330558"/>
              <a:gd name="connsiteY1" fmla="*/ 344781 h 5135731"/>
              <a:gd name="connsiteX2" fmla="*/ 7291640 w 7330558"/>
              <a:gd name="connsiteY2" fmla="*/ 1857023 h 5135731"/>
              <a:gd name="connsiteX3" fmla="*/ 6794993 w 7330558"/>
              <a:gd name="connsiteY3" fmla="*/ 4160999 h 5135731"/>
              <a:gd name="connsiteX4" fmla="*/ 3487960 w 7330558"/>
              <a:gd name="connsiteY4" fmla="*/ 5091805 h 5135731"/>
              <a:gd name="connsiteX5" fmla="*/ 685536 w 7330558"/>
              <a:gd name="connsiteY5" fmla="*/ 4705322 h 5135731"/>
              <a:gd name="connsiteX6" fmla="*/ 10422 w 7330558"/>
              <a:gd name="connsiteY6" fmla="*/ 2318555 h 5135731"/>
              <a:gd name="connsiteX7" fmla="*/ 985526 w 7330558"/>
              <a:gd name="connsiteY7" fmla="*/ 1097375 h 5135731"/>
              <a:gd name="connsiteX8" fmla="*/ 936471 w 7330558"/>
              <a:gd name="connsiteY8" fmla="*/ 292093 h 5135731"/>
              <a:gd name="connsiteX9" fmla="*/ 1902133 w 7330558"/>
              <a:gd name="connsiteY9" fmla="*/ 530387 h 5135731"/>
              <a:gd name="connsiteX10" fmla="*/ 3859512 w 7330558"/>
              <a:gd name="connsiteY10" fmla="*/ 31042 h 5135731"/>
              <a:gd name="connsiteX0" fmla="*/ 3872907 w 7343953"/>
              <a:gd name="connsiteY0" fmla="*/ 31042 h 5141830"/>
              <a:gd name="connsiteX1" fmla="*/ 6466913 w 7343953"/>
              <a:gd name="connsiteY1" fmla="*/ 344781 h 5141830"/>
              <a:gd name="connsiteX2" fmla="*/ 7305035 w 7343953"/>
              <a:gd name="connsiteY2" fmla="*/ 1857023 h 5141830"/>
              <a:gd name="connsiteX3" fmla="*/ 6808388 w 7343953"/>
              <a:gd name="connsiteY3" fmla="*/ 4160999 h 5141830"/>
              <a:gd name="connsiteX4" fmla="*/ 3501355 w 7343953"/>
              <a:gd name="connsiteY4" fmla="*/ 5091805 h 5141830"/>
              <a:gd name="connsiteX5" fmla="*/ 698931 w 7343953"/>
              <a:gd name="connsiteY5" fmla="*/ 4705322 h 5141830"/>
              <a:gd name="connsiteX6" fmla="*/ 23817 w 7343953"/>
              <a:gd name="connsiteY6" fmla="*/ 2318555 h 5141830"/>
              <a:gd name="connsiteX7" fmla="*/ 998921 w 7343953"/>
              <a:gd name="connsiteY7" fmla="*/ 1097375 h 5141830"/>
              <a:gd name="connsiteX8" fmla="*/ 949866 w 7343953"/>
              <a:gd name="connsiteY8" fmla="*/ 292093 h 5141830"/>
              <a:gd name="connsiteX9" fmla="*/ 1915528 w 7343953"/>
              <a:gd name="connsiteY9" fmla="*/ 530387 h 5141830"/>
              <a:gd name="connsiteX10" fmla="*/ 3872907 w 7343953"/>
              <a:gd name="connsiteY10" fmla="*/ 31042 h 5141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3953" h="5141830">
                <a:moveTo>
                  <a:pt x="3872907" y="31042"/>
                </a:moveTo>
                <a:cubicBezTo>
                  <a:pt x="4692817" y="-60071"/>
                  <a:pt x="6074714" y="50824"/>
                  <a:pt x="6466913" y="344781"/>
                </a:cubicBezTo>
                <a:cubicBezTo>
                  <a:pt x="6859112" y="638738"/>
                  <a:pt x="7245412" y="1162571"/>
                  <a:pt x="7305035" y="1857023"/>
                </a:cubicBezTo>
                <a:cubicBezTo>
                  <a:pt x="7364658" y="2551475"/>
                  <a:pt x="7442335" y="3621869"/>
                  <a:pt x="6808388" y="4160999"/>
                </a:cubicBezTo>
                <a:cubicBezTo>
                  <a:pt x="6174441" y="4700129"/>
                  <a:pt x="4519598" y="5001085"/>
                  <a:pt x="3501355" y="5091805"/>
                </a:cubicBezTo>
                <a:cubicBezTo>
                  <a:pt x="2483112" y="5182525"/>
                  <a:pt x="1453536" y="5199093"/>
                  <a:pt x="698931" y="4705322"/>
                </a:cubicBezTo>
                <a:cubicBezTo>
                  <a:pt x="-55674" y="4211551"/>
                  <a:pt x="-30723" y="2932999"/>
                  <a:pt x="23817" y="2318555"/>
                </a:cubicBezTo>
                <a:cubicBezTo>
                  <a:pt x="99760" y="1936463"/>
                  <a:pt x="529878" y="1568831"/>
                  <a:pt x="998921" y="1097375"/>
                </a:cubicBezTo>
                <a:cubicBezTo>
                  <a:pt x="1155803" y="876105"/>
                  <a:pt x="949866" y="292093"/>
                  <a:pt x="949866" y="292093"/>
                </a:cubicBezTo>
                <a:cubicBezTo>
                  <a:pt x="1018792" y="267826"/>
                  <a:pt x="1428355" y="573895"/>
                  <a:pt x="1915528" y="530387"/>
                </a:cubicBezTo>
                <a:cubicBezTo>
                  <a:pt x="2402701" y="486879"/>
                  <a:pt x="3149313" y="108819"/>
                  <a:pt x="3872907" y="31042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22" name="Freeform: Shape 4121">
            <a:extLst>
              <a:ext uri="{FF2B5EF4-FFF2-40B4-BE49-F238E27FC236}">
                <a16:creationId xmlns:a16="http://schemas.microsoft.com/office/drawing/2014/main" id="{FD055200-659F-4CB9-A8A7-D7ACA2F960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20393" flipH="1" flipV="1">
            <a:off x="538170" y="593602"/>
            <a:ext cx="5769172" cy="2402315"/>
          </a:xfrm>
          <a:custGeom>
            <a:avLst/>
            <a:gdLst>
              <a:gd name="connsiteX0" fmla="*/ 3702321 w 7745301"/>
              <a:gd name="connsiteY0" fmla="*/ 1 h 5116750"/>
              <a:gd name="connsiteX1" fmla="*/ 6217926 w 7745301"/>
              <a:gd name="connsiteY1" fmla="*/ 504118 h 5116750"/>
              <a:gd name="connsiteX2" fmla="*/ 7691963 w 7745301"/>
              <a:gd name="connsiteY2" fmla="*/ 1956116 h 5116750"/>
              <a:gd name="connsiteX3" fmla="*/ 7018768 w 7745301"/>
              <a:gd name="connsiteY3" fmla="*/ 4594118 h 5116750"/>
              <a:gd name="connsiteX4" fmla="*/ 3330769 w 7745301"/>
              <a:gd name="connsiteY4" fmla="*/ 5060764 h 5116750"/>
              <a:gd name="connsiteX5" fmla="*/ 448565 w 7745301"/>
              <a:gd name="connsiteY5" fmla="*/ 4100663 h 5116750"/>
              <a:gd name="connsiteX6" fmla="*/ 444295 w 7745301"/>
              <a:gd name="connsiteY6" fmla="*/ 4094686 h 5116750"/>
              <a:gd name="connsiteX7" fmla="*/ 428551 w 7745301"/>
              <a:gd name="connsiteY7" fmla="*/ 4079438 h 5116750"/>
              <a:gd name="connsiteX8" fmla="*/ 0 w 7745301"/>
              <a:gd name="connsiteY8" fmla="*/ 2902523 h 5116750"/>
              <a:gd name="connsiteX9" fmla="*/ 23926 w 7745301"/>
              <a:gd name="connsiteY9" fmla="*/ 2595143 h 5116750"/>
              <a:gd name="connsiteX10" fmla="*/ 78299 w 7745301"/>
              <a:gd name="connsiteY10" fmla="*/ 2368287 h 5116750"/>
              <a:gd name="connsiteX11" fmla="*/ 96408 w 7745301"/>
              <a:gd name="connsiteY11" fmla="*/ 2246138 h 5116750"/>
              <a:gd name="connsiteX12" fmla="*/ 858938 w 7745301"/>
              <a:gd name="connsiteY12" fmla="*/ 998674 h 5116750"/>
              <a:gd name="connsiteX13" fmla="*/ 784483 w 7745301"/>
              <a:gd name="connsiteY13" fmla="*/ 373158 h 5116750"/>
              <a:gd name="connsiteX14" fmla="*/ 1744942 w 7745301"/>
              <a:gd name="connsiteY14" fmla="*/ 499346 h 5116750"/>
              <a:gd name="connsiteX15" fmla="*/ 3702321 w 7745301"/>
              <a:gd name="connsiteY15" fmla="*/ 1 h 5116750"/>
              <a:gd name="connsiteX0" fmla="*/ 3718157 w 7761137"/>
              <a:gd name="connsiteY0" fmla="*/ 1 h 5116750"/>
              <a:gd name="connsiteX1" fmla="*/ 6233762 w 7761137"/>
              <a:gd name="connsiteY1" fmla="*/ 504118 h 5116750"/>
              <a:gd name="connsiteX2" fmla="*/ 7707799 w 7761137"/>
              <a:gd name="connsiteY2" fmla="*/ 1956116 h 5116750"/>
              <a:gd name="connsiteX3" fmla="*/ 7034604 w 7761137"/>
              <a:gd name="connsiteY3" fmla="*/ 4594118 h 5116750"/>
              <a:gd name="connsiteX4" fmla="*/ 3346605 w 7761137"/>
              <a:gd name="connsiteY4" fmla="*/ 5060764 h 5116750"/>
              <a:gd name="connsiteX5" fmla="*/ 464401 w 7761137"/>
              <a:gd name="connsiteY5" fmla="*/ 4100663 h 5116750"/>
              <a:gd name="connsiteX6" fmla="*/ 460131 w 7761137"/>
              <a:gd name="connsiteY6" fmla="*/ 4094686 h 5116750"/>
              <a:gd name="connsiteX7" fmla="*/ 444387 w 7761137"/>
              <a:gd name="connsiteY7" fmla="*/ 4079438 h 5116750"/>
              <a:gd name="connsiteX8" fmla="*/ 15836 w 7761137"/>
              <a:gd name="connsiteY8" fmla="*/ 2902523 h 5116750"/>
              <a:gd name="connsiteX9" fmla="*/ 94135 w 7761137"/>
              <a:gd name="connsiteY9" fmla="*/ 2368287 h 5116750"/>
              <a:gd name="connsiteX10" fmla="*/ 112244 w 7761137"/>
              <a:gd name="connsiteY10" fmla="*/ 2246138 h 5116750"/>
              <a:gd name="connsiteX11" fmla="*/ 874774 w 7761137"/>
              <a:gd name="connsiteY11" fmla="*/ 998674 h 5116750"/>
              <a:gd name="connsiteX12" fmla="*/ 800319 w 7761137"/>
              <a:gd name="connsiteY12" fmla="*/ 373158 h 5116750"/>
              <a:gd name="connsiteX13" fmla="*/ 1760778 w 7761137"/>
              <a:gd name="connsiteY13" fmla="*/ 499346 h 5116750"/>
              <a:gd name="connsiteX14" fmla="*/ 3718157 w 7761137"/>
              <a:gd name="connsiteY14" fmla="*/ 1 h 5116750"/>
              <a:gd name="connsiteX0" fmla="*/ 3733943 w 7776923"/>
              <a:gd name="connsiteY0" fmla="*/ 1 h 5116750"/>
              <a:gd name="connsiteX1" fmla="*/ 6249548 w 7776923"/>
              <a:gd name="connsiteY1" fmla="*/ 504118 h 5116750"/>
              <a:gd name="connsiteX2" fmla="*/ 7723585 w 7776923"/>
              <a:gd name="connsiteY2" fmla="*/ 1956116 h 5116750"/>
              <a:gd name="connsiteX3" fmla="*/ 7050390 w 7776923"/>
              <a:gd name="connsiteY3" fmla="*/ 4594118 h 5116750"/>
              <a:gd name="connsiteX4" fmla="*/ 3362391 w 7776923"/>
              <a:gd name="connsiteY4" fmla="*/ 5060764 h 5116750"/>
              <a:gd name="connsiteX5" fmla="*/ 480187 w 7776923"/>
              <a:gd name="connsiteY5" fmla="*/ 4100663 h 5116750"/>
              <a:gd name="connsiteX6" fmla="*/ 475917 w 7776923"/>
              <a:gd name="connsiteY6" fmla="*/ 4094686 h 5116750"/>
              <a:gd name="connsiteX7" fmla="*/ 460173 w 7776923"/>
              <a:gd name="connsiteY7" fmla="*/ 4079438 h 5116750"/>
              <a:gd name="connsiteX8" fmla="*/ 31622 w 7776923"/>
              <a:gd name="connsiteY8" fmla="*/ 2902523 h 5116750"/>
              <a:gd name="connsiteX9" fmla="*/ 128030 w 7776923"/>
              <a:gd name="connsiteY9" fmla="*/ 2246138 h 5116750"/>
              <a:gd name="connsiteX10" fmla="*/ 890560 w 7776923"/>
              <a:gd name="connsiteY10" fmla="*/ 998674 h 5116750"/>
              <a:gd name="connsiteX11" fmla="*/ 816105 w 7776923"/>
              <a:gd name="connsiteY11" fmla="*/ 373158 h 5116750"/>
              <a:gd name="connsiteX12" fmla="*/ 1776564 w 7776923"/>
              <a:gd name="connsiteY12" fmla="*/ 499346 h 5116750"/>
              <a:gd name="connsiteX13" fmla="*/ 3733943 w 7776923"/>
              <a:gd name="connsiteY13" fmla="*/ 1 h 5116750"/>
              <a:gd name="connsiteX0" fmla="*/ 3729138 w 7772118"/>
              <a:gd name="connsiteY0" fmla="*/ 1 h 5116750"/>
              <a:gd name="connsiteX1" fmla="*/ 6244743 w 7772118"/>
              <a:gd name="connsiteY1" fmla="*/ 504118 h 5116750"/>
              <a:gd name="connsiteX2" fmla="*/ 7718780 w 7772118"/>
              <a:gd name="connsiteY2" fmla="*/ 1956116 h 5116750"/>
              <a:gd name="connsiteX3" fmla="*/ 7045585 w 7772118"/>
              <a:gd name="connsiteY3" fmla="*/ 4594118 h 5116750"/>
              <a:gd name="connsiteX4" fmla="*/ 3357586 w 7772118"/>
              <a:gd name="connsiteY4" fmla="*/ 5060764 h 5116750"/>
              <a:gd name="connsiteX5" fmla="*/ 475382 w 7772118"/>
              <a:gd name="connsiteY5" fmla="*/ 4100663 h 5116750"/>
              <a:gd name="connsiteX6" fmla="*/ 471112 w 7772118"/>
              <a:gd name="connsiteY6" fmla="*/ 4094686 h 5116750"/>
              <a:gd name="connsiteX7" fmla="*/ 455368 w 7772118"/>
              <a:gd name="connsiteY7" fmla="*/ 4079438 h 5116750"/>
              <a:gd name="connsiteX8" fmla="*/ 26817 w 7772118"/>
              <a:gd name="connsiteY8" fmla="*/ 2902523 h 5116750"/>
              <a:gd name="connsiteX9" fmla="*/ 137080 w 7772118"/>
              <a:gd name="connsiteY9" fmla="*/ 2116479 h 5116750"/>
              <a:gd name="connsiteX10" fmla="*/ 885755 w 7772118"/>
              <a:gd name="connsiteY10" fmla="*/ 998674 h 5116750"/>
              <a:gd name="connsiteX11" fmla="*/ 811300 w 7772118"/>
              <a:gd name="connsiteY11" fmla="*/ 373158 h 5116750"/>
              <a:gd name="connsiteX12" fmla="*/ 1771759 w 7772118"/>
              <a:gd name="connsiteY12" fmla="*/ 499346 h 5116750"/>
              <a:gd name="connsiteX13" fmla="*/ 3729138 w 7772118"/>
              <a:gd name="connsiteY13" fmla="*/ 1 h 5116750"/>
              <a:gd name="connsiteX0" fmla="*/ 3729138 w 7772118"/>
              <a:gd name="connsiteY0" fmla="*/ 1 h 5096139"/>
              <a:gd name="connsiteX1" fmla="*/ 6244743 w 7772118"/>
              <a:gd name="connsiteY1" fmla="*/ 504118 h 5096139"/>
              <a:gd name="connsiteX2" fmla="*/ 7718780 w 7772118"/>
              <a:gd name="connsiteY2" fmla="*/ 1956116 h 5096139"/>
              <a:gd name="connsiteX3" fmla="*/ 7045585 w 7772118"/>
              <a:gd name="connsiteY3" fmla="*/ 4594118 h 5096139"/>
              <a:gd name="connsiteX4" fmla="*/ 3357586 w 7772118"/>
              <a:gd name="connsiteY4" fmla="*/ 5060764 h 5096139"/>
              <a:gd name="connsiteX5" fmla="*/ 475382 w 7772118"/>
              <a:gd name="connsiteY5" fmla="*/ 4100663 h 5096139"/>
              <a:gd name="connsiteX6" fmla="*/ 471112 w 7772118"/>
              <a:gd name="connsiteY6" fmla="*/ 4094686 h 5096139"/>
              <a:gd name="connsiteX7" fmla="*/ 455368 w 7772118"/>
              <a:gd name="connsiteY7" fmla="*/ 4079438 h 5096139"/>
              <a:gd name="connsiteX8" fmla="*/ 26817 w 7772118"/>
              <a:gd name="connsiteY8" fmla="*/ 2902523 h 5096139"/>
              <a:gd name="connsiteX9" fmla="*/ 137080 w 7772118"/>
              <a:gd name="connsiteY9" fmla="*/ 2116479 h 5096139"/>
              <a:gd name="connsiteX10" fmla="*/ 885755 w 7772118"/>
              <a:gd name="connsiteY10" fmla="*/ 998674 h 5096139"/>
              <a:gd name="connsiteX11" fmla="*/ 811300 w 7772118"/>
              <a:gd name="connsiteY11" fmla="*/ 373158 h 5096139"/>
              <a:gd name="connsiteX12" fmla="*/ 1771759 w 7772118"/>
              <a:gd name="connsiteY12" fmla="*/ 499346 h 5096139"/>
              <a:gd name="connsiteX13" fmla="*/ 3729138 w 7772118"/>
              <a:gd name="connsiteY13" fmla="*/ 1 h 5096139"/>
              <a:gd name="connsiteX0" fmla="*/ 3729138 w 7764503"/>
              <a:gd name="connsiteY0" fmla="*/ 1 h 5061926"/>
              <a:gd name="connsiteX1" fmla="*/ 6244743 w 7764503"/>
              <a:gd name="connsiteY1" fmla="*/ 504118 h 5061926"/>
              <a:gd name="connsiteX2" fmla="*/ 7718780 w 7764503"/>
              <a:gd name="connsiteY2" fmla="*/ 1956116 h 5061926"/>
              <a:gd name="connsiteX3" fmla="*/ 7009765 w 7764503"/>
              <a:gd name="connsiteY3" fmla="*/ 4240028 h 5061926"/>
              <a:gd name="connsiteX4" fmla="*/ 3357586 w 7764503"/>
              <a:gd name="connsiteY4" fmla="*/ 5060764 h 5061926"/>
              <a:gd name="connsiteX5" fmla="*/ 475382 w 7764503"/>
              <a:gd name="connsiteY5" fmla="*/ 4100663 h 5061926"/>
              <a:gd name="connsiteX6" fmla="*/ 471112 w 7764503"/>
              <a:gd name="connsiteY6" fmla="*/ 4094686 h 5061926"/>
              <a:gd name="connsiteX7" fmla="*/ 455368 w 7764503"/>
              <a:gd name="connsiteY7" fmla="*/ 4079438 h 5061926"/>
              <a:gd name="connsiteX8" fmla="*/ 26817 w 7764503"/>
              <a:gd name="connsiteY8" fmla="*/ 2902523 h 5061926"/>
              <a:gd name="connsiteX9" fmla="*/ 137080 w 7764503"/>
              <a:gd name="connsiteY9" fmla="*/ 2116479 h 5061926"/>
              <a:gd name="connsiteX10" fmla="*/ 885755 w 7764503"/>
              <a:gd name="connsiteY10" fmla="*/ 998674 h 5061926"/>
              <a:gd name="connsiteX11" fmla="*/ 811300 w 7764503"/>
              <a:gd name="connsiteY11" fmla="*/ 373158 h 5061926"/>
              <a:gd name="connsiteX12" fmla="*/ 1771759 w 7764503"/>
              <a:gd name="connsiteY12" fmla="*/ 499346 h 5061926"/>
              <a:gd name="connsiteX13" fmla="*/ 3729138 w 7764503"/>
              <a:gd name="connsiteY13" fmla="*/ 1 h 5061926"/>
              <a:gd name="connsiteX0" fmla="*/ 3729138 w 7746582"/>
              <a:gd name="connsiteY0" fmla="*/ 1 h 5061961"/>
              <a:gd name="connsiteX1" fmla="*/ 6244743 w 7746582"/>
              <a:gd name="connsiteY1" fmla="*/ 504118 h 5061961"/>
              <a:gd name="connsiteX2" fmla="*/ 7698507 w 7746582"/>
              <a:gd name="connsiteY2" fmla="*/ 1893640 h 5061961"/>
              <a:gd name="connsiteX3" fmla="*/ 7009765 w 7746582"/>
              <a:gd name="connsiteY3" fmla="*/ 4240028 h 5061961"/>
              <a:gd name="connsiteX4" fmla="*/ 3357586 w 7746582"/>
              <a:gd name="connsiteY4" fmla="*/ 5060764 h 5061961"/>
              <a:gd name="connsiteX5" fmla="*/ 475382 w 7746582"/>
              <a:gd name="connsiteY5" fmla="*/ 4100663 h 5061961"/>
              <a:gd name="connsiteX6" fmla="*/ 471112 w 7746582"/>
              <a:gd name="connsiteY6" fmla="*/ 4094686 h 5061961"/>
              <a:gd name="connsiteX7" fmla="*/ 455368 w 7746582"/>
              <a:gd name="connsiteY7" fmla="*/ 4079438 h 5061961"/>
              <a:gd name="connsiteX8" fmla="*/ 26817 w 7746582"/>
              <a:gd name="connsiteY8" fmla="*/ 2902523 h 5061961"/>
              <a:gd name="connsiteX9" fmla="*/ 137080 w 7746582"/>
              <a:gd name="connsiteY9" fmla="*/ 2116479 h 5061961"/>
              <a:gd name="connsiteX10" fmla="*/ 885755 w 7746582"/>
              <a:gd name="connsiteY10" fmla="*/ 998674 h 5061961"/>
              <a:gd name="connsiteX11" fmla="*/ 811300 w 7746582"/>
              <a:gd name="connsiteY11" fmla="*/ 373158 h 5061961"/>
              <a:gd name="connsiteX12" fmla="*/ 1771759 w 7746582"/>
              <a:gd name="connsiteY12" fmla="*/ 499346 h 5061961"/>
              <a:gd name="connsiteX13" fmla="*/ 3729138 w 7746582"/>
              <a:gd name="connsiteY13" fmla="*/ 1 h 5061961"/>
              <a:gd name="connsiteX0" fmla="*/ 3729138 w 7748607"/>
              <a:gd name="connsiteY0" fmla="*/ 1 h 5061961"/>
              <a:gd name="connsiteX1" fmla="*/ 6244743 w 7748607"/>
              <a:gd name="connsiteY1" fmla="*/ 504118 h 5061961"/>
              <a:gd name="connsiteX2" fmla="*/ 7698507 w 7748607"/>
              <a:gd name="connsiteY2" fmla="*/ 1893640 h 5061961"/>
              <a:gd name="connsiteX3" fmla="*/ 7009765 w 7748607"/>
              <a:gd name="connsiteY3" fmla="*/ 4240028 h 5061961"/>
              <a:gd name="connsiteX4" fmla="*/ 3357586 w 7748607"/>
              <a:gd name="connsiteY4" fmla="*/ 5060764 h 5061961"/>
              <a:gd name="connsiteX5" fmla="*/ 475382 w 7748607"/>
              <a:gd name="connsiteY5" fmla="*/ 4100663 h 5061961"/>
              <a:gd name="connsiteX6" fmla="*/ 471112 w 7748607"/>
              <a:gd name="connsiteY6" fmla="*/ 4094686 h 5061961"/>
              <a:gd name="connsiteX7" fmla="*/ 455368 w 7748607"/>
              <a:gd name="connsiteY7" fmla="*/ 4079438 h 5061961"/>
              <a:gd name="connsiteX8" fmla="*/ 26817 w 7748607"/>
              <a:gd name="connsiteY8" fmla="*/ 2902523 h 5061961"/>
              <a:gd name="connsiteX9" fmla="*/ 137080 w 7748607"/>
              <a:gd name="connsiteY9" fmla="*/ 2116479 h 5061961"/>
              <a:gd name="connsiteX10" fmla="*/ 885755 w 7748607"/>
              <a:gd name="connsiteY10" fmla="*/ 998674 h 5061961"/>
              <a:gd name="connsiteX11" fmla="*/ 811300 w 7748607"/>
              <a:gd name="connsiteY11" fmla="*/ 373158 h 5061961"/>
              <a:gd name="connsiteX12" fmla="*/ 1771759 w 7748607"/>
              <a:gd name="connsiteY12" fmla="*/ 499346 h 5061961"/>
              <a:gd name="connsiteX13" fmla="*/ 3729138 w 7748607"/>
              <a:gd name="connsiteY13" fmla="*/ 1 h 5061961"/>
              <a:gd name="connsiteX0" fmla="*/ 3729138 w 7741343"/>
              <a:gd name="connsiteY0" fmla="*/ 1 h 5061961"/>
              <a:gd name="connsiteX1" fmla="*/ 6244743 w 7741343"/>
              <a:gd name="connsiteY1" fmla="*/ 504118 h 5061961"/>
              <a:gd name="connsiteX2" fmla="*/ 7698507 w 7741343"/>
              <a:gd name="connsiteY2" fmla="*/ 1893640 h 5061961"/>
              <a:gd name="connsiteX3" fmla="*/ 7009765 w 7741343"/>
              <a:gd name="connsiteY3" fmla="*/ 4240028 h 5061961"/>
              <a:gd name="connsiteX4" fmla="*/ 3357586 w 7741343"/>
              <a:gd name="connsiteY4" fmla="*/ 5060764 h 5061961"/>
              <a:gd name="connsiteX5" fmla="*/ 475382 w 7741343"/>
              <a:gd name="connsiteY5" fmla="*/ 4100663 h 5061961"/>
              <a:gd name="connsiteX6" fmla="*/ 471112 w 7741343"/>
              <a:gd name="connsiteY6" fmla="*/ 4094686 h 5061961"/>
              <a:gd name="connsiteX7" fmla="*/ 455368 w 7741343"/>
              <a:gd name="connsiteY7" fmla="*/ 4079438 h 5061961"/>
              <a:gd name="connsiteX8" fmla="*/ 26817 w 7741343"/>
              <a:gd name="connsiteY8" fmla="*/ 2902523 h 5061961"/>
              <a:gd name="connsiteX9" fmla="*/ 137080 w 7741343"/>
              <a:gd name="connsiteY9" fmla="*/ 2116479 h 5061961"/>
              <a:gd name="connsiteX10" fmla="*/ 885755 w 7741343"/>
              <a:gd name="connsiteY10" fmla="*/ 998674 h 5061961"/>
              <a:gd name="connsiteX11" fmla="*/ 811300 w 7741343"/>
              <a:gd name="connsiteY11" fmla="*/ 373158 h 5061961"/>
              <a:gd name="connsiteX12" fmla="*/ 1771759 w 7741343"/>
              <a:gd name="connsiteY12" fmla="*/ 499346 h 5061961"/>
              <a:gd name="connsiteX13" fmla="*/ 3729138 w 7741343"/>
              <a:gd name="connsiteY13" fmla="*/ 1 h 5061961"/>
              <a:gd name="connsiteX0" fmla="*/ 3729138 w 7741193"/>
              <a:gd name="connsiteY0" fmla="*/ 1 h 5061961"/>
              <a:gd name="connsiteX1" fmla="*/ 6323144 w 7741193"/>
              <a:gd name="connsiteY1" fmla="*/ 313740 h 5061961"/>
              <a:gd name="connsiteX2" fmla="*/ 7698507 w 7741193"/>
              <a:gd name="connsiteY2" fmla="*/ 1893640 h 5061961"/>
              <a:gd name="connsiteX3" fmla="*/ 7009765 w 7741193"/>
              <a:gd name="connsiteY3" fmla="*/ 4240028 h 5061961"/>
              <a:gd name="connsiteX4" fmla="*/ 3357586 w 7741193"/>
              <a:gd name="connsiteY4" fmla="*/ 5060764 h 5061961"/>
              <a:gd name="connsiteX5" fmla="*/ 475382 w 7741193"/>
              <a:gd name="connsiteY5" fmla="*/ 4100663 h 5061961"/>
              <a:gd name="connsiteX6" fmla="*/ 471112 w 7741193"/>
              <a:gd name="connsiteY6" fmla="*/ 4094686 h 5061961"/>
              <a:gd name="connsiteX7" fmla="*/ 455368 w 7741193"/>
              <a:gd name="connsiteY7" fmla="*/ 4079438 h 5061961"/>
              <a:gd name="connsiteX8" fmla="*/ 26817 w 7741193"/>
              <a:gd name="connsiteY8" fmla="*/ 2902523 h 5061961"/>
              <a:gd name="connsiteX9" fmla="*/ 137080 w 7741193"/>
              <a:gd name="connsiteY9" fmla="*/ 2116479 h 5061961"/>
              <a:gd name="connsiteX10" fmla="*/ 885755 w 7741193"/>
              <a:gd name="connsiteY10" fmla="*/ 998674 h 5061961"/>
              <a:gd name="connsiteX11" fmla="*/ 811300 w 7741193"/>
              <a:gd name="connsiteY11" fmla="*/ 373158 h 5061961"/>
              <a:gd name="connsiteX12" fmla="*/ 1771759 w 7741193"/>
              <a:gd name="connsiteY12" fmla="*/ 499346 h 5061961"/>
              <a:gd name="connsiteX13" fmla="*/ 3729138 w 7741193"/>
              <a:gd name="connsiteY13" fmla="*/ 1 h 5061961"/>
              <a:gd name="connsiteX0" fmla="*/ 3730409 w 7742464"/>
              <a:gd name="connsiteY0" fmla="*/ 1 h 5061961"/>
              <a:gd name="connsiteX1" fmla="*/ 6324415 w 7742464"/>
              <a:gd name="connsiteY1" fmla="*/ 313740 h 5061961"/>
              <a:gd name="connsiteX2" fmla="*/ 7699778 w 7742464"/>
              <a:gd name="connsiteY2" fmla="*/ 1893640 h 5061961"/>
              <a:gd name="connsiteX3" fmla="*/ 7011036 w 7742464"/>
              <a:gd name="connsiteY3" fmla="*/ 4240028 h 5061961"/>
              <a:gd name="connsiteX4" fmla="*/ 3358857 w 7742464"/>
              <a:gd name="connsiteY4" fmla="*/ 5060764 h 5061961"/>
              <a:gd name="connsiteX5" fmla="*/ 476653 w 7742464"/>
              <a:gd name="connsiteY5" fmla="*/ 4100663 h 5061961"/>
              <a:gd name="connsiteX6" fmla="*/ 472383 w 7742464"/>
              <a:gd name="connsiteY6" fmla="*/ 4094686 h 5061961"/>
              <a:gd name="connsiteX7" fmla="*/ 473817 w 7742464"/>
              <a:gd name="connsiteY7" fmla="*/ 4387149 h 5061961"/>
              <a:gd name="connsiteX8" fmla="*/ 28088 w 7742464"/>
              <a:gd name="connsiteY8" fmla="*/ 2902523 h 5061961"/>
              <a:gd name="connsiteX9" fmla="*/ 138351 w 7742464"/>
              <a:gd name="connsiteY9" fmla="*/ 2116479 h 5061961"/>
              <a:gd name="connsiteX10" fmla="*/ 887026 w 7742464"/>
              <a:gd name="connsiteY10" fmla="*/ 998674 h 5061961"/>
              <a:gd name="connsiteX11" fmla="*/ 812571 w 7742464"/>
              <a:gd name="connsiteY11" fmla="*/ 373158 h 5061961"/>
              <a:gd name="connsiteX12" fmla="*/ 1773030 w 7742464"/>
              <a:gd name="connsiteY12" fmla="*/ 499346 h 5061961"/>
              <a:gd name="connsiteX13" fmla="*/ 3730409 w 7742464"/>
              <a:gd name="connsiteY13" fmla="*/ 1 h 5061961"/>
              <a:gd name="connsiteX0" fmla="*/ 3730409 w 7742464"/>
              <a:gd name="connsiteY0" fmla="*/ 1 h 5061961"/>
              <a:gd name="connsiteX1" fmla="*/ 6324415 w 7742464"/>
              <a:gd name="connsiteY1" fmla="*/ 313740 h 5061961"/>
              <a:gd name="connsiteX2" fmla="*/ 7699778 w 7742464"/>
              <a:gd name="connsiteY2" fmla="*/ 1893640 h 5061961"/>
              <a:gd name="connsiteX3" fmla="*/ 7011036 w 7742464"/>
              <a:gd name="connsiteY3" fmla="*/ 4240028 h 5061961"/>
              <a:gd name="connsiteX4" fmla="*/ 3358857 w 7742464"/>
              <a:gd name="connsiteY4" fmla="*/ 5060764 h 5061961"/>
              <a:gd name="connsiteX5" fmla="*/ 476653 w 7742464"/>
              <a:gd name="connsiteY5" fmla="*/ 4100663 h 5061961"/>
              <a:gd name="connsiteX6" fmla="*/ 473817 w 7742464"/>
              <a:gd name="connsiteY6" fmla="*/ 4387149 h 5061961"/>
              <a:gd name="connsiteX7" fmla="*/ 28088 w 7742464"/>
              <a:gd name="connsiteY7" fmla="*/ 2902523 h 5061961"/>
              <a:gd name="connsiteX8" fmla="*/ 138351 w 7742464"/>
              <a:gd name="connsiteY8" fmla="*/ 2116479 h 5061961"/>
              <a:gd name="connsiteX9" fmla="*/ 887026 w 7742464"/>
              <a:gd name="connsiteY9" fmla="*/ 998674 h 5061961"/>
              <a:gd name="connsiteX10" fmla="*/ 812571 w 7742464"/>
              <a:gd name="connsiteY10" fmla="*/ 373158 h 5061961"/>
              <a:gd name="connsiteX11" fmla="*/ 1773030 w 7742464"/>
              <a:gd name="connsiteY11" fmla="*/ 499346 h 5061961"/>
              <a:gd name="connsiteX12" fmla="*/ 3730409 w 7742464"/>
              <a:gd name="connsiteY12" fmla="*/ 1 h 5061961"/>
              <a:gd name="connsiteX0" fmla="*/ 3730409 w 7742464"/>
              <a:gd name="connsiteY0" fmla="*/ 1 h 5062019"/>
              <a:gd name="connsiteX1" fmla="*/ 6324415 w 7742464"/>
              <a:gd name="connsiteY1" fmla="*/ 313740 h 5062019"/>
              <a:gd name="connsiteX2" fmla="*/ 7699778 w 7742464"/>
              <a:gd name="connsiteY2" fmla="*/ 1893640 h 5062019"/>
              <a:gd name="connsiteX3" fmla="*/ 7011036 w 7742464"/>
              <a:gd name="connsiteY3" fmla="*/ 4240028 h 5062019"/>
              <a:gd name="connsiteX4" fmla="*/ 3358857 w 7742464"/>
              <a:gd name="connsiteY4" fmla="*/ 5060764 h 5062019"/>
              <a:gd name="connsiteX5" fmla="*/ 473817 w 7742464"/>
              <a:gd name="connsiteY5" fmla="*/ 4387149 h 5062019"/>
              <a:gd name="connsiteX6" fmla="*/ 28088 w 7742464"/>
              <a:gd name="connsiteY6" fmla="*/ 2902523 h 5062019"/>
              <a:gd name="connsiteX7" fmla="*/ 138351 w 7742464"/>
              <a:gd name="connsiteY7" fmla="*/ 2116479 h 5062019"/>
              <a:gd name="connsiteX8" fmla="*/ 887026 w 7742464"/>
              <a:gd name="connsiteY8" fmla="*/ 998674 h 5062019"/>
              <a:gd name="connsiteX9" fmla="*/ 812571 w 7742464"/>
              <a:gd name="connsiteY9" fmla="*/ 373158 h 5062019"/>
              <a:gd name="connsiteX10" fmla="*/ 1773030 w 7742464"/>
              <a:gd name="connsiteY10" fmla="*/ 499346 h 5062019"/>
              <a:gd name="connsiteX11" fmla="*/ 3730409 w 7742464"/>
              <a:gd name="connsiteY11" fmla="*/ 1 h 5062019"/>
              <a:gd name="connsiteX0" fmla="*/ 3736775 w 7748830"/>
              <a:gd name="connsiteY0" fmla="*/ 1 h 5084826"/>
              <a:gd name="connsiteX1" fmla="*/ 6330781 w 7748830"/>
              <a:gd name="connsiteY1" fmla="*/ 313740 h 5084826"/>
              <a:gd name="connsiteX2" fmla="*/ 7706144 w 7748830"/>
              <a:gd name="connsiteY2" fmla="*/ 1893640 h 5084826"/>
              <a:gd name="connsiteX3" fmla="*/ 7017402 w 7748830"/>
              <a:gd name="connsiteY3" fmla="*/ 4240028 h 5084826"/>
              <a:gd name="connsiteX4" fmla="*/ 3365223 w 7748830"/>
              <a:gd name="connsiteY4" fmla="*/ 5060764 h 5084826"/>
              <a:gd name="connsiteX5" fmla="*/ 566153 w 7748830"/>
              <a:gd name="connsiteY5" fmla="*/ 4685337 h 5084826"/>
              <a:gd name="connsiteX6" fmla="*/ 34454 w 7748830"/>
              <a:gd name="connsiteY6" fmla="*/ 2902523 h 5084826"/>
              <a:gd name="connsiteX7" fmla="*/ 144717 w 7748830"/>
              <a:gd name="connsiteY7" fmla="*/ 2116479 h 5084826"/>
              <a:gd name="connsiteX8" fmla="*/ 893392 w 7748830"/>
              <a:gd name="connsiteY8" fmla="*/ 998674 h 5084826"/>
              <a:gd name="connsiteX9" fmla="*/ 818937 w 7748830"/>
              <a:gd name="connsiteY9" fmla="*/ 373158 h 5084826"/>
              <a:gd name="connsiteX10" fmla="*/ 1779396 w 7748830"/>
              <a:gd name="connsiteY10" fmla="*/ 499346 h 5084826"/>
              <a:gd name="connsiteX11" fmla="*/ 3736775 w 7748830"/>
              <a:gd name="connsiteY11" fmla="*/ 1 h 5084826"/>
              <a:gd name="connsiteX0" fmla="*/ 3626592 w 7638647"/>
              <a:gd name="connsiteY0" fmla="*/ 1 h 5105505"/>
              <a:gd name="connsiteX1" fmla="*/ 6220598 w 7638647"/>
              <a:gd name="connsiteY1" fmla="*/ 313740 h 5105505"/>
              <a:gd name="connsiteX2" fmla="*/ 7595961 w 7638647"/>
              <a:gd name="connsiteY2" fmla="*/ 1893640 h 5105505"/>
              <a:gd name="connsiteX3" fmla="*/ 6907219 w 7638647"/>
              <a:gd name="connsiteY3" fmla="*/ 4240028 h 5105505"/>
              <a:gd name="connsiteX4" fmla="*/ 3255040 w 7638647"/>
              <a:gd name="connsiteY4" fmla="*/ 5060764 h 5105505"/>
              <a:gd name="connsiteX5" fmla="*/ 455970 w 7638647"/>
              <a:gd name="connsiteY5" fmla="*/ 4685337 h 5105505"/>
              <a:gd name="connsiteX6" fmla="*/ 34534 w 7638647"/>
              <a:gd name="connsiteY6" fmla="*/ 2116479 h 5105505"/>
              <a:gd name="connsiteX7" fmla="*/ 783209 w 7638647"/>
              <a:gd name="connsiteY7" fmla="*/ 998674 h 5105505"/>
              <a:gd name="connsiteX8" fmla="*/ 708754 w 7638647"/>
              <a:gd name="connsiteY8" fmla="*/ 373158 h 5105505"/>
              <a:gd name="connsiteX9" fmla="*/ 1669213 w 7638647"/>
              <a:gd name="connsiteY9" fmla="*/ 499346 h 5105505"/>
              <a:gd name="connsiteX10" fmla="*/ 3626592 w 7638647"/>
              <a:gd name="connsiteY10" fmla="*/ 1 h 5105505"/>
              <a:gd name="connsiteX0" fmla="*/ 3603023 w 7615078"/>
              <a:gd name="connsiteY0" fmla="*/ 1 h 5124997"/>
              <a:gd name="connsiteX1" fmla="*/ 6197029 w 7615078"/>
              <a:gd name="connsiteY1" fmla="*/ 313740 h 5124997"/>
              <a:gd name="connsiteX2" fmla="*/ 7572392 w 7615078"/>
              <a:gd name="connsiteY2" fmla="*/ 1893640 h 5124997"/>
              <a:gd name="connsiteX3" fmla="*/ 6883650 w 7615078"/>
              <a:gd name="connsiteY3" fmla="*/ 4240028 h 5124997"/>
              <a:gd name="connsiteX4" fmla="*/ 3231471 w 7615078"/>
              <a:gd name="connsiteY4" fmla="*/ 5060764 h 5124997"/>
              <a:gd name="connsiteX5" fmla="*/ 633161 w 7615078"/>
              <a:gd name="connsiteY5" fmla="*/ 4739149 h 5124997"/>
              <a:gd name="connsiteX6" fmla="*/ 10965 w 7615078"/>
              <a:gd name="connsiteY6" fmla="*/ 2116479 h 5124997"/>
              <a:gd name="connsiteX7" fmla="*/ 759640 w 7615078"/>
              <a:gd name="connsiteY7" fmla="*/ 998674 h 5124997"/>
              <a:gd name="connsiteX8" fmla="*/ 685185 w 7615078"/>
              <a:gd name="connsiteY8" fmla="*/ 373158 h 5124997"/>
              <a:gd name="connsiteX9" fmla="*/ 1645644 w 7615078"/>
              <a:gd name="connsiteY9" fmla="*/ 499346 h 5124997"/>
              <a:gd name="connsiteX10" fmla="*/ 3603023 w 7615078"/>
              <a:gd name="connsiteY10" fmla="*/ 1 h 5124997"/>
              <a:gd name="connsiteX0" fmla="*/ 3604900 w 7616955"/>
              <a:gd name="connsiteY0" fmla="*/ 1 h 5156507"/>
              <a:gd name="connsiteX1" fmla="*/ 6198906 w 7616955"/>
              <a:gd name="connsiteY1" fmla="*/ 313740 h 5156507"/>
              <a:gd name="connsiteX2" fmla="*/ 7574269 w 7616955"/>
              <a:gd name="connsiteY2" fmla="*/ 1893640 h 5156507"/>
              <a:gd name="connsiteX3" fmla="*/ 6885527 w 7616955"/>
              <a:gd name="connsiteY3" fmla="*/ 4240028 h 5156507"/>
              <a:gd name="connsiteX4" fmla="*/ 3233348 w 7616955"/>
              <a:gd name="connsiteY4" fmla="*/ 5060764 h 5156507"/>
              <a:gd name="connsiteX5" fmla="*/ 600275 w 7616955"/>
              <a:gd name="connsiteY5" fmla="*/ 4809242 h 5156507"/>
              <a:gd name="connsiteX6" fmla="*/ 12842 w 7616955"/>
              <a:gd name="connsiteY6" fmla="*/ 2116479 h 5156507"/>
              <a:gd name="connsiteX7" fmla="*/ 761517 w 7616955"/>
              <a:gd name="connsiteY7" fmla="*/ 998674 h 5156507"/>
              <a:gd name="connsiteX8" fmla="*/ 687062 w 7616955"/>
              <a:gd name="connsiteY8" fmla="*/ 373158 h 5156507"/>
              <a:gd name="connsiteX9" fmla="*/ 1647521 w 7616955"/>
              <a:gd name="connsiteY9" fmla="*/ 499346 h 5156507"/>
              <a:gd name="connsiteX10" fmla="*/ 3604900 w 7616955"/>
              <a:gd name="connsiteY10" fmla="*/ 1 h 5156507"/>
              <a:gd name="connsiteX0" fmla="*/ 3605747 w 7617802"/>
              <a:gd name="connsiteY0" fmla="*/ 1 h 5103957"/>
              <a:gd name="connsiteX1" fmla="*/ 6199753 w 7617802"/>
              <a:gd name="connsiteY1" fmla="*/ 313740 h 5103957"/>
              <a:gd name="connsiteX2" fmla="*/ 7575116 w 7617802"/>
              <a:gd name="connsiteY2" fmla="*/ 1893640 h 5103957"/>
              <a:gd name="connsiteX3" fmla="*/ 6886374 w 7617802"/>
              <a:gd name="connsiteY3" fmla="*/ 4240028 h 5103957"/>
              <a:gd name="connsiteX4" fmla="*/ 3234195 w 7617802"/>
              <a:gd name="connsiteY4" fmla="*/ 5060764 h 5103957"/>
              <a:gd name="connsiteX5" fmla="*/ 588097 w 7617802"/>
              <a:gd name="connsiteY5" fmla="*/ 4680481 h 5103957"/>
              <a:gd name="connsiteX6" fmla="*/ 13689 w 7617802"/>
              <a:gd name="connsiteY6" fmla="*/ 2116479 h 5103957"/>
              <a:gd name="connsiteX7" fmla="*/ 762364 w 7617802"/>
              <a:gd name="connsiteY7" fmla="*/ 998674 h 5103957"/>
              <a:gd name="connsiteX8" fmla="*/ 687909 w 7617802"/>
              <a:gd name="connsiteY8" fmla="*/ 373158 h 5103957"/>
              <a:gd name="connsiteX9" fmla="*/ 1648368 w 7617802"/>
              <a:gd name="connsiteY9" fmla="*/ 499346 h 5103957"/>
              <a:gd name="connsiteX10" fmla="*/ 3605747 w 7617802"/>
              <a:gd name="connsiteY10" fmla="*/ 1 h 5103957"/>
              <a:gd name="connsiteX0" fmla="*/ 3603400 w 7615455"/>
              <a:gd name="connsiteY0" fmla="*/ 1 h 5103958"/>
              <a:gd name="connsiteX1" fmla="*/ 6197406 w 7615455"/>
              <a:gd name="connsiteY1" fmla="*/ 313740 h 5103958"/>
              <a:gd name="connsiteX2" fmla="*/ 7572769 w 7615455"/>
              <a:gd name="connsiteY2" fmla="*/ 1893640 h 5103958"/>
              <a:gd name="connsiteX3" fmla="*/ 6884027 w 7615455"/>
              <a:gd name="connsiteY3" fmla="*/ 4240028 h 5103958"/>
              <a:gd name="connsiteX4" fmla="*/ 3231848 w 7615455"/>
              <a:gd name="connsiteY4" fmla="*/ 5060764 h 5103958"/>
              <a:gd name="connsiteX5" fmla="*/ 585750 w 7615455"/>
              <a:gd name="connsiteY5" fmla="*/ 4680481 h 5103958"/>
              <a:gd name="connsiteX6" fmla="*/ 13865 w 7615455"/>
              <a:gd name="connsiteY6" fmla="*/ 2279334 h 5103958"/>
              <a:gd name="connsiteX7" fmla="*/ 760017 w 7615455"/>
              <a:gd name="connsiteY7" fmla="*/ 998674 h 5103958"/>
              <a:gd name="connsiteX8" fmla="*/ 685562 w 7615455"/>
              <a:gd name="connsiteY8" fmla="*/ 373158 h 5103958"/>
              <a:gd name="connsiteX9" fmla="*/ 1646021 w 7615455"/>
              <a:gd name="connsiteY9" fmla="*/ 499346 h 5103958"/>
              <a:gd name="connsiteX10" fmla="*/ 3603400 w 7615455"/>
              <a:gd name="connsiteY10" fmla="*/ 1 h 5103958"/>
              <a:gd name="connsiteX0" fmla="*/ 3603400 w 7554491"/>
              <a:gd name="connsiteY0" fmla="*/ 1 h 5103958"/>
              <a:gd name="connsiteX1" fmla="*/ 6197406 w 7554491"/>
              <a:gd name="connsiteY1" fmla="*/ 313740 h 5103958"/>
              <a:gd name="connsiteX2" fmla="*/ 7502348 w 7554491"/>
              <a:gd name="connsiteY2" fmla="*/ 1887069 h 5103958"/>
              <a:gd name="connsiteX3" fmla="*/ 6884027 w 7554491"/>
              <a:gd name="connsiteY3" fmla="*/ 4240028 h 5103958"/>
              <a:gd name="connsiteX4" fmla="*/ 3231848 w 7554491"/>
              <a:gd name="connsiteY4" fmla="*/ 5060764 h 5103958"/>
              <a:gd name="connsiteX5" fmla="*/ 585750 w 7554491"/>
              <a:gd name="connsiteY5" fmla="*/ 4680481 h 5103958"/>
              <a:gd name="connsiteX6" fmla="*/ 13865 w 7554491"/>
              <a:gd name="connsiteY6" fmla="*/ 2279334 h 5103958"/>
              <a:gd name="connsiteX7" fmla="*/ 760017 w 7554491"/>
              <a:gd name="connsiteY7" fmla="*/ 998674 h 5103958"/>
              <a:gd name="connsiteX8" fmla="*/ 685562 w 7554491"/>
              <a:gd name="connsiteY8" fmla="*/ 373158 h 5103958"/>
              <a:gd name="connsiteX9" fmla="*/ 1646021 w 7554491"/>
              <a:gd name="connsiteY9" fmla="*/ 499346 h 5103958"/>
              <a:gd name="connsiteX10" fmla="*/ 3603400 w 7554491"/>
              <a:gd name="connsiteY10" fmla="*/ 1 h 5103958"/>
              <a:gd name="connsiteX0" fmla="*/ 3603400 w 7546134"/>
              <a:gd name="connsiteY0" fmla="*/ 1 h 5103958"/>
              <a:gd name="connsiteX1" fmla="*/ 6197406 w 7546134"/>
              <a:gd name="connsiteY1" fmla="*/ 313740 h 5103958"/>
              <a:gd name="connsiteX2" fmla="*/ 7502348 w 7546134"/>
              <a:gd name="connsiteY2" fmla="*/ 1887069 h 5103958"/>
              <a:gd name="connsiteX3" fmla="*/ 6884027 w 7546134"/>
              <a:gd name="connsiteY3" fmla="*/ 4240028 h 5103958"/>
              <a:gd name="connsiteX4" fmla="*/ 3231848 w 7546134"/>
              <a:gd name="connsiteY4" fmla="*/ 5060764 h 5103958"/>
              <a:gd name="connsiteX5" fmla="*/ 585750 w 7546134"/>
              <a:gd name="connsiteY5" fmla="*/ 4680481 h 5103958"/>
              <a:gd name="connsiteX6" fmla="*/ 13865 w 7546134"/>
              <a:gd name="connsiteY6" fmla="*/ 2279334 h 5103958"/>
              <a:gd name="connsiteX7" fmla="*/ 760017 w 7546134"/>
              <a:gd name="connsiteY7" fmla="*/ 998674 h 5103958"/>
              <a:gd name="connsiteX8" fmla="*/ 685562 w 7546134"/>
              <a:gd name="connsiteY8" fmla="*/ 373158 h 5103958"/>
              <a:gd name="connsiteX9" fmla="*/ 1646021 w 7546134"/>
              <a:gd name="connsiteY9" fmla="*/ 499346 h 5103958"/>
              <a:gd name="connsiteX10" fmla="*/ 3603400 w 7546134"/>
              <a:gd name="connsiteY10" fmla="*/ 1 h 5103958"/>
              <a:gd name="connsiteX0" fmla="*/ 3603400 w 7546134"/>
              <a:gd name="connsiteY0" fmla="*/ 33665 h 5137622"/>
              <a:gd name="connsiteX1" fmla="*/ 6197406 w 7546134"/>
              <a:gd name="connsiteY1" fmla="*/ 347404 h 5137622"/>
              <a:gd name="connsiteX2" fmla="*/ 7502348 w 7546134"/>
              <a:gd name="connsiteY2" fmla="*/ 1920733 h 5137622"/>
              <a:gd name="connsiteX3" fmla="*/ 6884027 w 7546134"/>
              <a:gd name="connsiteY3" fmla="*/ 4273692 h 5137622"/>
              <a:gd name="connsiteX4" fmla="*/ 3231848 w 7546134"/>
              <a:gd name="connsiteY4" fmla="*/ 5094428 h 5137622"/>
              <a:gd name="connsiteX5" fmla="*/ 585750 w 7546134"/>
              <a:gd name="connsiteY5" fmla="*/ 4714145 h 5137622"/>
              <a:gd name="connsiteX6" fmla="*/ 13865 w 7546134"/>
              <a:gd name="connsiteY6" fmla="*/ 2312998 h 5137622"/>
              <a:gd name="connsiteX7" fmla="*/ 760017 w 7546134"/>
              <a:gd name="connsiteY7" fmla="*/ 1032338 h 5137622"/>
              <a:gd name="connsiteX8" fmla="*/ 685562 w 7546134"/>
              <a:gd name="connsiteY8" fmla="*/ 406822 h 5137622"/>
              <a:gd name="connsiteX9" fmla="*/ 1646021 w 7546134"/>
              <a:gd name="connsiteY9" fmla="*/ 533010 h 5137622"/>
              <a:gd name="connsiteX10" fmla="*/ 3603400 w 7546134"/>
              <a:gd name="connsiteY10" fmla="*/ 33665 h 5137622"/>
              <a:gd name="connsiteX0" fmla="*/ 3603400 w 7546134"/>
              <a:gd name="connsiteY0" fmla="*/ 33665 h 5137622"/>
              <a:gd name="connsiteX1" fmla="*/ 6197406 w 7546134"/>
              <a:gd name="connsiteY1" fmla="*/ 347404 h 5137622"/>
              <a:gd name="connsiteX2" fmla="*/ 7502348 w 7546134"/>
              <a:gd name="connsiteY2" fmla="*/ 1920733 h 5137622"/>
              <a:gd name="connsiteX3" fmla="*/ 6884027 w 7546134"/>
              <a:gd name="connsiteY3" fmla="*/ 4273692 h 5137622"/>
              <a:gd name="connsiteX4" fmla="*/ 3231848 w 7546134"/>
              <a:gd name="connsiteY4" fmla="*/ 5094428 h 5137622"/>
              <a:gd name="connsiteX5" fmla="*/ 585750 w 7546134"/>
              <a:gd name="connsiteY5" fmla="*/ 4714145 h 5137622"/>
              <a:gd name="connsiteX6" fmla="*/ 13865 w 7546134"/>
              <a:gd name="connsiteY6" fmla="*/ 2312998 h 5137622"/>
              <a:gd name="connsiteX7" fmla="*/ 760017 w 7546134"/>
              <a:gd name="connsiteY7" fmla="*/ 1032338 h 5137622"/>
              <a:gd name="connsiteX8" fmla="*/ 685562 w 7546134"/>
              <a:gd name="connsiteY8" fmla="*/ 406822 h 5137622"/>
              <a:gd name="connsiteX9" fmla="*/ 1646021 w 7546134"/>
              <a:gd name="connsiteY9" fmla="*/ 533010 h 5137622"/>
              <a:gd name="connsiteX10" fmla="*/ 3603400 w 7546134"/>
              <a:gd name="connsiteY10" fmla="*/ 33665 h 5137622"/>
              <a:gd name="connsiteX0" fmla="*/ 3603400 w 7417783"/>
              <a:gd name="connsiteY0" fmla="*/ 31687 h 5135644"/>
              <a:gd name="connsiteX1" fmla="*/ 6197406 w 7417783"/>
              <a:gd name="connsiteY1" fmla="*/ 345426 h 5135644"/>
              <a:gd name="connsiteX2" fmla="*/ 7339607 w 7417783"/>
              <a:gd name="connsiteY2" fmla="*/ 1827041 h 5135644"/>
              <a:gd name="connsiteX3" fmla="*/ 6884027 w 7417783"/>
              <a:gd name="connsiteY3" fmla="*/ 4271714 h 5135644"/>
              <a:gd name="connsiteX4" fmla="*/ 3231848 w 7417783"/>
              <a:gd name="connsiteY4" fmla="*/ 5092450 h 5135644"/>
              <a:gd name="connsiteX5" fmla="*/ 585750 w 7417783"/>
              <a:gd name="connsiteY5" fmla="*/ 4712167 h 5135644"/>
              <a:gd name="connsiteX6" fmla="*/ 13865 w 7417783"/>
              <a:gd name="connsiteY6" fmla="*/ 2311020 h 5135644"/>
              <a:gd name="connsiteX7" fmla="*/ 760017 w 7417783"/>
              <a:gd name="connsiteY7" fmla="*/ 1030360 h 5135644"/>
              <a:gd name="connsiteX8" fmla="*/ 685562 w 7417783"/>
              <a:gd name="connsiteY8" fmla="*/ 404844 h 5135644"/>
              <a:gd name="connsiteX9" fmla="*/ 1646021 w 7417783"/>
              <a:gd name="connsiteY9" fmla="*/ 531032 h 5135644"/>
              <a:gd name="connsiteX10" fmla="*/ 3603400 w 7417783"/>
              <a:gd name="connsiteY10" fmla="*/ 31687 h 5135644"/>
              <a:gd name="connsiteX0" fmla="*/ 3603400 w 7374876"/>
              <a:gd name="connsiteY0" fmla="*/ 31687 h 5136334"/>
              <a:gd name="connsiteX1" fmla="*/ 6197406 w 7374876"/>
              <a:gd name="connsiteY1" fmla="*/ 345426 h 5136334"/>
              <a:gd name="connsiteX2" fmla="*/ 7339607 w 7374876"/>
              <a:gd name="connsiteY2" fmla="*/ 1827041 h 5136334"/>
              <a:gd name="connsiteX3" fmla="*/ 6715667 w 7374876"/>
              <a:gd name="connsiteY3" fmla="*/ 4262378 h 5136334"/>
              <a:gd name="connsiteX4" fmla="*/ 3231848 w 7374876"/>
              <a:gd name="connsiteY4" fmla="*/ 5092450 h 5136334"/>
              <a:gd name="connsiteX5" fmla="*/ 585750 w 7374876"/>
              <a:gd name="connsiteY5" fmla="*/ 4712167 h 5136334"/>
              <a:gd name="connsiteX6" fmla="*/ 13865 w 7374876"/>
              <a:gd name="connsiteY6" fmla="*/ 2311020 h 5136334"/>
              <a:gd name="connsiteX7" fmla="*/ 760017 w 7374876"/>
              <a:gd name="connsiteY7" fmla="*/ 1030360 h 5136334"/>
              <a:gd name="connsiteX8" fmla="*/ 685562 w 7374876"/>
              <a:gd name="connsiteY8" fmla="*/ 404844 h 5136334"/>
              <a:gd name="connsiteX9" fmla="*/ 1646021 w 7374876"/>
              <a:gd name="connsiteY9" fmla="*/ 531032 h 5136334"/>
              <a:gd name="connsiteX10" fmla="*/ 3603400 w 7374876"/>
              <a:gd name="connsiteY10" fmla="*/ 31687 h 5136334"/>
              <a:gd name="connsiteX0" fmla="*/ 3603400 w 7366286"/>
              <a:gd name="connsiteY0" fmla="*/ 31687 h 5147961"/>
              <a:gd name="connsiteX1" fmla="*/ 6197406 w 7366286"/>
              <a:gd name="connsiteY1" fmla="*/ 345426 h 5147961"/>
              <a:gd name="connsiteX2" fmla="*/ 7339607 w 7366286"/>
              <a:gd name="connsiteY2" fmla="*/ 1827041 h 5147961"/>
              <a:gd name="connsiteX3" fmla="*/ 6671868 w 7366286"/>
              <a:gd name="connsiteY3" fmla="*/ 4105237 h 5147961"/>
              <a:gd name="connsiteX4" fmla="*/ 3231848 w 7366286"/>
              <a:gd name="connsiteY4" fmla="*/ 5092450 h 5147961"/>
              <a:gd name="connsiteX5" fmla="*/ 585750 w 7366286"/>
              <a:gd name="connsiteY5" fmla="*/ 4712167 h 5147961"/>
              <a:gd name="connsiteX6" fmla="*/ 13865 w 7366286"/>
              <a:gd name="connsiteY6" fmla="*/ 2311020 h 5147961"/>
              <a:gd name="connsiteX7" fmla="*/ 760017 w 7366286"/>
              <a:gd name="connsiteY7" fmla="*/ 1030360 h 5147961"/>
              <a:gd name="connsiteX8" fmla="*/ 685562 w 7366286"/>
              <a:gd name="connsiteY8" fmla="*/ 404844 h 5147961"/>
              <a:gd name="connsiteX9" fmla="*/ 1646021 w 7366286"/>
              <a:gd name="connsiteY9" fmla="*/ 531032 h 5147961"/>
              <a:gd name="connsiteX10" fmla="*/ 3603400 w 7366286"/>
              <a:gd name="connsiteY10" fmla="*/ 31687 h 5147961"/>
              <a:gd name="connsiteX0" fmla="*/ 3603400 w 7359988"/>
              <a:gd name="connsiteY0" fmla="*/ 31687 h 5146347"/>
              <a:gd name="connsiteX1" fmla="*/ 6197406 w 7359988"/>
              <a:gd name="connsiteY1" fmla="*/ 345426 h 5146347"/>
              <a:gd name="connsiteX2" fmla="*/ 7339607 w 7359988"/>
              <a:gd name="connsiteY2" fmla="*/ 1827041 h 5146347"/>
              <a:gd name="connsiteX3" fmla="*/ 6632220 w 7359988"/>
              <a:gd name="connsiteY3" fmla="*/ 4127047 h 5146347"/>
              <a:gd name="connsiteX4" fmla="*/ 3231848 w 7359988"/>
              <a:gd name="connsiteY4" fmla="*/ 5092450 h 5146347"/>
              <a:gd name="connsiteX5" fmla="*/ 585750 w 7359988"/>
              <a:gd name="connsiteY5" fmla="*/ 4712167 h 5146347"/>
              <a:gd name="connsiteX6" fmla="*/ 13865 w 7359988"/>
              <a:gd name="connsiteY6" fmla="*/ 2311020 h 5146347"/>
              <a:gd name="connsiteX7" fmla="*/ 760017 w 7359988"/>
              <a:gd name="connsiteY7" fmla="*/ 1030360 h 5146347"/>
              <a:gd name="connsiteX8" fmla="*/ 685562 w 7359988"/>
              <a:gd name="connsiteY8" fmla="*/ 404844 h 5146347"/>
              <a:gd name="connsiteX9" fmla="*/ 1646021 w 7359988"/>
              <a:gd name="connsiteY9" fmla="*/ 531032 h 5146347"/>
              <a:gd name="connsiteX10" fmla="*/ 3603400 w 7359988"/>
              <a:gd name="connsiteY10" fmla="*/ 31687 h 5146347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60017 w 7283289"/>
              <a:gd name="connsiteY7" fmla="*/ 1030263 h 5146250"/>
              <a:gd name="connsiteX8" fmla="*/ 685562 w 7283289"/>
              <a:gd name="connsiteY8" fmla="*/ 404747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60017 w 7283289"/>
              <a:gd name="connsiteY7" fmla="*/ 1030263 h 5146250"/>
              <a:gd name="connsiteX8" fmla="*/ 680359 w 7283289"/>
              <a:gd name="connsiteY8" fmla="*/ 292641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29414 w 7283289"/>
              <a:gd name="connsiteY7" fmla="*/ 1097923 h 5146250"/>
              <a:gd name="connsiteX8" fmla="*/ 680359 w 7283289"/>
              <a:gd name="connsiteY8" fmla="*/ 292641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194149"/>
              <a:gd name="connsiteY0" fmla="*/ 31938 h 5146598"/>
              <a:gd name="connsiteX1" fmla="*/ 6197406 w 7194149"/>
              <a:gd name="connsiteY1" fmla="*/ 345677 h 5146598"/>
              <a:gd name="connsiteX2" fmla="*/ 7150714 w 7194149"/>
              <a:gd name="connsiteY2" fmla="*/ 1839431 h 5146598"/>
              <a:gd name="connsiteX3" fmla="*/ 6632220 w 7194149"/>
              <a:gd name="connsiteY3" fmla="*/ 4127298 h 5146598"/>
              <a:gd name="connsiteX4" fmla="*/ 3231848 w 7194149"/>
              <a:gd name="connsiteY4" fmla="*/ 5092701 h 5146598"/>
              <a:gd name="connsiteX5" fmla="*/ 585750 w 7194149"/>
              <a:gd name="connsiteY5" fmla="*/ 4712418 h 5146598"/>
              <a:gd name="connsiteX6" fmla="*/ 13865 w 7194149"/>
              <a:gd name="connsiteY6" fmla="*/ 2311271 h 5146598"/>
              <a:gd name="connsiteX7" fmla="*/ 729414 w 7194149"/>
              <a:gd name="connsiteY7" fmla="*/ 1098271 h 5146598"/>
              <a:gd name="connsiteX8" fmla="*/ 680359 w 7194149"/>
              <a:gd name="connsiteY8" fmla="*/ 292989 h 5146598"/>
              <a:gd name="connsiteX9" fmla="*/ 1646021 w 7194149"/>
              <a:gd name="connsiteY9" fmla="*/ 531283 h 5146598"/>
              <a:gd name="connsiteX10" fmla="*/ 3603400 w 7194149"/>
              <a:gd name="connsiteY10" fmla="*/ 31938 h 5146598"/>
              <a:gd name="connsiteX0" fmla="*/ 3603400 w 7107447"/>
              <a:gd name="connsiteY0" fmla="*/ 32329 h 5146989"/>
              <a:gd name="connsiteX1" fmla="*/ 6197406 w 7107447"/>
              <a:gd name="connsiteY1" fmla="*/ 346068 h 5146989"/>
              <a:gd name="connsiteX2" fmla="*/ 7035528 w 7107447"/>
              <a:gd name="connsiteY2" fmla="*/ 1858310 h 5146989"/>
              <a:gd name="connsiteX3" fmla="*/ 6632220 w 7107447"/>
              <a:gd name="connsiteY3" fmla="*/ 4127689 h 5146989"/>
              <a:gd name="connsiteX4" fmla="*/ 3231848 w 7107447"/>
              <a:gd name="connsiteY4" fmla="*/ 5093092 h 5146989"/>
              <a:gd name="connsiteX5" fmla="*/ 585750 w 7107447"/>
              <a:gd name="connsiteY5" fmla="*/ 4712809 h 5146989"/>
              <a:gd name="connsiteX6" fmla="*/ 13865 w 7107447"/>
              <a:gd name="connsiteY6" fmla="*/ 2311662 h 5146989"/>
              <a:gd name="connsiteX7" fmla="*/ 729414 w 7107447"/>
              <a:gd name="connsiteY7" fmla="*/ 1098662 h 5146989"/>
              <a:gd name="connsiteX8" fmla="*/ 680359 w 7107447"/>
              <a:gd name="connsiteY8" fmla="*/ 293380 h 5146989"/>
              <a:gd name="connsiteX9" fmla="*/ 1646021 w 7107447"/>
              <a:gd name="connsiteY9" fmla="*/ 531674 h 5146989"/>
              <a:gd name="connsiteX10" fmla="*/ 3603400 w 7107447"/>
              <a:gd name="connsiteY10" fmla="*/ 32329 h 5146989"/>
              <a:gd name="connsiteX0" fmla="*/ 3603400 w 7107447"/>
              <a:gd name="connsiteY0" fmla="*/ 31042 h 5145702"/>
              <a:gd name="connsiteX1" fmla="*/ 6197406 w 7107447"/>
              <a:gd name="connsiteY1" fmla="*/ 344781 h 5145702"/>
              <a:gd name="connsiteX2" fmla="*/ 7035528 w 7107447"/>
              <a:gd name="connsiteY2" fmla="*/ 1857023 h 5145702"/>
              <a:gd name="connsiteX3" fmla="*/ 6632220 w 7107447"/>
              <a:gd name="connsiteY3" fmla="*/ 4126402 h 5145702"/>
              <a:gd name="connsiteX4" fmla="*/ 3231848 w 7107447"/>
              <a:gd name="connsiteY4" fmla="*/ 5091805 h 5145702"/>
              <a:gd name="connsiteX5" fmla="*/ 585750 w 7107447"/>
              <a:gd name="connsiteY5" fmla="*/ 4711522 h 5145702"/>
              <a:gd name="connsiteX6" fmla="*/ 13865 w 7107447"/>
              <a:gd name="connsiteY6" fmla="*/ 2310375 h 5145702"/>
              <a:gd name="connsiteX7" fmla="*/ 729414 w 7107447"/>
              <a:gd name="connsiteY7" fmla="*/ 1097375 h 5145702"/>
              <a:gd name="connsiteX8" fmla="*/ 680359 w 7107447"/>
              <a:gd name="connsiteY8" fmla="*/ 292093 h 5145702"/>
              <a:gd name="connsiteX9" fmla="*/ 1646021 w 7107447"/>
              <a:gd name="connsiteY9" fmla="*/ 530387 h 5145702"/>
              <a:gd name="connsiteX10" fmla="*/ 3603400 w 7107447"/>
              <a:gd name="connsiteY10" fmla="*/ 31042 h 5145702"/>
              <a:gd name="connsiteX0" fmla="*/ 3603400 w 7125591"/>
              <a:gd name="connsiteY0" fmla="*/ 31042 h 5145702"/>
              <a:gd name="connsiteX1" fmla="*/ 6197406 w 7125591"/>
              <a:gd name="connsiteY1" fmla="*/ 344781 h 5145702"/>
              <a:gd name="connsiteX2" fmla="*/ 7035528 w 7125591"/>
              <a:gd name="connsiteY2" fmla="*/ 1857023 h 5145702"/>
              <a:gd name="connsiteX3" fmla="*/ 6632220 w 7125591"/>
              <a:gd name="connsiteY3" fmla="*/ 4126402 h 5145702"/>
              <a:gd name="connsiteX4" fmla="*/ 3231848 w 7125591"/>
              <a:gd name="connsiteY4" fmla="*/ 5091805 h 5145702"/>
              <a:gd name="connsiteX5" fmla="*/ 585750 w 7125591"/>
              <a:gd name="connsiteY5" fmla="*/ 4711522 h 5145702"/>
              <a:gd name="connsiteX6" fmla="*/ 13865 w 7125591"/>
              <a:gd name="connsiteY6" fmla="*/ 2310375 h 5145702"/>
              <a:gd name="connsiteX7" fmla="*/ 729414 w 7125591"/>
              <a:gd name="connsiteY7" fmla="*/ 1097375 h 5145702"/>
              <a:gd name="connsiteX8" fmla="*/ 680359 w 7125591"/>
              <a:gd name="connsiteY8" fmla="*/ 292093 h 5145702"/>
              <a:gd name="connsiteX9" fmla="*/ 1646021 w 7125591"/>
              <a:gd name="connsiteY9" fmla="*/ 530387 h 5145702"/>
              <a:gd name="connsiteX10" fmla="*/ 3603400 w 7125591"/>
              <a:gd name="connsiteY10" fmla="*/ 31042 h 5145702"/>
              <a:gd name="connsiteX0" fmla="*/ 3603400 w 7073245"/>
              <a:gd name="connsiteY0" fmla="*/ 31042 h 5143141"/>
              <a:gd name="connsiteX1" fmla="*/ 6197406 w 7073245"/>
              <a:gd name="connsiteY1" fmla="*/ 344781 h 5143141"/>
              <a:gd name="connsiteX2" fmla="*/ 7035528 w 7073245"/>
              <a:gd name="connsiteY2" fmla="*/ 1857023 h 5143141"/>
              <a:gd name="connsiteX3" fmla="*/ 6538881 w 7073245"/>
              <a:gd name="connsiteY3" fmla="*/ 4160999 h 5143141"/>
              <a:gd name="connsiteX4" fmla="*/ 3231848 w 7073245"/>
              <a:gd name="connsiteY4" fmla="*/ 5091805 h 5143141"/>
              <a:gd name="connsiteX5" fmla="*/ 585750 w 7073245"/>
              <a:gd name="connsiteY5" fmla="*/ 4711522 h 5143141"/>
              <a:gd name="connsiteX6" fmla="*/ 13865 w 7073245"/>
              <a:gd name="connsiteY6" fmla="*/ 2310375 h 5143141"/>
              <a:gd name="connsiteX7" fmla="*/ 729414 w 7073245"/>
              <a:gd name="connsiteY7" fmla="*/ 1097375 h 5143141"/>
              <a:gd name="connsiteX8" fmla="*/ 680359 w 7073245"/>
              <a:gd name="connsiteY8" fmla="*/ 292093 h 5143141"/>
              <a:gd name="connsiteX9" fmla="*/ 1646021 w 7073245"/>
              <a:gd name="connsiteY9" fmla="*/ 530387 h 5143141"/>
              <a:gd name="connsiteX10" fmla="*/ 3603400 w 7073245"/>
              <a:gd name="connsiteY10" fmla="*/ 31042 h 5143141"/>
              <a:gd name="connsiteX0" fmla="*/ 3603400 w 7074446"/>
              <a:gd name="connsiteY0" fmla="*/ 31042 h 5143143"/>
              <a:gd name="connsiteX1" fmla="*/ 6197406 w 7074446"/>
              <a:gd name="connsiteY1" fmla="*/ 344781 h 5143143"/>
              <a:gd name="connsiteX2" fmla="*/ 7035528 w 7074446"/>
              <a:gd name="connsiteY2" fmla="*/ 1857023 h 5143143"/>
              <a:gd name="connsiteX3" fmla="*/ 6538881 w 7074446"/>
              <a:gd name="connsiteY3" fmla="*/ 4160999 h 5143143"/>
              <a:gd name="connsiteX4" fmla="*/ 3231848 w 7074446"/>
              <a:gd name="connsiteY4" fmla="*/ 5091805 h 5143143"/>
              <a:gd name="connsiteX5" fmla="*/ 585750 w 7074446"/>
              <a:gd name="connsiteY5" fmla="*/ 4711522 h 5143143"/>
              <a:gd name="connsiteX6" fmla="*/ 13865 w 7074446"/>
              <a:gd name="connsiteY6" fmla="*/ 2310375 h 5143143"/>
              <a:gd name="connsiteX7" fmla="*/ 729414 w 7074446"/>
              <a:gd name="connsiteY7" fmla="*/ 1097375 h 5143143"/>
              <a:gd name="connsiteX8" fmla="*/ 680359 w 7074446"/>
              <a:gd name="connsiteY8" fmla="*/ 292093 h 5143143"/>
              <a:gd name="connsiteX9" fmla="*/ 1646021 w 7074446"/>
              <a:gd name="connsiteY9" fmla="*/ 530387 h 5143143"/>
              <a:gd name="connsiteX10" fmla="*/ 3603400 w 7074446"/>
              <a:gd name="connsiteY10" fmla="*/ 31042 h 5143143"/>
              <a:gd name="connsiteX0" fmla="*/ 3855309 w 7326355"/>
              <a:gd name="connsiteY0" fmla="*/ 31042 h 5137485"/>
              <a:gd name="connsiteX1" fmla="*/ 6449315 w 7326355"/>
              <a:gd name="connsiteY1" fmla="*/ 344781 h 5137485"/>
              <a:gd name="connsiteX2" fmla="*/ 7287437 w 7326355"/>
              <a:gd name="connsiteY2" fmla="*/ 1857023 h 5137485"/>
              <a:gd name="connsiteX3" fmla="*/ 6790790 w 7326355"/>
              <a:gd name="connsiteY3" fmla="*/ 4160999 h 5137485"/>
              <a:gd name="connsiteX4" fmla="*/ 3483757 w 7326355"/>
              <a:gd name="connsiteY4" fmla="*/ 5091805 h 5137485"/>
              <a:gd name="connsiteX5" fmla="*/ 837659 w 7326355"/>
              <a:gd name="connsiteY5" fmla="*/ 4711522 h 5137485"/>
              <a:gd name="connsiteX6" fmla="*/ 6219 w 7326355"/>
              <a:gd name="connsiteY6" fmla="*/ 2318555 h 5137485"/>
              <a:gd name="connsiteX7" fmla="*/ 981323 w 7326355"/>
              <a:gd name="connsiteY7" fmla="*/ 1097375 h 5137485"/>
              <a:gd name="connsiteX8" fmla="*/ 932268 w 7326355"/>
              <a:gd name="connsiteY8" fmla="*/ 292093 h 5137485"/>
              <a:gd name="connsiteX9" fmla="*/ 1897930 w 7326355"/>
              <a:gd name="connsiteY9" fmla="*/ 530387 h 5137485"/>
              <a:gd name="connsiteX10" fmla="*/ 3855309 w 7326355"/>
              <a:gd name="connsiteY10" fmla="*/ 31042 h 5137485"/>
              <a:gd name="connsiteX0" fmla="*/ 3859512 w 7330558"/>
              <a:gd name="connsiteY0" fmla="*/ 31042 h 5135731"/>
              <a:gd name="connsiteX1" fmla="*/ 6453518 w 7330558"/>
              <a:gd name="connsiteY1" fmla="*/ 344781 h 5135731"/>
              <a:gd name="connsiteX2" fmla="*/ 7291640 w 7330558"/>
              <a:gd name="connsiteY2" fmla="*/ 1857023 h 5135731"/>
              <a:gd name="connsiteX3" fmla="*/ 6794993 w 7330558"/>
              <a:gd name="connsiteY3" fmla="*/ 4160999 h 5135731"/>
              <a:gd name="connsiteX4" fmla="*/ 3487960 w 7330558"/>
              <a:gd name="connsiteY4" fmla="*/ 5091805 h 5135731"/>
              <a:gd name="connsiteX5" fmla="*/ 685536 w 7330558"/>
              <a:gd name="connsiteY5" fmla="*/ 4705322 h 5135731"/>
              <a:gd name="connsiteX6" fmla="*/ 10422 w 7330558"/>
              <a:gd name="connsiteY6" fmla="*/ 2318555 h 5135731"/>
              <a:gd name="connsiteX7" fmla="*/ 985526 w 7330558"/>
              <a:gd name="connsiteY7" fmla="*/ 1097375 h 5135731"/>
              <a:gd name="connsiteX8" fmla="*/ 936471 w 7330558"/>
              <a:gd name="connsiteY8" fmla="*/ 292093 h 5135731"/>
              <a:gd name="connsiteX9" fmla="*/ 1902133 w 7330558"/>
              <a:gd name="connsiteY9" fmla="*/ 530387 h 5135731"/>
              <a:gd name="connsiteX10" fmla="*/ 3859512 w 7330558"/>
              <a:gd name="connsiteY10" fmla="*/ 31042 h 5135731"/>
              <a:gd name="connsiteX0" fmla="*/ 3872907 w 7343953"/>
              <a:gd name="connsiteY0" fmla="*/ 31042 h 5141830"/>
              <a:gd name="connsiteX1" fmla="*/ 6466913 w 7343953"/>
              <a:gd name="connsiteY1" fmla="*/ 344781 h 5141830"/>
              <a:gd name="connsiteX2" fmla="*/ 7305035 w 7343953"/>
              <a:gd name="connsiteY2" fmla="*/ 1857023 h 5141830"/>
              <a:gd name="connsiteX3" fmla="*/ 6808388 w 7343953"/>
              <a:gd name="connsiteY3" fmla="*/ 4160999 h 5141830"/>
              <a:gd name="connsiteX4" fmla="*/ 3501355 w 7343953"/>
              <a:gd name="connsiteY4" fmla="*/ 5091805 h 5141830"/>
              <a:gd name="connsiteX5" fmla="*/ 698931 w 7343953"/>
              <a:gd name="connsiteY5" fmla="*/ 4705322 h 5141830"/>
              <a:gd name="connsiteX6" fmla="*/ 23817 w 7343953"/>
              <a:gd name="connsiteY6" fmla="*/ 2318555 h 5141830"/>
              <a:gd name="connsiteX7" fmla="*/ 998921 w 7343953"/>
              <a:gd name="connsiteY7" fmla="*/ 1097375 h 5141830"/>
              <a:gd name="connsiteX8" fmla="*/ 949866 w 7343953"/>
              <a:gd name="connsiteY8" fmla="*/ 292093 h 5141830"/>
              <a:gd name="connsiteX9" fmla="*/ 1915528 w 7343953"/>
              <a:gd name="connsiteY9" fmla="*/ 530387 h 5141830"/>
              <a:gd name="connsiteX10" fmla="*/ 3872907 w 7343953"/>
              <a:gd name="connsiteY10" fmla="*/ 31042 h 5141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3953" h="5141830">
                <a:moveTo>
                  <a:pt x="3872907" y="31042"/>
                </a:moveTo>
                <a:cubicBezTo>
                  <a:pt x="4692817" y="-60071"/>
                  <a:pt x="6074714" y="50824"/>
                  <a:pt x="6466913" y="344781"/>
                </a:cubicBezTo>
                <a:cubicBezTo>
                  <a:pt x="6859112" y="638738"/>
                  <a:pt x="7245412" y="1162571"/>
                  <a:pt x="7305035" y="1857023"/>
                </a:cubicBezTo>
                <a:cubicBezTo>
                  <a:pt x="7364658" y="2551475"/>
                  <a:pt x="7442335" y="3621869"/>
                  <a:pt x="6808388" y="4160999"/>
                </a:cubicBezTo>
                <a:cubicBezTo>
                  <a:pt x="6174441" y="4700129"/>
                  <a:pt x="4519598" y="5001085"/>
                  <a:pt x="3501355" y="5091805"/>
                </a:cubicBezTo>
                <a:cubicBezTo>
                  <a:pt x="2483112" y="5182525"/>
                  <a:pt x="1453536" y="5199093"/>
                  <a:pt x="698931" y="4705322"/>
                </a:cubicBezTo>
                <a:cubicBezTo>
                  <a:pt x="-55674" y="4211551"/>
                  <a:pt x="-30723" y="2932999"/>
                  <a:pt x="23817" y="2318555"/>
                </a:cubicBezTo>
                <a:cubicBezTo>
                  <a:pt x="99760" y="1936463"/>
                  <a:pt x="529878" y="1568831"/>
                  <a:pt x="998921" y="1097375"/>
                </a:cubicBezTo>
                <a:cubicBezTo>
                  <a:pt x="1155803" y="876105"/>
                  <a:pt x="949866" y="292093"/>
                  <a:pt x="949866" y="292093"/>
                </a:cubicBezTo>
                <a:cubicBezTo>
                  <a:pt x="1018792" y="267826"/>
                  <a:pt x="1428355" y="573895"/>
                  <a:pt x="1915528" y="530387"/>
                </a:cubicBezTo>
                <a:cubicBezTo>
                  <a:pt x="2402701" y="486879"/>
                  <a:pt x="3149313" y="108819"/>
                  <a:pt x="3872907" y="31042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82EF978-2904-05F4-C37F-661927237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565" y="941934"/>
            <a:ext cx="5011273" cy="1780988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latin typeface="Arial Black" panose="020B0A04020102020204" pitchFamily="34" charset="0"/>
              </a:rPr>
              <a:t>Brouci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542956-8C89-A0A4-E7F9-6FB69973E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497" y="3101862"/>
            <a:ext cx="5708517" cy="3560567"/>
          </a:xfrm>
        </p:spPr>
        <p:txBody>
          <a:bodyPr anchor="t">
            <a:normAutofit lnSpcReduction="10000"/>
          </a:bodyPr>
          <a:lstStyle/>
          <a:p>
            <a:pPr marL="342900" indent="-342900" algn="ctr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Charakteristický znak jsou tvrdé krovky jako první pár křídel;</a:t>
            </a:r>
          </a:p>
          <a:p>
            <a:pPr marL="342900" indent="-342900" algn="ctr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Velmi početná skupina až 1/3 všech živočichů na světě;</a:t>
            </a:r>
          </a:p>
          <a:p>
            <a:pPr marL="342900" indent="-342900" algn="ctr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Významní střevlík fialový, světluška, mandelinka, slunéčko, chrobák …</a:t>
            </a:r>
          </a:p>
          <a:p>
            <a:pPr algn="ctr">
              <a:lnSpc>
                <a:spcPct val="90000"/>
              </a:lnSpc>
            </a:pPr>
            <a:endParaRPr lang="cs-CZ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Světlušky, aneb čas svatojánských broučků | iReceptář.cz">
            <a:extLst>
              <a:ext uri="{FF2B5EF4-FFF2-40B4-BE49-F238E27FC236}">
                <a16:creationId xmlns:a16="http://schemas.microsoft.com/office/drawing/2014/main" id="{3355A7D7-53B0-C8DD-4867-35023242F3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1" r="30700" b="3"/>
          <a:stretch/>
        </p:blipFill>
        <p:spPr bwMode="auto">
          <a:xfrm>
            <a:off x="9450095" y="-4432"/>
            <a:ext cx="2741906" cy="343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Střevlík fialový (Carabus violaceus) - ChovZvířat.cz">
            <a:extLst>
              <a:ext uri="{FF2B5EF4-FFF2-40B4-BE49-F238E27FC236}">
                <a16:creationId xmlns:a16="http://schemas.microsoft.com/office/drawing/2014/main" id="{641243E3-0374-A1D5-7D2D-30C3DEEAC7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6" r="24114" b="-1"/>
          <a:stretch/>
        </p:blipFill>
        <p:spPr bwMode="auto">
          <a:xfrm>
            <a:off x="6711952" y="-4432"/>
            <a:ext cx="2741906" cy="343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Mandelinka bramborová – Leptinotarsa decemlineata - PŘÍRODA.cz">
            <a:extLst>
              <a:ext uri="{FF2B5EF4-FFF2-40B4-BE49-F238E27FC236}">
                <a16:creationId xmlns:a16="http://schemas.microsoft.com/office/drawing/2014/main" id="{9F4E3F4F-9F68-80BC-6579-744B012DB9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3" r="22545" b="-1"/>
          <a:stretch/>
        </p:blipFill>
        <p:spPr bwMode="auto">
          <a:xfrm>
            <a:off x="9450095" y="3427892"/>
            <a:ext cx="2741906" cy="343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erušky dělají ochranku svým parazitům | iROZHLAS - spolehlivé zprávy">
            <a:extLst>
              <a:ext uri="{FF2B5EF4-FFF2-40B4-BE49-F238E27FC236}">
                <a16:creationId xmlns:a16="http://schemas.microsoft.com/office/drawing/2014/main" id="{7C8EE7E6-A68C-6942-8210-D0C6584BE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52" r="8579"/>
          <a:stretch/>
        </p:blipFill>
        <p:spPr bwMode="auto">
          <a:xfrm>
            <a:off x="6711952" y="3427892"/>
            <a:ext cx="2742217" cy="343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396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489" name="Rectangle 20488">
            <a:extLst>
              <a:ext uri="{FF2B5EF4-FFF2-40B4-BE49-F238E27FC236}">
                <a16:creationId xmlns:a16="http://schemas.microsoft.com/office/drawing/2014/main" id="{B20DF01A-DAD0-4D16-BEDE-ED085CCC3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4" name="Picture 4">
            <a:extLst>
              <a:ext uri="{FF2B5EF4-FFF2-40B4-BE49-F238E27FC236}">
                <a16:creationId xmlns:a16="http://schemas.microsoft.com/office/drawing/2014/main" id="{61C83CE2-4C41-8F3E-73F7-3F436B64C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8" r="-4" b="-4"/>
          <a:stretch/>
        </p:blipFill>
        <p:spPr bwMode="auto">
          <a:xfrm>
            <a:off x="7523018" y="10"/>
            <a:ext cx="4668982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alternativní popis obrázku chybí">
            <a:extLst>
              <a:ext uri="{FF2B5EF4-FFF2-40B4-BE49-F238E27FC236}">
                <a16:creationId xmlns:a16="http://schemas.microsoft.com/office/drawing/2014/main" id="{4DE11E91-30AD-CE94-91AD-DAA5676F54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01" b="1"/>
          <a:stretch/>
        </p:blipFill>
        <p:spPr bwMode="auto">
          <a:xfrm>
            <a:off x="7523018" y="3429000"/>
            <a:ext cx="466898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1" name="Freeform: Shape 20490">
            <a:extLst>
              <a:ext uri="{FF2B5EF4-FFF2-40B4-BE49-F238E27FC236}">
                <a16:creationId xmlns:a16="http://schemas.microsoft.com/office/drawing/2014/main" id="{6AD3413D-7B12-45BA-8A2F-A77B3EAF60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39233">
            <a:off x="885597" y="872070"/>
            <a:ext cx="6849298" cy="5511515"/>
          </a:xfrm>
          <a:custGeom>
            <a:avLst/>
            <a:gdLst>
              <a:gd name="connsiteX0" fmla="*/ 2610904 w 5905183"/>
              <a:gd name="connsiteY0" fmla="*/ 740 h 5563519"/>
              <a:gd name="connsiteX1" fmla="*/ 3175396 w 5905183"/>
              <a:gd name="connsiteY1" fmla="*/ 21848 h 5563519"/>
              <a:gd name="connsiteX2" fmla="*/ 5395327 w 5905183"/>
              <a:gd name="connsiteY2" fmla="*/ 788936 h 5563519"/>
              <a:gd name="connsiteX3" fmla="*/ 5762158 w 5905183"/>
              <a:gd name="connsiteY3" fmla="*/ 2846659 h 5563519"/>
              <a:gd name="connsiteX4" fmla="*/ 5510905 w 5905183"/>
              <a:gd name="connsiteY4" fmla="*/ 4232742 h 5563519"/>
              <a:gd name="connsiteX5" fmla="*/ 5335088 w 5905183"/>
              <a:gd name="connsiteY5" fmla="*/ 4697156 h 5563519"/>
              <a:gd name="connsiteX6" fmla="*/ 5892178 w 5905183"/>
              <a:gd name="connsiteY6" fmla="*/ 4910410 h 5563519"/>
              <a:gd name="connsiteX7" fmla="*/ 4727424 w 5905183"/>
              <a:gd name="connsiteY7" fmla="*/ 5116154 h 5563519"/>
              <a:gd name="connsiteX8" fmla="*/ 3928734 w 5905183"/>
              <a:gd name="connsiteY8" fmla="*/ 5415380 h 5563519"/>
              <a:gd name="connsiteX9" fmla="*/ 1976356 w 5905183"/>
              <a:gd name="connsiteY9" fmla="*/ 5490758 h 5563519"/>
              <a:gd name="connsiteX10" fmla="*/ 484451 w 5905183"/>
              <a:gd name="connsiteY10" fmla="*/ 4599872 h 5563519"/>
              <a:gd name="connsiteX11" fmla="*/ 5107 w 5905183"/>
              <a:gd name="connsiteY11" fmla="*/ 2182375 h 5563519"/>
              <a:gd name="connsiteX12" fmla="*/ 1044827 w 5905183"/>
              <a:gd name="connsiteY12" fmla="*/ 390247 h 5563519"/>
              <a:gd name="connsiteX13" fmla="*/ 2610904 w 5905183"/>
              <a:gd name="connsiteY13" fmla="*/ 740 h 5563519"/>
              <a:gd name="connsiteX0" fmla="*/ 2610904 w 5899446"/>
              <a:gd name="connsiteY0" fmla="*/ 740 h 5563519"/>
              <a:gd name="connsiteX1" fmla="*/ 3175396 w 5899446"/>
              <a:gd name="connsiteY1" fmla="*/ 21848 h 5563519"/>
              <a:gd name="connsiteX2" fmla="*/ 5395327 w 5899446"/>
              <a:gd name="connsiteY2" fmla="*/ 788936 h 5563519"/>
              <a:gd name="connsiteX3" fmla="*/ 5762158 w 5899446"/>
              <a:gd name="connsiteY3" fmla="*/ 2846659 h 5563519"/>
              <a:gd name="connsiteX4" fmla="*/ 5510905 w 5899446"/>
              <a:gd name="connsiteY4" fmla="*/ 4232742 h 5563519"/>
              <a:gd name="connsiteX5" fmla="*/ 5335088 w 5899446"/>
              <a:gd name="connsiteY5" fmla="*/ 4697156 h 5563519"/>
              <a:gd name="connsiteX6" fmla="*/ 5892178 w 5899446"/>
              <a:gd name="connsiteY6" fmla="*/ 4910410 h 5563519"/>
              <a:gd name="connsiteX7" fmla="*/ 4900119 w 5899446"/>
              <a:gd name="connsiteY7" fmla="*/ 5091182 h 5563519"/>
              <a:gd name="connsiteX8" fmla="*/ 3928734 w 5899446"/>
              <a:gd name="connsiteY8" fmla="*/ 5415380 h 5563519"/>
              <a:gd name="connsiteX9" fmla="*/ 1976356 w 5899446"/>
              <a:gd name="connsiteY9" fmla="*/ 5490758 h 5563519"/>
              <a:gd name="connsiteX10" fmla="*/ 484451 w 5899446"/>
              <a:gd name="connsiteY10" fmla="*/ 4599872 h 5563519"/>
              <a:gd name="connsiteX11" fmla="*/ 5107 w 5899446"/>
              <a:gd name="connsiteY11" fmla="*/ 2182375 h 5563519"/>
              <a:gd name="connsiteX12" fmla="*/ 1044827 w 5899446"/>
              <a:gd name="connsiteY12" fmla="*/ 390247 h 5563519"/>
              <a:gd name="connsiteX13" fmla="*/ 2610904 w 5899446"/>
              <a:gd name="connsiteY13" fmla="*/ 740 h 5563519"/>
              <a:gd name="connsiteX0" fmla="*/ 2610904 w 5899446"/>
              <a:gd name="connsiteY0" fmla="*/ 740 h 5563519"/>
              <a:gd name="connsiteX1" fmla="*/ 3175396 w 5899446"/>
              <a:gd name="connsiteY1" fmla="*/ 21848 h 5563519"/>
              <a:gd name="connsiteX2" fmla="*/ 5395327 w 5899446"/>
              <a:gd name="connsiteY2" fmla="*/ 788936 h 5563519"/>
              <a:gd name="connsiteX3" fmla="*/ 5762158 w 5899446"/>
              <a:gd name="connsiteY3" fmla="*/ 2846659 h 5563519"/>
              <a:gd name="connsiteX4" fmla="*/ 5510905 w 5899446"/>
              <a:gd name="connsiteY4" fmla="*/ 4232742 h 5563519"/>
              <a:gd name="connsiteX5" fmla="*/ 5335088 w 5899446"/>
              <a:gd name="connsiteY5" fmla="*/ 4697156 h 5563519"/>
              <a:gd name="connsiteX6" fmla="*/ 5892178 w 5899446"/>
              <a:gd name="connsiteY6" fmla="*/ 4910410 h 5563519"/>
              <a:gd name="connsiteX7" fmla="*/ 4900119 w 5899446"/>
              <a:gd name="connsiteY7" fmla="*/ 5091182 h 5563519"/>
              <a:gd name="connsiteX8" fmla="*/ 3928734 w 5899446"/>
              <a:gd name="connsiteY8" fmla="*/ 5415380 h 5563519"/>
              <a:gd name="connsiteX9" fmla="*/ 1976356 w 5899446"/>
              <a:gd name="connsiteY9" fmla="*/ 5490758 h 5563519"/>
              <a:gd name="connsiteX10" fmla="*/ 484451 w 5899446"/>
              <a:gd name="connsiteY10" fmla="*/ 4599872 h 5563519"/>
              <a:gd name="connsiteX11" fmla="*/ 5107 w 5899446"/>
              <a:gd name="connsiteY11" fmla="*/ 2182375 h 5563519"/>
              <a:gd name="connsiteX12" fmla="*/ 1044827 w 5899446"/>
              <a:gd name="connsiteY12" fmla="*/ 390247 h 5563519"/>
              <a:gd name="connsiteX13" fmla="*/ 2610904 w 5899446"/>
              <a:gd name="connsiteY13" fmla="*/ 740 h 5563519"/>
              <a:gd name="connsiteX0" fmla="*/ 2610904 w 5899446"/>
              <a:gd name="connsiteY0" fmla="*/ 740 h 5563519"/>
              <a:gd name="connsiteX1" fmla="*/ 3175396 w 5899446"/>
              <a:gd name="connsiteY1" fmla="*/ 21848 h 5563519"/>
              <a:gd name="connsiteX2" fmla="*/ 5395327 w 5899446"/>
              <a:gd name="connsiteY2" fmla="*/ 788936 h 5563519"/>
              <a:gd name="connsiteX3" fmla="*/ 5762158 w 5899446"/>
              <a:gd name="connsiteY3" fmla="*/ 2846659 h 5563519"/>
              <a:gd name="connsiteX4" fmla="*/ 5553702 w 5899446"/>
              <a:gd name="connsiteY4" fmla="*/ 4234819 h 5563519"/>
              <a:gd name="connsiteX5" fmla="*/ 5335088 w 5899446"/>
              <a:gd name="connsiteY5" fmla="*/ 4697156 h 5563519"/>
              <a:gd name="connsiteX6" fmla="*/ 5892178 w 5899446"/>
              <a:gd name="connsiteY6" fmla="*/ 4910410 h 5563519"/>
              <a:gd name="connsiteX7" fmla="*/ 4900119 w 5899446"/>
              <a:gd name="connsiteY7" fmla="*/ 5091182 h 5563519"/>
              <a:gd name="connsiteX8" fmla="*/ 3928734 w 5899446"/>
              <a:gd name="connsiteY8" fmla="*/ 5415380 h 5563519"/>
              <a:gd name="connsiteX9" fmla="*/ 1976356 w 5899446"/>
              <a:gd name="connsiteY9" fmla="*/ 5490758 h 5563519"/>
              <a:gd name="connsiteX10" fmla="*/ 484451 w 5899446"/>
              <a:gd name="connsiteY10" fmla="*/ 4599872 h 5563519"/>
              <a:gd name="connsiteX11" fmla="*/ 5107 w 5899446"/>
              <a:gd name="connsiteY11" fmla="*/ 2182375 h 5563519"/>
              <a:gd name="connsiteX12" fmla="*/ 1044827 w 5899446"/>
              <a:gd name="connsiteY12" fmla="*/ 390247 h 5563519"/>
              <a:gd name="connsiteX13" fmla="*/ 2610904 w 5899446"/>
              <a:gd name="connsiteY13" fmla="*/ 740 h 5563519"/>
              <a:gd name="connsiteX0" fmla="*/ 2610904 w 5899446"/>
              <a:gd name="connsiteY0" fmla="*/ 740 h 5563519"/>
              <a:gd name="connsiteX1" fmla="*/ 3175396 w 5899446"/>
              <a:gd name="connsiteY1" fmla="*/ 21848 h 5563519"/>
              <a:gd name="connsiteX2" fmla="*/ 5395327 w 5899446"/>
              <a:gd name="connsiteY2" fmla="*/ 788936 h 5563519"/>
              <a:gd name="connsiteX3" fmla="*/ 5553702 w 5899446"/>
              <a:gd name="connsiteY3" fmla="*/ 4234819 h 5563519"/>
              <a:gd name="connsiteX4" fmla="*/ 5335088 w 5899446"/>
              <a:gd name="connsiteY4" fmla="*/ 4697156 h 5563519"/>
              <a:gd name="connsiteX5" fmla="*/ 5892178 w 5899446"/>
              <a:gd name="connsiteY5" fmla="*/ 4910410 h 5563519"/>
              <a:gd name="connsiteX6" fmla="*/ 4900119 w 5899446"/>
              <a:gd name="connsiteY6" fmla="*/ 5091182 h 5563519"/>
              <a:gd name="connsiteX7" fmla="*/ 3928734 w 5899446"/>
              <a:gd name="connsiteY7" fmla="*/ 5415380 h 5563519"/>
              <a:gd name="connsiteX8" fmla="*/ 1976356 w 5899446"/>
              <a:gd name="connsiteY8" fmla="*/ 5490758 h 5563519"/>
              <a:gd name="connsiteX9" fmla="*/ 484451 w 5899446"/>
              <a:gd name="connsiteY9" fmla="*/ 4599872 h 5563519"/>
              <a:gd name="connsiteX10" fmla="*/ 5107 w 5899446"/>
              <a:gd name="connsiteY10" fmla="*/ 2182375 h 5563519"/>
              <a:gd name="connsiteX11" fmla="*/ 1044827 w 5899446"/>
              <a:gd name="connsiteY11" fmla="*/ 390247 h 5563519"/>
              <a:gd name="connsiteX12" fmla="*/ 2610904 w 5899446"/>
              <a:gd name="connsiteY12" fmla="*/ 740 h 5563519"/>
              <a:gd name="connsiteX0" fmla="*/ 2610904 w 5899446"/>
              <a:gd name="connsiteY0" fmla="*/ 740 h 5563519"/>
              <a:gd name="connsiteX1" fmla="*/ 3175396 w 5899446"/>
              <a:gd name="connsiteY1" fmla="*/ 21848 h 5563519"/>
              <a:gd name="connsiteX2" fmla="*/ 5395327 w 5899446"/>
              <a:gd name="connsiteY2" fmla="*/ 788936 h 5563519"/>
              <a:gd name="connsiteX3" fmla="*/ 5553702 w 5899446"/>
              <a:gd name="connsiteY3" fmla="*/ 4234819 h 5563519"/>
              <a:gd name="connsiteX4" fmla="*/ 5335088 w 5899446"/>
              <a:gd name="connsiteY4" fmla="*/ 4697156 h 5563519"/>
              <a:gd name="connsiteX5" fmla="*/ 5892178 w 5899446"/>
              <a:gd name="connsiteY5" fmla="*/ 4910410 h 5563519"/>
              <a:gd name="connsiteX6" fmla="*/ 4900119 w 5899446"/>
              <a:gd name="connsiteY6" fmla="*/ 5091182 h 5563519"/>
              <a:gd name="connsiteX7" fmla="*/ 3928734 w 5899446"/>
              <a:gd name="connsiteY7" fmla="*/ 5415380 h 5563519"/>
              <a:gd name="connsiteX8" fmla="*/ 1976356 w 5899446"/>
              <a:gd name="connsiteY8" fmla="*/ 5490758 h 5563519"/>
              <a:gd name="connsiteX9" fmla="*/ 484451 w 5899446"/>
              <a:gd name="connsiteY9" fmla="*/ 4599872 h 5563519"/>
              <a:gd name="connsiteX10" fmla="*/ 5107 w 5899446"/>
              <a:gd name="connsiteY10" fmla="*/ 2182375 h 5563519"/>
              <a:gd name="connsiteX11" fmla="*/ 1044827 w 5899446"/>
              <a:gd name="connsiteY11" fmla="*/ 390247 h 5563519"/>
              <a:gd name="connsiteX12" fmla="*/ 2610904 w 5899446"/>
              <a:gd name="connsiteY12" fmla="*/ 740 h 5563519"/>
              <a:gd name="connsiteX0" fmla="*/ 2610904 w 5842641"/>
              <a:gd name="connsiteY0" fmla="*/ 740 h 5563519"/>
              <a:gd name="connsiteX1" fmla="*/ 3175396 w 5842641"/>
              <a:gd name="connsiteY1" fmla="*/ 21848 h 5563519"/>
              <a:gd name="connsiteX2" fmla="*/ 5395327 w 5842641"/>
              <a:gd name="connsiteY2" fmla="*/ 788936 h 5563519"/>
              <a:gd name="connsiteX3" fmla="*/ 5553702 w 5842641"/>
              <a:gd name="connsiteY3" fmla="*/ 4234819 h 5563519"/>
              <a:gd name="connsiteX4" fmla="*/ 5335088 w 5842641"/>
              <a:gd name="connsiteY4" fmla="*/ 4697156 h 5563519"/>
              <a:gd name="connsiteX5" fmla="*/ 5806082 w 5842641"/>
              <a:gd name="connsiteY5" fmla="*/ 4917350 h 5563519"/>
              <a:gd name="connsiteX6" fmla="*/ 4900119 w 5842641"/>
              <a:gd name="connsiteY6" fmla="*/ 5091182 h 5563519"/>
              <a:gd name="connsiteX7" fmla="*/ 3928734 w 5842641"/>
              <a:gd name="connsiteY7" fmla="*/ 5415380 h 5563519"/>
              <a:gd name="connsiteX8" fmla="*/ 1976356 w 5842641"/>
              <a:gd name="connsiteY8" fmla="*/ 5490758 h 5563519"/>
              <a:gd name="connsiteX9" fmla="*/ 484451 w 5842641"/>
              <a:gd name="connsiteY9" fmla="*/ 4599872 h 5563519"/>
              <a:gd name="connsiteX10" fmla="*/ 5107 w 5842641"/>
              <a:gd name="connsiteY10" fmla="*/ 2182375 h 5563519"/>
              <a:gd name="connsiteX11" fmla="*/ 1044827 w 5842641"/>
              <a:gd name="connsiteY11" fmla="*/ 390247 h 5563519"/>
              <a:gd name="connsiteX12" fmla="*/ 2610904 w 5842641"/>
              <a:gd name="connsiteY12" fmla="*/ 740 h 5563519"/>
              <a:gd name="connsiteX0" fmla="*/ 2610904 w 5842641"/>
              <a:gd name="connsiteY0" fmla="*/ 740 h 5563519"/>
              <a:gd name="connsiteX1" fmla="*/ 3175396 w 5842641"/>
              <a:gd name="connsiteY1" fmla="*/ 21848 h 5563519"/>
              <a:gd name="connsiteX2" fmla="*/ 5395327 w 5842641"/>
              <a:gd name="connsiteY2" fmla="*/ 788936 h 5563519"/>
              <a:gd name="connsiteX3" fmla="*/ 5553702 w 5842641"/>
              <a:gd name="connsiteY3" fmla="*/ 4234819 h 5563519"/>
              <a:gd name="connsiteX4" fmla="*/ 5335088 w 5842641"/>
              <a:gd name="connsiteY4" fmla="*/ 4697156 h 5563519"/>
              <a:gd name="connsiteX5" fmla="*/ 5806082 w 5842641"/>
              <a:gd name="connsiteY5" fmla="*/ 4917350 h 5563519"/>
              <a:gd name="connsiteX6" fmla="*/ 4900119 w 5842641"/>
              <a:gd name="connsiteY6" fmla="*/ 5091182 h 5563519"/>
              <a:gd name="connsiteX7" fmla="*/ 3928734 w 5842641"/>
              <a:gd name="connsiteY7" fmla="*/ 5415380 h 5563519"/>
              <a:gd name="connsiteX8" fmla="*/ 1976356 w 5842641"/>
              <a:gd name="connsiteY8" fmla="*/ 5490758 h 5563519"/>
              <a:gd name="connsiteX9" fmla="*/ 484451 w 5842641"/>
              <a:gd name="connsiteY9" fmla="*/ 4599872 h 5563519"/>
              <a:gd name="connsiteX10" fmla="*/ 5107 w 5842641"/>
              <a:gd name="connsiteY10" fmla="*/ 2182375 h 5563519"/>
              <a:gd name="connsiteX11" fmla="*/ 1044827 w 5842641"/>
              <a:gd name="connsiteY11" fmla="*/ 390247 h 5563519"/>
              <a:gd name="connsiteX12" fmla="*/ 2610904 w 5842641"/>
              <a:gd name="connsiteY12" fmla="*/ 740 h 5563519"/>
              <a:gd name="connsiteX0" fmla="*/ 2610904 w 5842641"/>
              <a:gd name="connsiteY0" fmla="*/ 740 h 5563519"/>
              <a:gd name="connsiteX1" fmla="*/ 3175396 w 5842641"/>
              <a:gd name="connsiteY1" fmla="*/ 21848 h 5563519"/>
              <a:gd name="connsiteX2" fmla="*/ 5395327 w 5842641"/>
              <a:gd name="connsiteY2" fmla="*/ 788936 h 5563519"/>
              <a:gd name="connsiteX3" fmla="*/ 5553702 w 5842641"/>
              <a:gd name="connsiteY3" fmla="*/ 4234819 h 5563519"/>
              <a:gd name="connsiteX4" fmla="*/ 5335088 w 5842641"/>
              <a:gd name="connsiteY4" fmla="*/ 4697156 h 5563519"/>
              <a:gd name="connsiteX5" fmla="*/ 5806082 w 5842641"/>
              <a:gd name="connsiteY5" fmla="*/ 4917350 h 5563519"/>
              <a:gd name="connsiteX6" fmla="*/ 4900119 w 5842641"/>
              <a:gd name="connsiteY6" fmla="*/ 5091182 h 5563519"/>
              <a:gd name="connsiteX7" fmla="*/ 3928734 w 5842641"/>
              <a:gd name="connsiteY7" fmla="*/ 5415380 h 5563519"/>
              <a:gd name="connsiteX8" fmla="*/ 1976356 w 5842641"/>
              <a:gd name="connsiteY8" fmla="*/ 5490758 h 5563519"/>
              <a:gd name="connsiteX9" fmla="*/ 484451 w 5842641"/>
              <a:gd name="connsiteY9" fmla="*/ 4599872 h 5563519"/>
              <a:gd name="connsiteX10" fmla="*/ 5107 w 5842641"/>
              <a:gd name="connsiteY10" fmla="*/ 2182375 h 5563519"/>
              <a:gd name="connsiteX11" fmla="*/ 1044827 w 5842641"/>
              <a:gd name="connsiteY11" fmla="*/ 390247 h 5563519"/>
              <a:gd name="connsiteX12" fmla="*/ 2610904 w 5842641"/>
              <a:gd name="connsiteY12" fmla="*/ 740 h 5563519"/>
              <a:gd name="connsiteX0" fmla="*/ 2610904 w 5842641"/>
              <a:gd name="connsiteY0" fmla="*/ 740 h 5563519"/>
              <a:gd name="connsiteX1" fmla="*/ 3175396 w 5842641"/>
              <a:gd name="connsiteY1" fmla="*/ 21848 h 5563519"/>
              <a:gd name="connsiteX2" fmla="*/ 5395327 w 5842641"/>
              <a:gd name="connsiteY2" fmla="*/ 788936 h 5563519"/>
              <a:gd name="connsiteX3" fmla="*/ 5553702 w 5842641"/>
              <a:gd name="connsiteY3" fmla="*/ 4234819 h 5563519"/>
              <a:gd name="connsiteX4" fmla="*/ 5335088 w 5842641"/>
              <a:gd name="connsiteY4" fmla="*/ 4697156 h 5563519"/>
              <a:gd name="connsiteX5" fmla="*/ 5806082 w 5842641"/>
              <a:gd name="connsiteY5" fmla="*/ 4917350 h 5563519"/>
              <a:gd name="connsiteX6" fmla="*/ 4900119 w 5842641"/>
              <a:gd name="connsiteY6" fmla="*/ 5091182 h 5563519"/>
              <a:gd name="connsiteX7" fmla="*/ 3928734 w 5842641"/>
              <a:gd name="connsiteY7" fmla="*/ 5415380 h 5563519"/>
              <a:gd name="connsiteX8" fmla="*/ 1976356 w 5842641"/>
              <a:gd name="connsiteY8" fmla="*/ 5490758 h 5563519"/>
              <a:gd name="connsiteX9" fmla="*/ 484451 w 5842641"/>
              <a:gd name="connsiteY9" fmla="*/ 4599872 h 5563519"/>
              <a:gd name="connsiteX10" fmla="*/ 5107 w 5842641"/>
              <a:gd name="connsiteY10" fmla="*/ 2182375 h 5563519"/>
              <a:gd name="connsiteX11" fmla="*/ 1044827 w 5842641"/>
              <a:gd name="connsiteY11" fmla="*/ 390247 h 5563519"/>
              <a:gd name="connsiteX12" fmla="*/ 2610904 w 5842641"/>
              <a:gd name="connsiteY12" fmla="*/ 740 h 5563519"/>
              <a:gd name="connsiteX0" fmla="*/ 2610904 w 5842641"/>
              <a:gd name="connsiteY0" fmla="*/ 740 h 5563519"/>
              <a:gd name="connsiteX1" fmla="*/ 3175396 w 5842641"/>
              <a:gd name="connsiteY1" fmla="*/ 21848 h 5563519"/>
              <a:gd name="connsiteX2" fmla="*/ 5395327 w 5842641"/>
              <a:gd name="connsiteY2" fmla="*/ 788936 h 5563519"/>
              <a:gd name="connsiteX3" fmla="*/ 5553702 w 5842641"/>
              <a:gd name="connsiteY3" fmla="*/ 4234819 h 5563519"/>
              <a:gd name="connsiteX4" fmla="*/ 5335088 w 5842641"/>
              <a:gd name="connsiteY4" fmla="*/ 4697156 h 5563519"/>
              <a:gd name="connsiteX5" fmla="*/ 5806082 w 5842641"/>
              <a:gd name="connsiteY5" fmla="*/ 4917350 h 5563519"/>
              <a:gd name="connsiteX6" fmla="*/ 4900119 w 5842641"/>
              <a:gd name="connsiteY6" fmla="*/ 5091182 h 5563519"/>
              <a:gd name="connsiteX7" fmla="*/ 3928734 w 5842641"/>
              <a:gd name="connsiteY7" fmla="*/ 5415380 h 5563519"/>
              <a:gd name="connsiteX8" fmla="*/ 1976356 w 5842641"/>
              <a:gd name="connsiteY8" fmla="*/ 5490758 h 5563519"/>
              <a:gd name="connsiteX9" fmla="*/ 484451 w 5842641"/>
              <a:gd name="connsiteY9" fmla="*/ 4599872 h 5563519"/>
              <a:gd name="connsiteX10" fmla="*/ 5107 w 5842641"/>
              <a:gd name="connsiteY10" fmla="*/ 2182375 h 5563519"/>
              <a:gd name="connsiteX11" fmla="*/ 1044827 w 5842641"/>
              <a:gd name="connsiteY11" fmla="*/ 390247 h 5563519"/>
              <a:gd name="connsiteX12" fmla="*/ 2610904 w 5842641"/>
              <a:gd name="connsiteY12" fmla="*/ 740 h 5563519"/>
              <a:gd name="connsiteX0" fmla="*/ 2610904 w 5842641"/>
              <a:gd name="connsiteY0" fmla="*/ 740 h 5563519"/>
              <a:gd name="connsiteX1" fmla="*/ 3175396 w 5842641"/>
              <a:gd name="connsiteY1" fmla="*/ 21848 h 5563519"/>
              <a:gd name="connsiteX2" fmla="*/ 5395327 w 5842641"/>
              <a:gd name="connsiteY2" fmla="*/ 788936 h 5563519"/>
              <a:gd name="connsiteX3" fmla="*/ 5553702 w 5842641"/>
              <a:gd name="connsiteY3" fmla="*/ 4234819 h 5563519"/>
              <a:gd name="connsiteX4" fmla="*/ 5335088 w 5842641"/>
              <a:gd name="connsiteY4" fmla="*/ 4697156 h 5563519"/>
              <a:gd name="connsiteX5" fmla="*/ 5806082 w 5842641"/>
              <a:gd name="connsiteY5" fmla="*/ 4917350 h 5563519"/>
              <a:gd name="connsiteX6" fmla="*/ 4900119 w 5842641"/>
              <a:gd name="connsiteY6" fmla="*/ 5091182 h 5563519"/>
              <a:gd name="connsiteX7" fmla="*/ 3928734 w 5842641"/>
              <a:gd name="connsiteY7" fmla="*/ 5415380 h 5563519"/>
              <a:gd name="connsiteX8" fmla="*/ 1976356 w 5842641"/>
              <a:gd name="connsiteY8" fmla="*/ 5490758 h 5563519"/>
              <a:gd name="connsiteX9" fmla="*/ 484451 w 5842641"/>
              <a:gd name="connsiteY9" fmla="*/ 4599872 h 5563519"/>
              <a:gd name="connsiteX10" fmla="*/ 5107 w 5842641"/>
              <a:gd name="connsiteY10" fmla="*/ 2182375 h 5563519"/>
              <a:gd name="connsiteX11" fmla="*/ 1044827 w 5842641"/>
              <a:gd name="connsiteY11" fmla="*/ 390247 h 5563519"/>
              <a:gd name="connsiteX12" fmla="*/ 2610904 w 5842641"/>
              <a:gd name="connsiteY12" fmla="*/ 740 h 5563519"/>
              <a:gd name="connsiteX0" fmla="*/ 2610904 w 5842641"/>
              <a:gd name="connsiteY0" fmla="*/ 740 h 5563519"/>
              <a:gd name="connsiteX1" fmla="*/ 3175396 w 5842641"/>
              <a:gd name="connsiteY1" fmla="*/ 21848 h 5563519"/>
              <a:gd name="connsiteX2" fmla="*/ 5395327 w 5842641"/>
              <a:gd name="connsiteY2" fmla="*/ 788936 h 5563519"/>
              <a:gd name="connsiteX3" fmla="*/ 5553702 w 5842641"/>
              <a:gd name="connsiteY3" fmla="*/ 4234819 h 5563519"/>
              <a:gd name="connsiteX4" fmla="*/ 5335088 w 5842641"/>
              <a:gd name="connsiteY4" fmla="*/ 4697156 h 5563519"/>
              <a:gd name="connsiteX5" fmla="*/ 5806082 w 5842641"/>
              <a:gd name="connsiteY5" fmla="*/ 4917350 h 5563519"/>
              <a:gd name="connsiteX6" fmla="*/ 4900119 w 5842641"/>
              <a:gd name="connsiteY6" fmla="*/ 5091182 h 5563519"/>
              <a:gd name="connsiteX7" fmla="*/ 3928734 w 5842641"/>
              <a:gd name="connsiteY7" fmla="*/ 5415380 h 5563519"/>
              <a:gd name="connsiteX8" fmla="*/ 1976356 w 5842641"/>
              <a:gd name="connsiteY8" fmla="*/ 5490758 h 5563519"/>
              <a:gd name="connsiteX9" fmla="*/ 484451 w 5842641"/>
              <a:gd name="connsiteY9" fmla="*/ 4599872 h 5563519"/>
              <a:gd name="connsiteX10" fmla="*/ 5107 w 5842641"/>
              <a:gd name="connsiteY10" fmla="*/ 2182375 h 5563519"/>
              <a:gd name="connsiteX11" fmla="*/ 1044827 w 5842641"/>
              <a:gd name="connsiteY11" fmla="*/ 390247 h 5563519"/>
              <a:gd name="connsiteX12" fmla="*/ 2610904 w 5842641"/>
              <a:gd name="connsiteY12" fmla="*/ 740 h 5563519"/>
              <a:gd name="connsiteX0" fmla="*/ 2610904 w 5842641"/>
              <a:gd name="connsiteY0" fmla="*/ 740 h 5563519"/>
              <a:gd name="connsiteX1" fmla="*/ 3175396 w 5842641"/>
              <a:gd name="connsiteY1" fmla="*/ 21848 h 5563519"/>
              <a:gd name="connsiteX2" fmla="*/ 5395327 w 5842641"/>
              <a:gd name="connsiteY2" fmla="*/ 788936 h 5563519"/>
              <a:gd name="connsiteX3" fmla="*/ 5553702 w 5842641"/>
              <a:gd name="connsiteY3" fmla="*/ 4234819 h 5563519"/>
              <a:gd name="connsiteX4" fmla="*/ 5335088 w 5842641"/>
              <a:gd name="connsiteY4" fmla="*/ 4697156 h 5563519"/>
              <a:gd name="connsiteX5" fmla="*/ 5806082 w 5842641"/>
              <a:gd name="connsiteY5" fmla="*/ 4917350 h 5563519"/>
              <a:gd name="connsiteX6" fmla="*/ 4756741 w 5842641"/>
              <a:gd name="connsiteY6" fmla="*/ 5177609 h 5563519"/>
              <a:gd name="connsiteX7" fmla="*/ 3928734 w 5842641"/>
              <a:gd name="connsiteY7" fmla="*/ 5415380 h 5563519"/>
              <a:gd name="connsiteX8" fmla="*/ 1976356 w 5842641"/>
              <a:gd name="connsiteY8" fmla="*/ 5490758 h 5563519"/>
              <a:gd name="connsiteX9" fmla="*/ 484451 w 5842641"/>
              <a:gd name="connsiteY9" fmla="*/ 4599872 h 5563519"/>
              <a:gd name="connsiteX10" fmla="*/ 5107 w 5842641"/>
              <a:gd name="connsiteY10" fmla="*/ 2182375 h 5563519"/>
              <a:gd name="connsiteX11" fmla="*/ 1044827 w 5842641"/>
              <a:gd name="connsiteY11" fmla="*/ 390247 h 5563519"/>
              <a:gd name="connsiteX12" fmla="*/ 2610904 w 5842641"/>
              <a:gd name="connsiteY12" fmla="*/ 740 h 5563519"/>
              <a:gd name="connsiteX0" fmla="*/ 2610904 w 5842641"/>
              <a:gd name="connsiteY0" fmla="*/ 740 h 5563519"/>
              <a:gd name="connsiteX1" fmla="*/ 3175396 w 5842641"/>
              <a:gd name="connsiteY1" fmla="*/ 21848 h 5563519"/>
              <a:gd name="connsiteX2" fmla="*/ 5395327 w 5842641"/>
              <a:gd name="connsiteY2" fmla="*/ 788936 h 5563519"/>
              <a:gd name="connsiteX3" fmla="*/ 5553702 w 5842641"/>
              <a:gd name="connsiteY3" fmla="*/ 4234819 h 5563519"/>
              <a:gd name="connsiteX4" fmla="*/ 5335088 w 5842641"/>
              <a:gd name="connsiteY4" fmla="*/ 4697156 h 5563519"/>
              <a:gd name="connsiteX5" fmla="*/ 5806082 w 5842641"/>
              <a:gd name="connsiteY5" fmla="*/ 4917350 h 5563519"/>
              <a:gd name="connsiteX6" fmla="*/ 4756741 w 5842641"/>
              <a:gd name="connsiteY6" fmla="*/ 5177609 h 5563519"/>
              <a:gd name="connsiteX7" fmla="*/ 3928734 w 5842641"/>
              <a:gd name="connsiteY7" fmla="*/ 5415380 h 5563519"/>
              <a:gd name="connsiteX8" fmla="*/ 1976356 w 5842641"/>
              <a:gd name="connsiteY8" fmla="*/ 5490758 h 5563519"/>
              <a:gd name="connsiteX9" fmla="*/ 484451 w 5842641"/>
              <a:gd name="connsiteY9" fmla="*/ 4599872 h 5563519"/>
              <a:gd name="connsiteX10" fmla="*/ 5107 w 5842641"/>
              <a:gd name="connsiteY10" fmla="*/ 2182375 h 5563519"/>
              <a:gd name="connsiteX11" fmla="*/ 1044827 w 5842641"/>
              <a:gd name="connsiteY11" fmla="*/ 390247 h 5563519"/>
              <a:gd name="connsiteX12" fmla="*/ 2610904 w 5842641"/>
              <a:gd name="connsiteY12" fmla="*/ 740 h 5563519"/>
              <a:gd name="connsiteX0" fmla="*/ 2610904 w 5842641"/>
              <a:gd name="connsiteY0" fmla="*/ 740 h 5563519"/>
              <a:gd name="connsiteX1" fmla="*/ 3175396 w 5842641"/>
              <a:gd name="connsiteY1" fmla="*/ 21848 h 5563519"/>
              <a:gd name="connsiteX2" fmla="*/ 5395327 w 5842641"/>
              <a:gd name="connsiteY2" fmla="*/ 788936 h 5563519"/>
              <a:gd name="connsiteX3" fmla="*/ 5553702 w 5842641"/>
              <a:gd name="connsiteY3" fmla="*/ 4234819 h 5563519"/>
              <a:gd name="connsiteX4" fmla="*/ 5335088 w 5842641"/>
              <a:gd name="connsiteY4" fmla="*/ 4697156 h 5563519"/>
              <a:gd name="connsiteX5" fmla="*/ 5806082 w 5842641"/>
              <a:gd name="connsiteY5" fmla="*/ 4917350 h 5563519"/>
              <a:gd name="connsiteX6" fmla="*/ 4753475 w 5842641"/>
              <a:gd name="connsiteY6" fmla="*/ 5258150 h 5563519"/>
              <a:gd name="connsiteX7" fmla="*/ 3928734 w 5842641"/>
              <a:gd name="connsiteY7" fmla="*/ 5415380 h 5563519"/>
              <a:gd name="connsiteX8" fmla="*/ 1976356 w 5842641"/>
              <a:gd name="connsiteY8" fmla="*/ 5490758 h 5563519"/>
              <a:gd name="connsiteX9" fmla="*/ 484451 w 5842641"/>
              <a:gd name="connsiteY9" fmla="*/ 4599872 h 5563519"/>
              <a:gd name="connsiteX10" fmla="*/ 5107 w 5842641"/>
              <a:gd name="connsiteY10" fmla="*/ 2182375 h 5563519"/>
              <a:gd name="connsiteX11" fmla="*/ 1044827 w 5842641"/>
              <a:gd name="connsiteY11" fmla="*/ 390247 h 5563519"/>
              <a:gd name="connsiteX12" fmla="*/ 2610904 w 5842641"/>
              <a:gd name="connsiteY12" fmla="*/ 740 h 5563519"/>
              <a:gd name="connsiteX0" fmla="*/ 2610904 w 5842641"/>
              <a:gd name="connsiteY0" fmla="*/ 740 h 5563519"/>
              <a:gd name="connsiteX1" fmla="*/ 3175396 w 5842641"/>
              <a:gd name="connsiteY1" fmla="*/ 21848 h 5563519"/>
              <a:gd name="connsiteX2" fmla="*/ 5395327 w 5842641"/>
              <a:gd name="connsiteY2" fmla="*/ 788936 h 5563519"/>
              <a:gd name="connsiteX3" fmla="*/ 5553702 w 5842641"/>
              <a:gd name="connsiteY3" fmla="*/ 4234819 h 5563519"/>
              <a:gd name="connsiteX4" fmla="*/ 5335088 w 5842641"/>
              <a:gd name="connsiteY4" fmla="*/ 4697156 h 5563519"/>
              <a:gd name="connsiteX5" fmla="*/ 5806082 w 5842641"/>
              <a:gd name="connsiteY5" fmla="*/ 4917350 h 5563519"/>
              <a:gd name="connsiteX6" fmla="*/ 4753475 w 5842641"/>
              <a:gd name="connsiteY6" fmla="*/ 5258150 h 5563519"/>
              <a:gd name="connsiteX7" fmla="*/ 3928734 w 5842641"/>
              <a:gd name="connsiteY7" fmla="*/ 5415380 h 5563519"/>
              <a:gd name="connsiteX8" fmla="*/ 1976356 w 5842641"/>
              <a:gd name="connsiteY8" fmla="*/ 5490758 h 5563519"/>
              <a:gd name="connsiteX9" fmla="*/ 484451 w 5842641"/>
              <a:gd name="connsiteY9" fmla="*/ 4599872 h 5563519"/>
              <a:gd name="connsiteX10" fmla="*/ 5107 w 5842641"/>
              <a:gd name="connsiteY10" fmla="*/ 2182375 h 5563519"/>
              <a:gd name="connsiteX11" fmla="*/ 1044827 w 5842641"/>
              <a:gd name="connsiteY11" fmla="*/ 390247 h 5563519"/>
              <a:gd name="connsiteX12" fmla="*/ 2610904 w 5842641"/>
              <a:gd name="connsiteY12" fmla="*/ 740 h 5563519"/>
              <a:gd name="connsiteX0" fmla="*/ 2610904 w 5850952"/>
              <a:gd name="connsiteY0" fmla="*/ 740 h 5563519"/>
              <a:gd name="connsiteX1" fmla="*/ 3175396 w 5850952"/>
              <a:gd name="connsiteY1" fmla="*/ 21848 h 5563519"/>
              <a:gd name="connsiteX2" fmla="*/ 5395327 w 5850952"/>
              <a:gd name="connsiteY2" fmla="*/ 788936 h 5563519"/>
              <a:gd name="connsiteX3" fmla="*/ 5553702 w 5850952"/>
              <a:gd name="connsiteY3" fmla="*/ 4234819 h 5563519"/>
              <a:gd name="connsiteX4" fmla="*/ 5335088 w 5850952"/>
              <a:gd name="connsiteY4" fmla="*/ 4697156 h 5563519"/>
              <a:gd name="connsiteX5" fmla="*/ 5806082 w 5850952"/>
              <a:gd name="connsiteY5" fmla="*/ 4917350 h 5563519"/>
              <a:gd name="connsiteX6" fmla="*/ 4753475 w 5850952"/>
              <a:gd name="connsiteY6" fmla="*/ 5258150 h 5563519"/>
              <a:gd name="connsiteX7" fmla="*/ 3928734 w 5850952"/>
              <a:gd name="connsiteY7" fmla="*/ 5415380 h 5563519"/>
              <a:gd name="connsiteX8" fmla="*/ 1976356 w 5850952"/>
              <a:gd name="connsiteY8" fmla="*/ 5490758 h 5563519"/>
              <a:gd name="connsiteX9" fmla="*/ 484451 w 5850952"/>
              <a:gd name="connsiteY9" fmla="*/ 4599872 h 5563519"/>
              <a:gd name="connsiteX10" fmla="*/ 5107 w 5850952"/>
              <a:gd name="connsiteY10" fmla="*/ 2182375 h 5563519"/>
              <a:gd name="connsiteX11" fmla="*/ 1044827 w 5850952"/>
              <a:gd name="connsiteY11" fmla="*/ 390247 h 5563519"/>
              <a:gd name="connsiteX12" fmla="*/ 2610904 w 5850952"/>
              <a:gd name="connsiteY12" fmla="*/ 740 h 5563519"/>
              <a:gd name="connsiteX0" fmla="*/ 2610904 w 5847215"/>
              <a:gd name="connsiteY0" fmla="*/ 740 h 5563519"/>
              <a:gd name="connsiteX1" fmla="*/ 3175396 w 5847215"/>
              <a:gd name="connsiteY1" fmla="*/ 21848 h 5563519"/>
              <a:gd name="connsiteX2" fmla="*/ 5395327 w 5847215"/>
              <a:gd name="connsiteY2" fmla="*/ 788936 h 5563519"/>
              <a:gd name="connsiteX3" fmla="*/ 5553702 w 5847215"/>
              <a:gd name="connsiteY3" fmla="*/ 4234819 h 5563519"/>
              <a:gd name="connsiteX4" fmla="*/ 5335088 w 5847215"/>
              <a:gd name="connsiteY4" fmla="*/ 4697156 h 5563519"/>
              <a:gd name="connsiteX5" fmla="*/ 5806082 w 5847215"/>
              <a:gd name="connsiteY5" fmla="*/ 4917350 h 5563519"/>
              <a:gd name="connsiteX6" fmla="*/ 4753475 w 5847215"/>
              <a:gd name="connsiteY6" fmla="*/ 5258150 h 5563519"/>
              <a:gd name="connsiteX7" fmla="*/ 3928734 w 5847215"/>
              <a:gd name="connsiteY7" fmla="*/ 5415380 h 5563519"/>
              <a:gd name="connsiteX8" fmla="*/ 1976356 w 5847215"/>
              <a:gd name="connsiteY8" fmla="*/ 5490758 h 5563519"/>
              <a:gd name="connsiteX9" fmla="*/ 484451 w 5847215"/>
              <a:gd name="connsiteY9" fmla="*/ 4599872 h 5563519"/>
              <a:gd name="connsiteX10" fmla="*/ 5107 w 5847215"/>
              <a:gd name="connsiteY10" fmla="*/ 2182375 h 5563519"/>
              <a:gd name="connsiteX11" fmla="*/ 1044827 w 5847215"/>
              <a:gd name="connsiteY11" fmla="*/ 390247 h 5563519"/>
              <a:gd name="connsiteX12" fmla="*/ 2610904 w 5847215"/>
              <a:gd name="connsiteY12" fmla="*/ 740 h 5563519"/>
              <a:gd name="connsiteX0" fmla="*/ 2610904 w 5848305"/>
              <a:gd name="connsiteY0" fmla="*/ 740 h 5563519"/>
              <a:gd name="connsiteX1" fmla="*/ 3175396 w 5848305"/>
              <a:gd name="connsiteY1" fmla="*/ 21848 h 5563519"/>
              <a:gd name="connsiteX2" fmla="*/ 5395327 w 5848305"/>
              <a:gd name="connsiteY2" fmla="*/ 788936 h 5563519"/>
              <a:gd name="connsiteX3" fmla="*/ 5555336 w 5848305"/>
              <a:gd name="connsiteY3" fmla="*/ 4194548 h 5563519"/>
              <a:gd name="connsiteX4" fmla="*/ 5335088 w 5848305"/>
              <a:gd name="connsiteY4" fmla="*/ 4697156 h 5563519"/>
              <a:gd name="connsiteX5" fmla="*/ 5806082 w 5848305"/>
              <a:gd name="connsiteY5" fmla="*/ 4917350 h 5563519"/>
              <a:gd name="connsiteX6" fmla="*/ 4753475 w 5848305"/>
              <a:gd name="connsiteY6" fmla="*/ 5258150 h 5563519"/>
              <a:gd name="connsiteX7" fmla="*/ 3928734 w 5848305"/>
              <a:gd name="connsiteY7" fmla="*/ 5415380 h 5563519"/>
              <a:gd name="connsiteX8" fmla="*/ 1976356 w 5848305"/>
              <a:gd name="connsiteY8" fmla="*/ 5490758 h 5563519"/>
              <a:gd name="connsiteX9" fmla="*/ 484451 w 5848305"/>
              <a:gd name="connsiteY9" fmla="*/ 4599872 h 5563519"/>
              <a:gd name="connsiteX10" fmla="*/ 5107 w 5848305"/>
              <a:gd name="connsiteY10" fmla="*/ 2182375 h 5563519"/>
              <a:gd name="connsiteX11" fmla="*/ 1044827 w 5848305"/>
              <a:gd name="connsiteY11" fmla="*/ 390247 h 5563519"/>
              <a:gd name="connsiteX12" fmla="*/ 2610904 w 5848305"/>
              <a:gd name="connsiteY12" fmla="*/ 740 h 5563519"/>
              <a:gd name="connsiteX0" fmla="*/ 2610904 w 5848305"/>
              <a:gd name="connsiteY0" fmla="*/ 740 h 5563519"/>
              <a:gd name="connsiteX1" fmla="*/ 3175396 w 5848305"/>
              <a:gd name="connsiteY1" fmla="*/ 21848 h 5563519"/>
              <a:gd name="connsiteX2" fmla="*/ 5395327 w 5848305"/>
              <a:gd name="connsiteY2" fmla="*/ 788936 h 5563519"/>
              <a:gd name="connsiteX3" fmla="*/ 5555336 w 5848305"/>
              <a:gd name="connsiteY3" fmla="*/ 4194548 h 5563519"/>
              <a:gd name="connsiteX4" fmla="*/ 5335088 w 5848305"/>
              <a:gd name="connsiteY4" fmla="*/ 4697156 h 5563519"/>
              <a:gd name="connsiteX5" fmla="*/ 5806082 w 5848305"/>
              <a:gd name="connsiteY5" fmla="*/ 4917350 h 5563519"/>
              <a:gd name="connsiteX6" fmla="*/ 4764563 w 5848305"/>
              <a:gd name="connsiteY6" fmla="*/ 5272202 h 5563519"/>
              <a:gd name="connsiteX7" fmla="*/ 3928734 w 5848305"/>
              <a:gd name="connsiteY7" fmla="*/ 5415380 h 5563519"/>
              <a:gd name="connsiteX8" fmla="*/ 1976356 w 5848305"/>
              <a:gd name="connsiteY8" fmla="*/ 5490758 h 5563519"/>
              <a:gd name="connsiteX9" fmla="*/ 484451 w 5848305"/>
              <a:gd name="connsiteY9" fmla="*/ 4599872 h 5563519"/>
              <a:gd name="connsiteX10" fmla="*/ 5107 w 5848305"/>
              <a:gd name="connsiteY10" fmla="*/ 2182375 h 5563519"/>
              <a:gd name="connsiteX11" fmla="*/ 1044827 w 5848305"/>
              <a:gd name="connsiteY11" fmla="*/ 390247 h 5563519"/>
              <a:gd name="connsiteX12" fmla="*/ 2610904 w 5848305"/>
              <a:gd name="connsiteY12" fmla="*/ 740 h 5563519"/>
              <a:gd name="connsiteX0" fmla="*/ 2610904 w 5848305"/>
              <a:gd name="connsiteY0" fmla="*/ 740 h 5580594"/>
              <a:gd name="connsiteX1" fmla="*/ 3175396 w 5848305"/>
              <a:gd name="connsiteY1" fmla="*/ 21848 h 5580594"/>
              <a:gd name="connsiteX2" fmla="*/ 5395327 w 5848305"/>
              <a:gd name="connsiteY2" fmla="*/ 788936 h 5580594"/>
              <a:gd name="connsiteX3" fmla="*/ 5555336 w 5848305"/>
              <a:gd name="connsiteY3" fmla="*/ 4194548 h 5580594"/>
              <a:gd name="connsiteX4" fmla="*/ 5335088 w 5848305"/>
              <a:gd name="connsiteY4" fmla="*/ 4697156 h 5580594"/>
              <a:gd name="connsiteX5" fmla="*/ 5806082 w 5848305"/>
              <a:gd name="connsiteY5" fmla="*/ 4917350 h 5580594"/>
              <a:gd name="connsiteX6" fmla="*/ 4764563 w 5848305"/>
              <a:gd name="connsiteY6" fmla="*/ 5272202 h 5580594"/>
              <a:gd name="connsiteX7" fmla="*/ 3915472 w 5848305"/>
              <a:gd name="connsiteY7" fmla="*/ 5455023 h 5580594"/>
              <a:gd name="connsiteX8" fmla="*/ 1976356 w 5848305"/>
              <a:gd name="connsiteY8" fmla="*/ 5490758 h 5580594"/>
              <a:gd name="connsiteX9" fmla="*/ 484451 w 5848305"/>
              <a:gd name="connsiteY9" fmla="*/ 4599872 h 5580594"/>
              <a:gd name="connsiteX10" fmla="*/ 5107 w 5848305"/>
              <a:gd name="connsiteY10" fmla="*/ 2182375 h 5580594"/>
              <a:gd name="connsiteX11" fmla="*/ 1044827 w 5848305"/>
              <a:gd name="connsiteY11" fmla="*/ 390247 h 5580594"/>
              <a:gd name="connsiteX12" fmla="*/ 2610904 w 5848305"/>
              <a:gd name="connsiteY12" fmla="*/ 740 h 5580594"/>
              <a:gd name="connsiteX0" fmla="*/ 2610904 w 5848305"/>
              <a:gd name="connsiteY0" fmla="*/ 740 h 5565393"/>
              <a:gd name="connsiteX1" fmla="*/ 3175396 w 5848305"/>
              <a:gd name="connsiteY1" fmla="*/ 21848 h 5565393"/>
              <a:gd name="connsiteX2" fmla="*/ 5395327 w 5848305"/>
              <a:gd name="connsiteY2" fmla="*/ 788936 h 5565393"/>
              <a:gd name="connsiteX3" fmla="*/ 5555336 w 5848305"/>
              <a:gd name="connsiteY3" fmla="*/ 4194548 h 5565393"/>
              <a:gd name="connsiteX4" fmla="*/ 5335088 w 5848305"/>
              <a:gd name="connsiteY4" fmla="*/ 4697156 h 5565393"/>
              <a:gd name="connsiteX5" fmla="*/ 5806082 w 5848305"/>
              <a:gd name="connsiteY5" fmla="*/ 4917350 h 5565393"/>
              <a:gd name="connsiteX6" fmla="*/ 4764563 w 5848305"/>
              <a:gd name="connsiteY6" fmla="*/ 5272202 h 5565393"/>
              <a:gd name="connsiteX7" fmla="*/ 3915472 w 5848305"/>
              <a:gd name="connsiteY7" fmla="*/ 5455023 h 5565393"/>
              <a:gd name="connsiteX8" fmla="*/ 1976356 w 5848305"/>
              <a:gd name="connsiteY8" fmla="*/ 5490758 h 5565393"/>
              <a:gd name="connsiteX9" fmla="*/ 484451 w 5848305"/>
              <a:gd name="connsiteY9" fmla="*/ 4599872 h 5565393"/>
              <a:gd name="connsiteX10" fmla="*/ 5107 w 5848305"/>
              <a:gd name="connsiteY10" fmla="*/ 2182375 h 5565393"/>
              <a:gd name="connsiteX11" fmla="*/ 1044827 w 5848305"/>
              <a:gd name="connsiteY11" fmla="*/ 390247 h 5565393"/>
              <a:gd name="connsiteX12" fmla="*/ 2610904 w 5848305"/>
              <a:gd name="connsiteY12" fmla="*/ 740 h 5565393"/>
              <a:gd name="connsiteX0" fmla="*/ 2610904 w 5848305"/>
              <a:gd name="connsiteY0" fmla="*/ 740 h 5565393"/>
              <a:gd name="connsiteX1" fmla="*/ 3175396 w 5848305"/>
              <a:gd name="connsiteY1" fmla="*/ 21848 h 5565393"/>
              <a:gd name="connsiteX2" fmla="*/ 5395327 w 5848305"/>
              <a:gd name="connsiteY2" fmla="*/ 788936 h 5565393"/>
              <a:gd name="connsiteX3" fmla="*/ 5555336 w 5848305"/>
              <a:gd name="connsiteY3" fmla="*/ 4194548 h 5565393"/>
              <a:gd name="connsiteX4" fmla="*/ 5335088 w 5848305"/>
              <a:gd name="connsiteY4" fmla="*/ 4697156 h 5565393"/>
              <a:gd name="connsiteX5" fmla="*/ 5806082 w 5848305"/>
              <a:gd name="connsiteY5" fmla="*/ 4917350 h 5565393"/>
              <a:gd name="connsiteX6" fmla="*/ 4764563 w 5848305"/>
              <a:gd name="connsiteY6" fmla="*/ 5272202 h 5565393"/>
              <a:gd name="connsiteX7" fmla="*/ 3915472 w 5848305"/>
              <a:gd name="connsiteY7" fmla="*/ 5455023 h 5565393"/>
              <a:gd name="connsiteX8" fmla="*/ 1976356 w 5848305"/>
              <a:gd name="connsiteY8" fmla="*/ 5490758 h 5565393"/>
              <a:gd name="connsiteX9" fmla="*/ 484451 w 5848305"/>
              <a:gd name="connsiteY9" fmla="*/ 4599872 h 5565393"/>
              <a:gd name="connsiteX10" fmla="*/ 5107 w 5848305"/>
              <a:gd name="connsiteY10" fmla="*/ 2182375 h 5565393"/>
              <a:gd name="connsiteX11" fmla="*/ 898527 w 5848305"/>
              <a:gd name="connsiteY11" fmla="*/ 261270 h 5565393"/>
              <a:gd name="connsiteX12" fmla="*/ 2610904 w 5848305"/>
              <a:gd name="connsiteY12" fmla="*/ 740 h 5565393"/>
              <a:gd name="connsiteX0" fmla="*/ 2610904 w 5848305"/>
              <a:gd name="connsiteY0" fmla="*/ 740 h 5565393"/>
              <a:gd name="connsiteX1" fmla="*/ 3175396 w 5848305"/>
              <a:gd name="connsiteY1" fmla="*/ 21848 h 5565393"/>
              <a:gd name="connsiteX2" fmla="*/ 5395327 w 5848305"/>
              <a:gd name="connsiteY2" fmla="*/ 788936 h 5565393"/>
              <a:gd name="connsiteX3" fmla="*/ 5555336 w 5848305"/>
              <a:gd name="connsiteY3" fmla="*/ 4194548 h 5565393"/>
              <a:gd name="connsiteX4" fmla="*/ 5335088 w 5848305"/>
              <a:gd name="connsiteY4" fmla="*/ 4697156 h 5565393"/>
              <a:gd name="connsiteX5" fmla="*/ 5806082 w 5848305"/>
              <a:gd name="connsiteY5" fmla="*/ 4917350 h 5565393"/>
              <a:gd name="connsiteX6" fmla="*/ 4764563 w 5848305"/>
              <a:gd name="connsiteY6" fmla="*/ 5272202 h 5565393"/>
              <a:gd name="connsiteX7" fmla="*/ 3915472 w 5848305"/>
              <a:gd name="connsiteY7" fmla="*/ 5455023 h 5565393"/>
              <a:gd name="connsiteX8" fmla="*/ 1976356 w 5848305"/>
              <a:gd name="connsiteY8" fmla="*/ 5490758 h 5565393"/>
              <a:gd name="connsiteX9" fmla="*/ 484451 w 5848305"/>
              <a:gd name="connsiteY9" fmla="*/ 4599872 h 5565393"/>
              <a:gd name="connsiteX10" fmla="*/ 5107 w 5848305"/>
              <a:gd name="connsiteY10" fmla="*/ 2182375 h 5565393"/>
              <a:gd name="connsiteX11" fmla="*/ 906347 w 5848305"/>
              <a:gd name="connsiteY11" fmla="*/ 355862 h 5565393"/>
              <a:gd name="connsiteX12" fmla="*/ 2610904 w 5848305"/>
              <a:gd name="connsiteY12" fmla="*/ 740 h 5565393"/>
              <a:gd name="connsiteX0" fmla="*/ 2610904 w 5848305"/>
              <a:gd name="connsiteY0" fmla="*/ 345 h 5564998"/>
              <a:gd name="connsiteX1" fmla="*/ 3419641 w 5848305"/>
              <a:gd name="connsiteY1" fmla="*/ 34646 h 5564998"/>
              <a:gd name="connsiteX2" fmla="*/ 5395327 w 5848305"/>
              <a:gd name="connsiteY2" fmla="*/ 788541 h 5564998"/>
              <a:gd name="connsiteX3" fmla="*/ 5555336 w 5848305"/>
              <a:gd name="connsiteY3" fmla="*/ 4194153 h 5564998"/>
              <a:gd name="connsiteX4" fmla="*/ 5335088 w 5848305"/>
              <a:gd name="connsiteY4" fmla="*/ 4696761 h 5564998"/>
              <a:gd name="connsiteX5" fmla="*/ 5806082 w 5848305"/>
              <a:gd name="connsiteY5" fmla="*/ 4916955 h 5564998"/>
              <a:gd name="connsiteX6" fmla="*/ 4764563 w 5848305"/>
              <a:gd name="connsiteY6" fmla="*/ 5271807 h 5564998"/>
              <a:gd name="connsiteX7" fmla="*/ 3915472 w 5848305"/>
              <a:gd name="connsiteY7" fmla="*/ 5454628 h 5564998"/>
              <a:gd name="connsiteX8" fmla="*/ 1976356 w 5848305"/>
              <a:gd name="connsiteY8" fmla="*/ 5490363 h 5564998"/>
              <a:gd name="connsiteX9" fmla="*/ 484451 w 5848305"/>
              <a:gd name="connsiteY9" fmla="*/ 4599477 h 5564998"/>
              <a:gd name="connsiteX10" fmla="*/ 5107 w 5848305"/>
              <a:gd name="connsiteY10" fmla="*/ 2181980 h 5564998"/>
              <a:gd name="connsiteX11" fmla="*/ 906347 w 5848305"/>
              <a:gd name="connsiteY11" fmla="*/ 355467 h 5564998"/>
              <a:gd name="connsiteX12" fmla="*/ 2610904 w 5848305"/>
              <a:gd name="connsiteY12" fmla="*/ 345 h 5564998"/>
              <a:gd name="connsiteX0" fmla="*/ 2610904 w 5848305"/>
              <a:gd name="connsiteY0" fmla="*/ 49158 h 5613811"/>
              <a:gd name="connsiteX1" fmla="*/ 3422907 w 5848305"/>
              <a:gd name="connsiteY1" fmla="*/ 2919 h 5613811"/>
              <a:gd name="connsiteX2" fmla="*/ 5395327 w 5848305"/>
              <a:gd name="connsiteY2" fmla="*/ 837354 h 5613811"/>
              <a:gd name="connsiteX3" fmla="*/ 5555336 w 5848305"/>
              <a:gd name="connsiteY3" fmla="*/ 4242966 h 5613811"/>
              <a:gd name="connsiteX4" fmla="*/ 5335088 w 5848305"/>
              <a:gd name="connsiteY4" fmla="*/ 4745574 h 5613811"/>
              <a:gd name="connsiteX5" fmla="*/ 5806082 w 5848305"/>
              <a:gd name="connsiteY5" fmla="*/ 4965768 h 5613811"/>
              <a:gd name="connsiteX6" fmla="*/ 4764563 w 5848305"/>
              <a:gd name="connsiteY6" fmla="*/ 5320620 h 5613811"/>
              <a:gd name="connsiteX7" fmla="*/ 3915472 w 5848305"/>
              <a:gd name="connsiteY7" fmla="*/ 5503441 h 5613811"/>
              <a:gd name="connsiteX8" fmla="*/ 1976356 w 5848305"/>
              <a:gd name="connsiteY8" fmla="*/ 5539176 h 5613811"/>
              <a:gd name="connsiteX9" fmla="*/ 484451 w 5848305"/>
              <a:gd name="connsiteY9" fmla="*/ 4648290 h 5613811"/>
              <a:gd name="connsiteX10" fmla="*/ 5107 w 5848305"/>
              <a:gd name="connsiteY10" fmla="*/ 2230793 h 5613811"/>
              <a:gd name="connsiteX11" fmla="*/ 906347 w 5848305"/>
              <a:gd name="connsiteY11" fmla="*/ 404280 h 5613811"/>
              <a:gd name="connsiteX12" fmla="*/ 2610904 w 5848305"/>
              <a:gd name="connsiteY12" fmla="*/ 49158 h 5613811"/>
              <a:gd name="connsiteX0" fmla="*/ 2576556 w 5848305"/>
              <a:gd name="connsiteY0" fmla="*/ 83959 h 5663920"/>
              <a:gd name="connsiteX1" fmla="*/ 3422907 w 5848305"/>
              <a:gd name="connsiteY1" fmla="*/ 53028 h 5663920"/>
              <a:gd name="connsiteX2" fmla="*/ 5395327 w 5848305"/>
              <a:gd name="connsiteY2" fmla="*/ 887463 h 5663920"/>
              <a:gd name="connsiteX3" fmla="*/ 5555336 w 5848305"/>
              <a:gd name="connsiteY3" fmla="*/ 4293075 h 5663920"/>
              <a:gd name="connsiteX4" fmla="*/ 5335088 w 5848305"/>
              <a:gd name="connsiteY4" fmla="*/ 4795683 h 5663920"/>
              <a:gd name="connsiteX5" fmla="*/ 5806082 w 5848305"/>
              <a:gd name="connsiteY5" fmla="*/ 5015877 h 5663920"/>
              <a:gd name="connsiteX6" fmla="*/ 4764563 w 5848305"/>
              <a:gd name="connsiteY6" fmla="*/ 5370729 h 5663920"/>
              <a:gd name="connsiteX7" fmla="*/ 3915472 w 5848305"/>
              <a:gd name="connsiteY7" fmla="*/ 5553550 h 5663920"/>
              <a:gd name="connsiteX8" fmla="*/ 1976356 w 5848305"/>
              <a:gd name="connsiteY8" fmla="*/ 5589285 h 5663920"/>
              <a:gd name="connsiteX9" fmla="*/ 484451 w 5848305"/>
              <a:gd name="connsiteY9" fmla="*/ 4698399 h 5663920"/>
              <a:gd name="connsiteX10" fmla="*/ 5107 w 5848305"/>
              <a:gd name="connsiteY10" fmla="*/ 2280902 h 5663920"/>
              <a:gd name="connsiteX11" fmla="*/ 906347 w 5848305"/>
              <a:gd name="connsiteY11" fmla="*/ 454389 h 5663920"/>
              <a:gd name="connsiteX12" fmla="*/ 2576556 w 5848305"/>
              <a:gd name="connsiteY12" fmla="*/ 83959 h 5663920"/>
              <a:gd name="connsiteX0" fmla="*/ 2576556 w 5848305"/>
              <a:gd name="connsiteY0" fmla="*/ 51710 h 5631671"/>
              <a:gd name="connsiteX1" fmla="*/ 3467797 w 5848305"/>
              <a:gd name="connsiteY1" fmla="*/ 63563 h 5631671"/>
              <a:gd name="connsiteX2" fmla="*/ 5395327 w 5848305"/>
              <a:gd name="connsiteY2" fmla="*/ 855214 h 5631671"/>
              <a:gd name="connsiteX3" fmla="*/ 5555336 w 5848305"/>
              <a:gd name="connsiteY3" fmla="*/ 4260826 h 5631671"/>
              <a:gd name="connsiteX4" fmla="*/ 5335088 w 5848305"/>
              <a:gd name="connsiteY4" fmla="*/ 4763434 h 5631671"/>
              <a:gd name="connsiteX5" fmla="*/ 5806082 w 5848305"/>
              <a:gd name="connsiteY5" fmla="*/ 4983628 h 5631671"/>
              <a:gd name="connsiteX6" fmla="*/ 4764563 w 5848305"/>
              <a:gd name="connsiteY6" fmla="*/ 5338480 h 5631671"/>
              <a:gd name="connsiteX7" fmla="*/ 3915472 w 5848305"/>
              <a:gd name="connsiteY7" fmla="*/ 5521301 h 5631671"/>
              <a:gd name="connsiteX8" fmla="*/ 1976356 w 5848305"/>
              <a:gd name="connsiteY8" fmla="*/ 5557036 h 5631671"/>
              <a:gd name="connsiteX9" fmla="*/ 484451 w 5848305"/>
              <a:gd name="connsiteY9" fmla="*/ 4666150 h 5631671"/>
              <a:gd name="connsiteX10" fmla="*/ 5107 w 5848305"/>
              <a:gd name="connsiteY10" fmla="*/ 2248653 h 5631671"/>
              <a:gd name="connsiteX11" fmla="*/ 906347 w 5848305"/>
              <a:gd name="connsiteY11" fmla="*/ 422140 h 5631671"/>
              <a:gd name="connsiteX12" fmla="*/ 2576556 w 5848305"/>
              <a:gd name="connsiteY12" fmla="*/ 51710 h 5631671"/>
              <a:gd name="connsiteX0" fmla="*/ 2576556 w 5848305"/>
              <a:gd name="connsiteY0" fmla="*/ 5729 h 5585690"/>
              <a:gd name="connsiteX1" fmla="*/ 3467797 w 5848305"/>
              <a:gd name="connsiteY1" fmla="*/ 17582 h 5585690"/>
              <a:gd name="connsiteX2" fmla="*/ 5395327 w 5848305"/>
              <a:gd name="connsiteY2" fmla="*/ 809233 h 5585690"/>
              <a:gd name="connsiteX3" fmla="*/ 5555336 w 5848305"/>
              <a:gd name="connsiteY3" fmla="*/ 4214845 h 5585690"/>
              <a:gd name="connsiteX4" fmla="*/ 5335088 w 5848305"/>
              <a:gd name="connsiteY4" fmla="*/ 4717453 h 5585690"/>
              <a:gd name="connsiteX5" fmla="*/ 5806082 w 5848305"/>
              <a:gd name="connsiteY5" fmla="*/ 4937647 h 5585690"/>
              <a:gd name="connsiteX6" fmla="*/ 4764563 w 5848305"/>
              <a:gd name="connsiteY6" fmla="*/ 5292499 h 5585690"/>
              <a:gd name="connsiteX7" fmla="*/ 3915472 w 5848305"/>
              <a:gd name="connsiteY7" fmla="*/ 5475320 h 5585690"/>
              <a:gd name="connsiteX8" fmla="*/ 1976356 w 5848305"/>
              <a:gd name="connsiteY8" fmla="*/ 5511055 h 5585690"/>
              <a:gd name="connsiteX9" fmla="*/ 484451 w 5848305"/>
              <a:gd name="connsiteY9" fmla="*/ 4620169 h 5585690"/>
              <a:gd name="connsiteX10" fmla="*/ 5107 w 5848305"/>
              <a:gd name="connsiteY10" fmla="*/ 2202672 h 5585690"/>
              <a:gd name="connsiteX11" fmla="*/ 906347 w 5848305"/>
              <a:gd name="connsiteY11" fmla="*/ 376159 h 5585690"/>
              <a:gd name="connsiteX12" fmla="*/ 2576556 w 5848305"/>
              <a:gd name="connsiteY12" fmla="*/ 5729 h 5585690"/>
              <a:gd name="connsiteX0" fmla="*/ 2576556 w 5848305"/>
              <a:gd name="connsiteY0" fmla="*/ 8882 h 5588843"/>
              <a:gd name="connsiteX1" fmla="*/ 3467797 w 5848305"/>
              <a:gd name="connsiteY1" fmla="*/ 20735 h 5588843"/>
              <a:gd name="connsiteX2" fmla="*/ 5395327 w 5848305"/>
              <a:gd name="connsiteY2" fmla="*/ 812386 h 5588843"/>
              <a:gd name="connsiteX3" fmla="*/ 5555336 w 5848305"/>
              <a:gd name="connsiteY3" fmla="*/ 4217998 h 5588843"/>
              <a:gd name="connsiteX4" fmla="*/ 5335088 w 5848305"/>
              <a:gd name="connsiteY4" fmla="*/ 4720606 h 5588843"/>
              <a:gd name="connsiteX5" fmla="*/ 5806082 w 5848305"/>
              <a:gd name="connsiteY5" fmla="*/ 4940800 h 5588843"/>
              <a:gd name="connsiteX6" fmla="*/ 4764563 w 5848305"/>
              <a:gd name="connsiteY6" fmla="*/ 5295652 h 5588843"/>
              <a:gd name="connsiteX7" fmla="*/ 3915472 w 5848305"/>
              <a:gd name="connsiteY7" fmla="*/ 5478473 h 5588843"/>
              <a:gd name="connsiteX8" fmla="*/ 1976356 w 5848305"/>
              <a:gd name="connsiteY8" fmla="*/ 5514208 h 5588843"/>
              <a:gd name="connsiteX9" fmla="*/ 484451 w 5848305"/>
              <a:gd name="connsiteY9" fmla="*/ 4623322 h 5588843"/>
              <a:gd name="connsiteX10" fmla="*/ 5107 w 5848305"/>
              <a:gd name="connsiteY10" fmla="*/ 2205825 h 5588843"/>
              <a:gd name="connsiteX11" fmla="*/ 906347 w 5848305"/>
              <a:gd name="connsiteY11" fmla="*/ 379312 h 5588843"/>
              <a:gd name="connsiteX12" fmla="*/ 2576556 w 5848305"/>
              <a:gd name="connsiteY12" fmla="*/ 8882 h 5588843"/>
              <a:gd name="connsiteX0" fmla="*/ 2576556 w 5848305"/>
              <a:gd name="connsiteY0" fmla="*/ 8882 h 5588843"/>
              <a:gd name="connsiteX1" fmla="*/ 3467797 w 5848305"/>
              <a:gd name="connsiteY1" fmla="*/ 20735 h 5588843"/>
              <a:gd name="connsiteX2" fmla="*/ 5395327 w 5848305"/>
              <a:gd name="connsiteY2" fmla="*/ 812386 h 5588843"/>
              <a:gd name="connsiteX3" fmla="*/ 5555336 w 5848305"/>
              <a:gd name="connsiteY3" fmla="*/ 4217998 h 5588843"/>
              <a:gd name="connsiteX4" fmla="*/ 5389772 w 5848305"/>
              <a:gd name="connsiteY4" fmla="*/ 4742493 h 5588843"/>
              <a:gd name="connsiteX5" fmla="*/ 5806082 w 5848305"/>
              <a:gd name="connsiteY5" fmla="*/ 4940800 h 5588843"/>
              <a:gd name="connsiteX6" fmla="*/ 4764563 w 5848305"/>
              <a:gd name="connsiteY6" fmla="*/ 5295652 h 5588843"/>
              <a:gd name="connsiteX7" fmla="*/ 3915472 w 5848305"/>
              <a:gd name="connsiteY7" fmla="*/ 5478473 h 5588843"/>
              <a:gd name="connsiteX8" fmla="*/ 1976356 w 5848305"/>
              <a:gd name="connsiteY8" fmla="*/ 5514208 h 5588843"/>
              <a:gd name="connsiteX9" fmla="*/ 484451 w 5848305"/>
              <a:gd name="connsiteY9" fmla="*/ 4623322 h 5588843"/>
              <a:gd name="connsiteX10" fmla="*/ 5107 w 5848305"/>
              <a:gd name="connsiteY10" fmla="*/ 2205825 h 5588843"/>
              <a:gd name="connsiteX11" fmla="*/ 906347 w 5848305"/>
              <a:gd name="connsiteY11" fmla="*/ 379312 h 5588843"/>
              <a:gd name="connsiteX12" fmla="*/ 2576556 w 5848305"/>
              <a:gd name="connsiteY12" fmla="*/ 8882 h 5588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48305" h="5588843">
                <a:moveTo>
                  <a:pt x="2576556" y="8882"/>
                </a:moveTo>
                <a:cubicBezTo>
                  <a:pt x="2769005" y="5592"/>
                  <a:pt x="2970894" y="-15007"/>
                  <a:pt x="3467797" y="20735"/>
                </a:cubicBezTo>
                <a:cubicBezTo>
                  <a:pt x="4269030" y="78367"/>
                  <a:pt x="4951839" y="148583"/>
                  <a:pt x="5395327" y="812386"/>
                </a:cubicBezTo>
                <a:cubicBezTo>
                  <a:pt x="5791711" y="1514548"/>
                  <a:pt x="6098900" y="1835813"/>
                  <a:pt x="5555336" y="4217998"/>
                </a:cubicBezTo>
                <a:cubicBezTo>
                  <a:pt x="5492829" y="4364626"/>
                  <a:pt x="5442386" y="4674213"/>
                  <a:pt x="5389772" y="4742493"/>
                </a:cubicBezTo>
                <a:cubicBezTo>
                  <a:pt x="5529018" y="4991187"/>
                  <a:pt x="5910284" y="4848607"/>
                  <a:pt x="5806082" y="4940800"/>
                </a:cubicBezTo>
                <a:cubicBezTo>
                  <a:pt x="5701881" y="5032993"/>
                  <a:pt x="5391216" y="5247980"/>
                  <a:pt x="4764563" y="5295652"/>
                </a:cubicBezTo>
                <a:cubicBezTo>
                  <a:pt x="4545159" y="5340601"/>
                  <a:pt x="4180970" y="5386864"/>
                  <a:pt x="3915472" y="5478473"/>
                </a:cubicBezTo>
                <a:cubicBezTo>
                  <a:pt x="3445435" y="5618353"/>
                  <a:pt x="2607979" y="5619604"/>
                  <a:pt x="1976356" y="5514208"/>
                </a:cubicBezTo>
                <a:cubicBezTo>
                  <a:pt x="1344733" y="5408812"/>
                  <a:pt x="839347" y="5198313"/>
                  <a:pt x="484451" y="4623322"/>
                </a:cubicBezTo>
                <a:cubicBezTo>
                  <a:pt x="174449" y="4138229"/>
                  <a:pt x="-35919" y="3030467"/>
                  <a:pt x="5107" y="2205825"/>
                </a:cubicBezTo>
                <a:cubicBezTo>
                  <a:pt x="107564" y="1476749"/>
                  <a:pt x="377966" y="739400"/>
                  <a:pt x="906347" y="379312"/>
                </a:cubicBezTo>
                <a:cubicBezTo>
                  <a:pt x="1302633" y="109247"/>
                  <a:pt x="1999208" y="18755"/>
                  <a:pt x="2576556" y="8882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BCAF387-53F0-D65F-F9E7-0F1508F28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789" y="1300163"/>
            <a:ext cx="5503086" cy="833437"/>
          </a:xfrm>
        </p:spPr>
        <p:txBody>
          <a:bodyPr>
            <a:normAutofit fontScale="90000"/>
          </a:bodyPr>
          <a:lstStyle/>
          <a:p>
            <a:pPr algn="ctr"/>
            <a:r>
              <a:rPr lang="cs-CZ" sz="5400" dirty="0">
                <a:latin typeface="Arial Black" panose="020B0A04020102020204" pitchFamily="34" charset="0"/>
              </a:rPr>
              <a:t>Vážky a šídla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9613E4-2DC8-8ED0-5D16-96A5D8EC6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289" y="2182192"/>
            <a:ext cx="6036658" cy="4255910"/>
          </a:xfrm>
        </p:spPr>
        <p:txBody>
          <a:bodyPr>
            <a:normAutofit/>
          </a:bodyPr>
          <a:lstStyle/>
          <a:p>
            <a:pPr marL="457200" indent="-457200" algn="ctr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Nedokonalá proměna</a:t>
            </a:r>
            <a:r>
              <a:rPr lang="cs-CZ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 algn="ctr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cs-CZ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Výborný letec, dravec </a:t>
            </a:r>
            <a:br>
              <a:rPr lang="cs-CZ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výborným zrakem;</a:t>
            </a:r>
          </a:p>
          <a:p>
            <a:pPr marL="457200" indent="-457200" algn="ctr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cs-CZ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Rozlišujeme 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motýlice, šidélka, šídla a vážky</a:t>
            </a:r>
            <a:r>
              <a:rPr lang="cs-CZ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 algn="ctr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cs-CZ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Zemi již 250 </a:t>
            </a:r>
            <a:r>
              <a:rPr lang="cs-CZ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mil.let</a:t>
            </a:r>
            <a:r>
              <a:rPr lang="cs-CZ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 algn="ctr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cs-CZ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Schopnost vážek přizpůsobovat svou barvu pozadí.</a:t>
            </a:r>
          </a:p>
        </p:txBody>
      </p:sp>
      <p:sp>
        <p:nvSpPr>
          <p:cNvPr id="20493" name="Freeform: Shape 20492">
            <a:extLst>
              <a:ext uri="{FF2B5EF4-FFF2-40B4-BE49-F238E27FC236}">
                <a16:creationId xmlns:a16="http://schemas.microsoft.com/office/drawing/2014/main" id="{42978186-B7D8-43E7-AB30-DF63F42D7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39233">
            <a:off x="836655" y="818095"/>
            <a:ext cx="6849298" cy="5511515"/>
          </a:xfrm>
          <a:custGeom>
            <a:avLst/>
            <a:gdLst>
              <a:gd name="connsiteX0" fmla="*/ 2610904 w 5905183"/>
              <a:gd name="connsiteY0" fmla="*/ 740 h 5563519"/>
              <a:gd name="connsiteX1" fmla="*/ 3175396 w 5905183"/>
              <a:gd name="connsiteY1" fmla="*/ 21848 h 5563519"/>
              <a:gd name="connsiteX2" fmla="*/ 5395327 w 5905183"/>
              <a:gd name="connsiteY2" fmla="*/ 788936 h 5563519"/>
              <a:gd name="connsiteX3" fmla="*/ 5762158 w 5905183"/>
              <a:gd name="connsiteY3" fmla="*/ 2846659 h 5563519"/>
              <a:gd name="connsiteX4" fmla="*/ 5510905 w 5905183"/>
              <a:gd name="connsiteY4" fmla="*/ 4232742 h 5563519"/>
              <a:gd name="connsiteX5" fmla="*/ 5335088 w 5905183"/>
              <a:gd name="connsiteY5" fmla="*/ 4697156 h 5563519"/>
              <a:gd name="connsiteX6" fmla="*/ 5892178 w 5905183"/>
              <a:gd name="connsiteY6" fmla="*/ 4910410 h 5563519"/>
              <a:gd name="connsiteX7" fmla="*/ 4727424 w 5905183"/>
              <a:gd name="connsiteY7" fmla="*/ 5116154 h 5563519"/>
              <a:gd name="connsiteX8" fmla="*/ 3928734 w 5905183"/>
              <a:gd name="connsiteY8" fmla="*/ 5415380 h 5563519"/>
              <a:gd name="connsiteX9" fmla="*/ 1976356 w 5905183"/>
              <a:gd name="connsiteY9" fmla="*/ 5490758 h 5563519"/>
              <a:gd name="connsiteX10" fmla="*/ 484451 w 5905183"/>
              <a:gd name="connsiteY10" fmla="*/ 4599872 h 5563519"/>
              <a:gd name="connsiteX11" fmla="*/ 5107 w 5905183"/>
              <a:gd name="connsiteY11" fmla="*/ 2182375 h 5563519"/>
              <a:gd name="connsiteX12" fmla="*/ 1044827 w 5905183"/>
              <a:gd name="connsiteY12" fmla="*/ 390247 h 5563519"/>
              <a:gd name="connsiteX13" fmla="*/ 2610904 w 5905183"/>
              <a:gd name="connsiteY13" fmla="*/ 740 h 5563519"/>
              <a:gd name="connsiteX0" fmla="*/ 2610904 w 5899446"/>
              <a:gd name="connsiteY0" fmla="*/ 740 h 5563519"/>
              <a:gd name="connsiteX1" fmla="*/ 3175396 w 5899446"/>
              <a:gd name="connsiteY1" fmla="*/ 21848 h 5563519"/>
              <a:gd name="connsiteX2" fmla="*/ 5395327 w 5899446"/>
              <a:gd name="connsiteY2" fmla="*/ 788936 h 5563519"/>
              <a:gd name="connsiteX3" fmla="*/ 5762158 w 5899446"/>
              <a:gd name="connsiteY3" fmla="*/ 2846659 h 5563519"/>
              <a:gd name="connsiteX4" fmla="*/ 5510905 w 5899446"/>
              <a:gd name="connsiteY4" fmla="*/ 4232742 h 5563519"/>
              <a:gd name="connsiteX5" fmla="*/ 5335088 w 5899446"/>
              <a:gd name="connsiteY5" fmla="*/ 4697156 h 5563519"/>
              <a:gd name="connsiteX6" fmla="*/ 5892178 w 5899446"/>
              <a:gd name="connsiteY6" fmla="*/ 4910410 h 5563519"/>
              <a:gd name="connsiteX7" fmla="*/ 4900119 w 5899446"/>
              <a:gd name="connsiteY7" fmla="*/ 5091182 h 5563519"/>
              <a:gd name="connsiteX8" fmla="*/ 3928734 w 5899446"/>
              <a:gd name="connsiteY8" fmla="*/ 5415380 h 5563519"/>
              <a:gd name="connsiteX9" fmla="*/ 1976356 w 5899446"/>
              <a:gd name="connsiteY9" fmla="*/ 5490758 h 5563519"/>
              <a:gd name="connsiteX10" fmla="*/ 484451 w 5899446"/>
              <a:gd name="connsiteY10" fmla="*/ 4599872 h 5563519"/>
              <a:gd name="connsiteX11" fmla="*/ 5107 w 5899446"/>
              <a:gd name="connsiteY11" fmla="*/ 2182375 h 5563519"/>
              <a:gd name="connsiteX12" fmla="*/ 1044827 w 5899446"/>
              <a:gd name="connsiteY12" fmla="*/ 390247 h 5563519"/>
              <a:gd name="connsiteX13" fmla="*/ 2610904 w 5899446"/>
              <a:gd name="connsiteY13" fmla="*/ 740 h 5563519"/>
              <a:gd name="connsiteX0" fmla="*/ 2610904 w 5899446"/>
              <a:gd name="connsiteY0" fmla="*/ 740 h 5563519"/>
              <a:gd name="connsiteX1" fmla="*/ 3175396 w 5899446"/>
              <a:gd name="connsiteY1" fmla="*/ 21848 h 5563519"/>
              <a:gd name="connsiteX2" fmla="*/ 5395327 w 5899446"/>
              <a:gd name="connsiteY2" fmla="*/ 788936 h 5563519"/>
              <a:gd name="connsiteX3" fmla="*/ 5762158 w 5899446"/>
              <a:gd name="connsiteY3" fmla="*/ 2846659 h 5563519"/>
              <a:gd name="connsiteX4" fmla="*/ 5510905 w 5899446"/>
              <a:gd name="connsiteY4" fmla="*/ 4232742 h 5563519"/>
              <a:gd name="connsiteX5" fmla="*/ 5335088 w 5899446"/>
              <a:gd name="connsiteY5" fmla="*/ 4697156 h 5563519"/>
              <a:gd name="connsiteX6" fmla="*/ 5892178 w 5899446"/>
              <a:gd name="connsiteY6" fmla="*/ 4910410 h 5563519"/>
              <a:gd name="connsiteX7" fmla="*/ 4900119 w 5899446"/>
              <a:gd name="connsiteY7" fmla="*/ 5091182 h 5563519"/>
              <a:gd name="connsiteX8" fmla="*/ 3928734 w 5899446"/>
              <a:gd name="connsiteY8" fmla="*/ 5415380 h 5563519"/>
              <a:gd name="connsiteX9" fmla="*/ 1976356 w 5899446"/>
              <a:gd name="connsiteY9" fmla="*/ 5490758 h 5563519"/>
              <a:gd name="connsiteX10" fmla="*/ 484451 w 5899446"/>
              <a:gd name="connsiteY10" fmla="*/ 4599872 h 5563519"/>
              <a:gd name="connsiteX11" fmla="*/ 5107 w 5899446"/>
              <a:gd name="connsiteY11" fmla="*/ 2182375 h 5563519"/>
              <a:gd name="connsiteX12" fmla="*/ 1044827 w 5899446"/>
              <a:gd name="connsiteY12" fmla="*/ 390247 h 5563519"/>
              <a:gd name="connsiteX13" fmla="*/ 2610904 w 5899446"/>
              <a:gd name="connsiteY13" fmla="*/ 740 h 5563519"/>
              <a:gd name="connsiteX0" fmla="*/ 2610904 w 5899446"/>
              <a:gd name="connsiteY0" fmla="*/ 740 h 5563519"/>
              <a:gd name="connsiteX1" fmla="*/ 3175396 w 5899446"/>
              <a:gd name="connsiteY1" fmla="*/ 21848 h 5563519"/>
              <a:gd name="connsiteX2" fmla="*/ 5395327 w 5899446"/>
              <a:gd name="connsiteY2" fmla="*/ 788936 h 5563519"/>
              <a:gd name="connsiteX3" fmla="*/ 5762158 w 5899446"/>
              <a:gd name="connsiteY3" fmla="*/ 2846659 h 5563519"/>
              <a:gd name="connsiteX4" fmla="*/ 5553702 w 5899446"/>
              <a:gd name="connsiteY4" fmla="*/ 4234819 h 5563519"/>
              <a:gd name="connsiteX5" fmla="*/ 5335088 w 5899446"/>
              <a:gd name="connsiteY5" fmla="*/ 4697156 h 5563519"/>
              <a:gd name="connsiteX6" fmla="*/ 5892178 w 5899446"/>
              <a:gd name="connsiteY6" fmla="*/ 4910410 h 5563519"/>
              <a:gd name="connsiteX7" fmla="*/ 4900119 w 5899446"/>
              <a:gd name="connsiteY7" fmla="*/ 5091182 h 5563519"/>
              <a:gd name="connsiteX8" fmla="*/ 3928734 w 5899446"/>
              <a:gd name="connsiteY8" fmla="*/ 5415380 h 5563519"/>
              <a:gd name="connsiteX9" fmla="*/ 1976356 w 5899446"/>
              <a:gd name="connsiteY9" fmla="*/ 5490758 h 5563519"/>
              <a:gd name="connsiteX10" fmla="*/ 484451 w 5899446"/>
              <a:gd name="connsiteY10" fmla="*/ 4599872 h 5563519"/>
              <a:gd name="connsiteX11" fmla="*/ 5107 w 5899446"/>
              <a:gd name="connsiteY11" fmla="*/ 2182375 h 5563519"/>
              <a:gd name="connsiteX12" fmla="*/ 1044827 w 5899446"/>
              <a:gd name="connsiteY12" fmla="*/ 390247 h 5563519"/>
              <a:gd name="connsiteX13" fmla="*/ 2610904 w 5899446"/>
              <a:gd name="connsiteY13" fmla="*/ 740 h 5563519"/>
              <a:gd name="connsiteX0" fmla="*/ 2610904 w 5899446"/>
              <a:gd name="connsiteY0" fmla="*/ 740 h 5563519"/>
              <a:gd name="connsiteX1" fmla="*/ 3175396 w 5899446"/>
              <a:gd name="connsiteY1" fmla="*/ 21848 h 5563519"/>
              <a:gd name="connsiteX2" fmla="*/ 5395327 w 5899446"/>
              <a:gd name="connsiteY2" fmla="*/ 788936 h 5563519"/>
              <a:gd name="connsiteX3" fmla="*/ 5553702 w 5899446"/>
              <a:gd name="connsiteY3" fmla="*/ 4234819 h 5563519"/>
              <a:gd name="connsiteX4" fmla="*/ 5335088 w 5899446"/>
              <a:gd name="connsiteY4" fmla="*/ 4697156 h 5563519"/>
              <a:gd name="connsiteX5" fmla="*/ 5892178 w 5899446"/>
              <a:gd name="connsiteY5" fmla="*/ 4910410 h 5563519"/>
              <a:gd name="connsiteX6" fmla="*/ 4900119 w 5899446"/>
              <a:gd name="connsiteY6" fmla="*/ 5091182 h 5563519"/>
              <a:gd name="connsiteX7" fmla="*/ 3928734 w 5899446"/>
              <a:gd name="connsiteY7" fmla="*/ 5415380 h 5563519"/>
              <a:gd name="connsiteX8" fmla="*/ 1976356 w 5899446"/>
              <a:gd name="connsiteY8" fmla="*/ 5490758 h 5563519"/>
              <a:gd name="connsiteX9" fmla="*/ 484451 w 5899446"/>
              <a:gd name="connsiteY9" fmla="*/ 4599872 h 5563519"/>
              <a:gd name="connsiteX10" fmla="*/ 5107 w 5899446"/>
              <a:gd name="connsiteY10" fmla="*/ 2182375 h 5563519"/>
              <a:gd name="connsiteX11" fmla="*/ 1044827 w 5899446"/>
              <a:gd name="connsiteY11" fmla="*/ 390247 h 5563519"/>
              <a:gd name="connsiteX12" fmla="*/ 2610904 w 5899446"/>
              <a:gd name="connsiteY12" fmla="*/ 740 h 5563519"/>
              <a:gd name="connsiteX0" fmla="*/ 2610904 w 5899446"/>
              <a:gd name="connsiteY0" fmla="*/ 740 h 5563519"/>
              <a:gd name="connsiteX1" fmla="*/ 3175396 w 5899446"/>
              <a:gd name="connsiteY1" fmla="*/ 21848 h 5563519"/>
              <a:gd name="connsiteX2" fmla="*/ 5395327 w 5899446"/>
              <a:gd name="connsiteY2" fmla="*/ 788936 h 5563519"/>
              <a:gd name="connsiteX3" fmla="*/ 5553702 w 5899446"/>
              <a:gd name="connsiteY3" fmla="*/ 4234819 h 5563519"/>
              <a:gd name="connsiteX4" fmla="*/ 5335088 w 5899446"/>
              <a:gd name="connsiteY4" fmla="*/ 4697156 h 5563519"/>
              <a:gd name="connsiteX5" fmla="*/ 5892178 w 5899446"/>
              <a:gd name="connsiteY5" fmla="*/ 4910410 h 5563519"/>
              <a:gd name="connsiteX6" fmla="*/ 4900119 w 5899446"/>
              <a:gd name="connsiteY6" fmla="*/ 5091182 h 5563519"/>
              <a:gd name="connsiteX7" fmla="*/ 3928734 w 5899446"/>
              <a:gd name="connsiteY7" fmla="*/ 5415380 h 5563519"/>
              <a:gd name="connsiteX8" fmla="*/ 1976356 w 5899446"/>
              <a:gd name="connsiteY8" fmla="*/ 5490758 h 5563519"/>
              <a:gd name="connsiteX9" fmla="*/ 484451 w 5899446"/>
              <a:gd name="connsiteY9" fmla="*/ 4599872 h 5563519"/>
              <a:gd name="connsiteX10" fmla="*/ 5107 w 5899446"/>
              <a:gd name="connsiteY10" fmla="*/ 2182375 h 5563519"/>
              <a:gd name="connsiteX11" fmla="*/ 1044827 w 5899446"/>
              <a:gd name="connsiteY11" fmla="*/ 390247 h 5563519"/>
              <a:gd name="connsiteX12" fmla="*/ 2610904 w 5899446"/>
              <a:gd name="connsiteY12" fmla="*/ 740 h 5563519"/>
              <a:gd name="connsiteX0" fmla="*/ 2610904 w 5842641"/>
              <a:gd name="connsiteY0" fmla="*/ 740 h 5563519"/>
              <a:gd name="connsiteX1" fmla="*/ 3175396 w 5842641"/>
              <a:gd name="connsiteY1" fmla="*/ 21848 h 5563519"/>
              <a:gd name="connsiteX2" fmla="*/ 5395327 w 5842641"/>
              <a:gd name="connsiteY2" fmla="*/ 788936 h 5563519"/>
              <a:gd name="connsiteX3" fmla="*/ 5553702 w 5842641"/>
              <a:gd name="connsiteY3" fmla="*/ 4234819 h 5563519"/>
              <a:gd name="connsiteX4" fmla="*/ 5335088 w 5842641"/>
              <a:gd name="connsiteY4" fmla="*/ 4697156 h 5563519"/>
              <a:gd name="connsiteX5" fmla="*/ 5806082 w 5842641"/>
              <a:gd name="connsiteY5" fmla="*/ 4917350 h 5563519"/>
              <a:gd name="connsiteX6" fmla="*/ 4900119 w 5842641"/>
              <a:gd name="connsiteY6" fmla="*/ 5091182 h 5563519"/>
              <a:gd name="connsiteX7" fmla="*/ 3928734 w 5842641"/>
              <a:gd name="connsiteY7" fmla="*/ 5415380 h 5563519"/>
              <a:gd name="connsiteX8" fmla="*/ 1976356 w 5842641"/>
              <a:gd name="connsiteY8" fmla="*/ 5490758 h 5563519"/>
              <a:gd name="connsiteX9" fmla="*/ 484451 w 5842641"/>
              <a:gd name="connsiteY9" fmla="*/ 4599872 h 5563519"/>
              <a:gd name="connsiteX10" fmla="*/ 5107 w 5842641"/>
              <a:gd name="connsiteY10" fmla="*/ 2182375 h 5563519"/>
              <a:gd name="connsiteX11" fmla="*/ 1044827 w 5842641"/>
              <a:gd name="connsiteY11" fmla="*/ 390247 h 5563519"/>
              <a:gd name="connsiteX12" fmla="*/ 2610904 w 5842641"/>
              <a:gd name="connsiteY12" fmla="*/ 740 h 5563519"/>
              <a:gd name="connsiteX0" fmla="*/ 2610904 w 5842641"/>
              <a:gd name="connsiteY0" fmla="*/ 740 h 5563519"/>
              <a:gd name="connsiteX1" fmla="*/ 3175396 w 5842641"/>
              <a:gd name="connsiteY1" fmla="*/ 21848 h 5563519"/>
              <a:gd name="connsiteX2" fmla="*/ 5395327 w 5842641"/>
              <a:gd name="connsiteY2" fmla="*/ 788936 h 5563519"/>
              <a:gd name="connsiteX3" fmla="*/ 5553702 w 5842641"/>
              <a:gd name="connsiteY3" fmla="*/ 4234819 h 5563519"/>
              <a:gd name="connsiteX4" fmla="*/ 5335088 w 5842641"/>
              <a:gd name="connsiteY4" fmla="*/ 4697156 h 5563519"/>
              <a:gd name="connsiteX5" fmla="*/ 5806082 w 5842641"/>
              <a:gd name="connsiteY5" fmla="*/ 4917350 h 5563519"/>
              <a:gd name="connsiteX6" fmla="*/ 4900119 w 5842641"/>
              <a:gd name="connsiteY6" fmla="*/ 5091182 h 5563519"/>
              <a:gd name="connsiteX7" fmla="*/ 3928734 w 5842641"/>
              <a:gd name="connsiteY7" fmla="*/ 5415380 h 5563519"/>
              <a:gd name="connsiteX8" fmla="*/ 1976356 w 5842641"/>
              <a:gd name="connsiteY8" fmla="*/ 5490758 h 5563519"/>
              <a:gd name="connsiteX9" fmla="*/ 484451 w 5842641"/>
              <a:gd name="connsiteY9" fmla="*/ 4599872 h 5563519"/>
              <a:gd name="connsiteX10" fmla="*/ 5107 w 5842641"/>
              <a:gd name="connsiteY10" fmla="*/ 2182375 h 5563519"/>
              <a:gd name="connsiteX11" fmla="*/ 1044827 w 5842641"/>
              <a:gd name="connsiteY11" fmla="*/ 390247 h 5563519"/>
              <a:gd name="connsiteX12" fmla="*/ 2610904 w 5842641"/>
              <a:gd name="connsiteY12" fmla="*/ 740 h 5563519"/>
              <a:gd name="connsiteX0" fmla="*/ 2610904 w 5842641"/>
              <a:gd name="connsiteY0" fmla="*/ 740 h 5563519"/>
              <a:gd name="connsiteX1" fmla="*/ 3175396 w 5842641"/>
              <a:gd name="connsiteY1" fmla="*/ 21848 h 5563519"/>
              <a:gd name="connsiteX2" fmla="*/ 5395327 w 5842641"/>
              <a:gd name="connsiteY2" fmla="*/ 788936 h 5563519"/>
              <a:gd name="connsiteX3" fmla="*/ 5553702 w 5842641"/>
              <a:gd name="connsiteY3" fmla="*/ 4234819 h 5563519"/>
              <a:gd name="connsiteX4" fmla="*/ 5335088 w 5842641"/>
              <a:gd name="connsiteY4" fmla="*/ 4697156 h 5563519"/>
              <a:gd name="connsiteX5" fmla="*/ 5806082 w 5842641"/>
              <a:gd name="connsiteY5" fmla="*/ 4917350 h 5563519"/>
              <a:gd name="connsiteX6" fmla="*/ 4900119 w 5842641"/>
              <a:gd name="connsiteY6" fmla="*/ 5091182 h 5563519"/>
              <a:gd name="connsiteX7" fmla="*/ 3928734 w 5842641"/>
              <a:gd name="connsiteY7" fmla="*/ 5415380 h 5563519"/>
              <a:gd name="connsiteX8" fmla="*/ 1976356 w 5842641"/>
              <a:gd name="connsiteY8" fmla="*/ 5490758 h 5563519"/>
              <a:gd name="connsiteX9" fmla="*/ 484451 w 5842641"/>
              <a:gd name="connsiteY9" fmla="*/ 4599872 h 5563519"/>
              <a:gd name="connsiteX10" fmla="*/ 5107 w 5842641"/>
              <a:gd name="connsiteY10" fmla="*/ 2182375 h 5563519"/>
              <a:gd name="connsiteX11" fmla="*/ 1044827 w 5842641"/>
              <a:gd name="connsiteY11" fmla="*/ 390247 h 5563519"/>
              <a:gd name="connsiteX12" fmla="*/ 2610904 w 5842641"/>
              <a:gd name="connsiteY12" fmla="*/ 740 h 5563519"/>
              <a:gd name="connsiteX0" fmla="*/ 2610904 w 5842641"/>
              <a:gd name="connsiteY0" fmla="*/ 740 h 5563519"/>
              <a:gd name="connsiteX1" fmla="*/ 3175396 w 5842641"/>
              <a:gd name="connsiteY1" fmla="*/ 21848 h 5563519"/>
              <a:gd name="connsiteX2" fmla="*/ 5395327 w 5842641"/>
              <a:gd name="connsiteY2" fmla="*/ 788936 h 5563519"/>
              <a:gd name="connsiteX3" fmla="*/ 5553702 w 5842641"/>
              <a:gd name="connsiteY3" fmla="*/ 4234819 h 5563519"/>
              <a:gd name="connsiteX4" fmla="*/ 5335088 w 5842641"/>
              <a:gd name="connsiteY4" fmla="*/ 4697156 h 5563519"/>
              <a:gd name="connsiteX5" fmla="*/ 5806082 w 5842641"/>
              <a:gd name="connsiteY5" fmla="*/ 4917350 h 5563519"/>
              <a:gd name="connsiteX6" fmla="*/ 4900119 w 5842641"/>
              <a:gd name="connsiteY6" fmla="*/ 5091182 h 5563519"/>
              <a:gd name="connsiteX7" fmla="*/ 3928734 w 5842641"/>
              <a:gd name="connsiteY7" fmla="*/ 5415380 h 5563519"/>
              <a:gd name="connsiteX8" fmla="*/ 1976356 w 5842641"/>
              <a:gd name="connsiteY8" fmla="*/ 5490758 h 5563519"/>
              <a:gd name="connsiteX9" fmla="*/ 484451 w 5842641"/>
              <a:gd name="connsiteY9" fmla="*/ 4599872 h 5563519"/>
              <a:gd name="connsiteX10" fmla="*/ 5107 w 5842641"/>
              <a:gd name="connsiteY10" fmla="*/ 2182375 h 5563519"/>
              <a:gd name="connsiteX11" fmla="*/ 1044827 w 5842641"/>
              <a:gd name="connsiteY11" fmla="*/ 390247 h 5563519"/>
              <a:gd name="connsiteX12" fmla="*/ 2610904 w 5842641"/>
              <a:gd name="connsiteY12" fmla="*/ 740 h 5563519"/>
              <a:gd name="connsiteX0" fmla="*/ 2610904 w 5842641"/>
              <a:gd name="connsiteY0" fmla="*/ 740 h 5563519"/>
              <a:gd name="connsiteX1" fmla="*/ 3175396 w 5842641"/>
              <a:gd name="connsiteY1" fmla="*/ 21848 h 5563519"/>
              <a:gd name="connsiteX2" fmla="*/ 5395327 w 5842641"/>
              <a:gd name="connsiteY2" fmla="*/ 788936 h 5563519"/>
              <a:gd name="connsiteX3" fmla="*/ 5553702 w 5842641"/>
              <a:gd name="connsiteY3" fmla="*/ 4234819 h 5563519"/>
              <a:gd name="connsiteX4" fmla="*/ 5335088 w 5842641"/>
              <a:gd name="connsiteY4" fmla="*/ 4697156 h 5563519"/>
              <a:gd name="connsiteX5" fmla="*/ 5806082 w 5842641"/>
              <a:gd name="connsiteY5" fmla="*/ 4917350 h 5563519"/>
              <a:gd name="connsiteX6" fmla="*/ 4900119 w 5842641"/>
              <a:gd name="connsiteY6" fmla="*/ 5091182 h 5563519"/>
              <a:gd name="connsiteX7" fmla="*/ 3928734 w 5842641"/>
              <a:gd name="connsiteY7" fmla="*/ 5415380 h 5563519"/>
              <a:gd name="connsiteX8" fmla="*/ 1976356 w 5842641"/>
              <a:gd name="connsiteY8" fmla="*/ 5490758 h 5563519"/>
              <a:gd name="connsiteX9" fmla="*/ 484451 w 5842641"/>
              <a:gd name="connsiteY9" fmla="*/ 4599872 h 5563519"/>
              <a:gd name="connsiteX10" fmla="*/ 5107 w 5842641"/>
              <a:gd name="connsiteY10" fmla="*/ 2182375 h 5563519"/>
              <a:gd name="connsiteX11" fmla="*/ 1044827 w 5842641"/>
              <a:gd name="connsiteY11" fmla="*/ 390247 h 5563519"/>
              <a:gd name="connsiteX12" fmla="*/ 2610904 w 5842641"/>
              <a:gd name="connsiteY12" fmla="*/ 740 h 5563519"/>
              <a:gd name="connsiteX0" fmla="*/ 2610904 w 5842641"/>
              <a:gd name="connsiteY0" fmla="*/ 740 h 5563519"/>
              <a:gd name="connsiteX1" fmla="*/ 3175396 w 5842641"/>
              <a:gd name="connsiteY1" fmla="*/ 21848 h 5563519"/>
              <a:gd name="connsiteX2" fmla="*/ 5395327 w 5842641"/>
              <a:gd name="connsiteY2" fmla="*/ 788936 h 5563519"/>
              <a:gd name="connsiteX3" fmla="*/ 5553702 w 5842641"/>
              <a:gd name="connsiteY3" fmla="*/ 4234819 h 5563519"/>
              <a:gd name="connsiteX4" fmla="*/ 5335088 w 5842641"/>
              <a:gd name="connsiteY4" fmla="*/ 4697156 h 5563519"/>
              <a:gd name="connsiteX5" fmla="*/ 5806082 w 5842641"/>
              <a:gd name="connsiteY5" fmla="*/ 4917350 h 5563519"/>
              <a:gd name="connsiteX6" fmla="*/ 4900119 w 5842641"/>
              <a:gd name="connsiteY6" fmla="*/ 5091182 h 5563519"/>
              <a:gd name="connsiteX7" fmla="*/ 3928734 w 5842641"/>
              <a:gd name="connsiteY7" fmla="*/ 5415380 h 5563519"/>
              <a:gd name="connsiteX8" fmla="*/ 1976356 w 5842641"/>
              <a:gd name="connsiteY8" fmla="*/ 5490758 h 5563519"/>
              <a:gd name="connsiteX9" fmla="*/ 484451 w 5842641"/>
              <a:gd name="connsiteY9" fmla="*/ 4599872 h 5563519"/>
              <a:gd name="connsiteX10" fmla="*/ 5107 w 5842641"/>
              <a:gd name="connsiteY10" fmla="*/ 2182375 h 5563519"/>
              <a:gd name="connsiteX11" fmla="*/ 1044827 w 5842641"/>
              <a:gd name="connsiteY11" fmla="*/ 390247 h 5563519"/>
              <a:gd name="connsiteX12" fmla="*/ 2610904 w 5842641"/>
              <a:gd name="connsiteY12" fmla="*/ 740 h 5563519"/>
              <a:gd name="connsiteX0" fmla="*/ 2610904 w 5842641"/>
              <a:gd name="connsiteY0" fmla="*/ 740 h 5563519"/>
              <a:gd name="connsiteX1" fmla="*/ 3175396 w 5842641"/>
              <a:gd name="connsiteY1" fmla="*/ 21848 h 5563519"/>
              <a:gd name="connsiteX2" fmla="*/ 5395327 w 5842641"/>
              <a:gd name="connsiteY2" fmla="*/ 788936 h 5563519"/>
              <a:gd name="connsiteX3" fmla="*/ 5553702 w 5842641"/>
              <a:gd name="connsiteY3" fmla="*/ 4234819 h 5563519"/>
              <a:gd name="connsiteX4" fmla="*/ 5335088 w 5842641"/>
              <a:gd name="connsiteY4" fmla="*/ 4697156 h 5563519"/>
              <a:gd name="connsiteX5" fmla="*/ 5806082 w 5842641"/>
              <a:gd name="connsiteY5" fmla="*/ 4917350 h 5563519"/>
              <a:gd name="connsiteX6" fmla="*/ 4900119 w 5842641"/>
              <a:gd name="connsiteY6" fmla="*/ 5091182 h 5563519"/>
              <a:gd name="connsiteX7" fmla="*/ 3928734 w 5842641"/>
              <a:gd name="connsiteY7" fmla="*/ 5415380 h 5563519"/>
              <a:gd name="connsiteX8" fmla="*/ 1976356 w 5842641"/>
              <a:gd name="connsiteY8" fmla="*/ 5490758 h 5563519"/>
              <a:gd name="connsiteX9" fmla="*/ 484451 w 5842641"/>
              <a:gd name="connsiteY9" fmla="*/ 4599872 h 5563519"/>
              <a:gd name="connsiteX10" fmla="*/ 5107 w 5842641"/>
              <a:gd name="connsiteY10" fmla="*/ 2182375 h 5563519"/>
              <a:gd name="connsiteX11" fmla="*/ 1044827 w 5842641"/>
              <a:gd name="connsiteY11" fmla="*/ 390247 h 5563519"/>
              <a:gd name="connsiteX12" fmla="*/ 2610904 w 5842641"/>
              <a:gd name="connsiteY12" fmla="*/ 740 h 5563519"/>
              <a:gd name="connsiteX0" fmla="*/ 2610904 w 5842641"/>
              <a:gd name="connsiteY0" fmla="*/ 740 h 5563519"/>
              <a:gd name="connsiteX1" fmla="*/ 3175396 w 5842641"/>
              <a:gd name="connsiteY1" fmla="*/ 21848 h 5563519"/>
              <a:gd name="connsiteX2" fmla="*/ 5395327 w 5842641"/>
              <a:gd name="connsiteY2" fmla="*/ 788936 h 5563519"/>
              <a:gd name="connsiteX3" fmla="*/ 5553702 w 5842641"/>
              <a:gd name="connsiteY3" fmla="*/ 4234819 h 5563519"/>
              <a:gd name="connsiteX4" fmla="*/ 5335088 w 5842641"/>
              <a:gd name="connsiteY4" fmla="*/ 4697156 h 5563519"/>
              <a:gd name="connsiteX5" fmla="*/ 5806082 w 5842641"/>
              <a:gd name="connsiteY5" fmla="*/ 4917350 h 5563519"/>
              <a:gd name="connsiteX6" fmla="*/ 4756741 w 5842641"/>
              <a:gd name="connsiteY6" fmla="*/ 5177609 h 5563519"/>
              <a:gd name="connsiteX7" fmla="*/ 3928734 w 5842641"/>
              <a:gd name="connsiteY7" fmla="*/ 5415380 h 5563519"/>
              <a:gd name="connsiteX8" fmla="*/ 1976356 w 5842641"/>
              <a:gd name="connsiteY8" fmla="*/ 5490758 h 5563519"/>
              <a:gd name="connsiteX9" fmla="*/ 484451 w 5842641"/>
              <a:gd name="connsiteY9" fmla="*/ 4599872 h 5563519"/>
              <a:gd name="connsiteX10" fmla="*/ 5107 w 5842641"/>
              <a:gd name="connsiteY10" fmla="*/ 2182375 h 5563519"/>
              <a:gd name="connsiteX11" fmla="*/ 1044827 w 5842641"/>
              <a:gd name="connsiteY11" fmla="*/ 390247 h 5563519"/>
              <a:gd name="connsiteX12" fmla="*/ 2610904 w 5842641"/>
              <a:gd name="connsiteY12" fmla="*/ 740 h 5563519"/>
              <a:gd name="connsiteX0" fmla="*/ 2610904 w 5842641"/>
              <a:gd name="connsiteY0" fmla="*/ 740 h 5563519"/>
              <a:gd name="connsiteX1" fmla="*/ 3175396 w 5842641"/>
              <a:gd name="connsiteY1" fmla="*/ 21848 h 5563519"/>
              <a:gd name="connsiteX2" fmla="*/ 5395327 w 5842641"/>
              <a:gd name="connsiteY2" fmla="*/ 788936 h 5563519"/>
              <a:gd name="connsiteX3" fmla="*/ 5553702 w 5842641"/>
              <a:gd name="connsiteY3" fmla="*/ 4234819 h 5563519"/>
              <a:gd name="connsiteX4" fmla="*/ 5335088 w 5842641"/>
              <a:gd name="connsiteY4" fmla="*/ 4697156 h 5563519"/>
              <a:gd name="connsiteX5" fmla="*/ 5806082 w 5842641"/>
              <a:gd name="connsiteY5" fmla="*/ 4917350 h 5563519"/>
              <a:gd name="connsiteX6" fmla="*/ 4756741 w 5842641"/>
              <a:gd name="connsiteY6" fmla="*/ 5177609 h 5563519"/>
              <a:gd name="connsiteX7" fmla="*/ 3928734 w 5842641"/>
              <a:gd name="connsiteY7" fmla="*/ 5415380 h 5563519"/>
              <a:gd name="connsiteX8" fmla="*/ 1976356 w 5842641"/>
              <a:gd name="connsiteY8" fmla="*/ 5490758 h 5563519"/>
              <a:gd name="connsiteX9" fmla="*/ 484451 w 5842641"/>
              <a:gd name="connsiteY9" fmla="*/ 4599872 h 5563519"/>
              <a:gd name="connsiteX10" fmla="*/ 5107 w 5842641"/>
              <a:gd name="connsiteY10" fmla="*/ 2182375 h 5563519"/>
              <a:gd name="connsiteX11" fmla="*/ 1044827 w 5842641"/>
              <a:gd name="connsiteY11" fmla="*/ 390247 h 5563519"/>
              <a:gd name="connsiteX12" fmla="*/ 2610904 w 5842641"/>
              <a:gd name="connsiteY12" fmla="*/ 740 h 5563519"/>
              <a:gd name="connsiteX0" fmla="*/ 2610904 w 5842641"/>
              <a:gd name="connsiteY0" fmla="*/ 740 h 5563519"/>
              <a:gd name="connsiteX1" fmla="*/ 3175396 w 5842641"/>
              <a:gd name="connsiteY1" fmla="*/ 21848 h 5563519"/>
              <a:gd name="connsiteX2" fmla="*/ 5395327 w 5842641"/>
              <a:gd name="connsiteY2" fmla="*/ 788936 h 5563519"/>
              <a:gd name="connsiteX3" fmla="*/ 5553702 w 5842641"/>
              <a:gd name="connsiteY3" fmla="*/ 4234819 h 5563519"/>
              <a:gd name="connsiteX4" fmla="*/ 5335088 w 5842641"/>
              <a:gd name="connsiteY4" fmla="*/ 4697156 h 5563519"/>
              <a:gd name="connsiteX5" fmla="*/ 5806082 w 5842641"/>
              <a:gd name="connsiteY5" fmla="*/ 4917350 h 5563519"/>
              <a:gd name="connsiteX6" fmla="*/ 4753475 w 5842641"/>
              <a:gd name="connsiteY6" fmla="*/ 5258150 h 5563519"/>
              <a:gd name="connsiteX7" fmla="*/ 3928734 w 5842641"/>
              <a:gd name="connsiteY7" fmla="*/ 5415380 h 5563519"/>
              <a:gd name="connsiteX8" fmla="*/ 1976356 w 5842641"/>
              <a:gd name="connsiteY8" fmla="*/ 5490758 h 5563519"/>
              <a:gd name="connsiteX9" fmla="*/ 484451 w 5842641"/>
              <a:gd name="connsiteY9" fmla="*/ 4599872 h 5563519"/>
              <a:gd name="connsiteX10" fmla="*/ 5107 w 5842641"/>
              <a:gd name="connsiteY10" fmla="*/ 2182375 h 5563519"/>
              <a:gd name="connsiteX11" fmla="*/ 1044827 w 5842641"/>
              <a:gd name="connsiteY11" fmla="*/ 390247 h 5563519"/>
              <a:gd name="connsiteX12" fmla="*/ 2610904 w 5842641"/>
              <a:gd name="connsiteY12" fmla="*/ 740 h 5563519"/>
              <a:gd name="connsiteX0" fmla="*/ 2610904 w 5842641"/>
              <a:gd name="connsiteY0" fmla="*/ 740 h 5563519"/>
              <a:gd name="connsiteX1" fmla="*/ 3175396 w 5842641"/>
              <a:gd name="connsiteY1" fmla="*/ 21848 h 5563519"/>
              <a:gd name="connsiteX2" fmla="*/ 5395327 w 5842641"/>
              <a:gd name="connsiteY2" fmla="*/ 788936 h 5563519"/>
              <a:gd name="connsiteX3" fmla="*/ 5553702 w 5842641"/>
              <a:gd name="connsiteY3" fmla="*/ 4234819 h 5563519"/>
              <a:gd name="connsiteX4" fmla="*/ 5335088 w 5842641"/>
              <a:gd name="connsiteY4" fmla="*/ 4697156 h 5563519"/>
              <a:gd name="connsiteX5" fmla="*/ 5806082 w 5842641"/>
              <a:gd name="connsiteY5" fmla="*/ 4917350 h 5563519"/>
              <a:gd name="connsiteX6" fmla="*/ 4753475 w 5842641"/>
              <a:gd name="connsiteY6" fmla="*/ 5258150 h 5563519"/>
              <a:gd name="connsiteX7" fmla="*/ 3928734 w 5842641"/>
              <a:gd name="connsiteY7" fmla="*/ 5415380 h 5563519"/>
              <a:gd name="connsiteX8" fmla="*/ 1976356 w 5842641"/>
              <a:gd name="connsiteY8" fmla="*/ 5490758 h 5563519"/>
              <a:gd name="connsiteX9" fmla="*/ 484451 w 5842641"/>
              <a:gd name="connsiteY9" fmla="*/ 4599872 h 5563519"/>
              <a:gd name="connsiteX10" fmla="*/ 5107 w 5842641"/>
              <a:gd name="connsiteY10" fmla="*/ 2182375 h 5563519"/>
              <a:gd name="connsiteX11" fmla="*/ 1044827 w 5842641"/>
              <a:gd name="connsiteY11" fmla="*/ 390247 h 5563519"/>
              <a:gd name="connsiteX12" fmla="*/ 2610904 w 5842641"/>
              <a:gd name="connsiteY12" fmla="*/ 740 h 5563519"/>
              <a:gd name="connsiteX0" fmla="*/ 2610904 w 5850952"/>
              <a:gd name="connsiteY0" fmla="*/ 740 h 5563519"/>
              <a:gd name="connsiteX1" fmla="*/ 3175396 w 5850952"/>
              <a:gd name="connsiteY1" fmla="*/ 21848 h 5563519"/>
              <a:gd name="connsiteX2" fmla="*/ 5395327 w 5850952"/>
              <a:gd name="connsiteY2" fmla="*/ 788936 h 5563519"/>
              <a:gd name="connsiteX3" fmla="*/ 5553702 w 5850952"/>
              <a:gd name="connsiteY3" fmla="*/ 4234819 h 5563519"/>
              <a:gd name="connsiteX4" fmla="*/ 5335088 w 5850952"/>
              <a:gd name="connsiteY4" fmla="*/ 4697156 h 5563519"/>
              <a:gd name="connsiteX5" fmla="*/ 5806082 w 5850952"/>
              <a:gd name="connsiteY5" fmla="*/ 4917350 h 5563519"/>
              <a:gd name="connsiteX6" fmla="*/ 4753475 w 5850952"/>
              <a:gd name="connsiteY6" fmla="*/ 5258150 h 5563519"/>
              <a:gd name="connsiteX7" fmla="*/ 3928734 w 5850952"/>
              <a:gd name="connsiteY7" fmla="*/ 5415380 h 5563519"/>
              <a:gd name="connsiteX8" fmla="*/ 1976356 w 5850952"/>
              <a:gd name="connsiteY8" fmla="*/ 5490758 h 5563519"/>
              <a:gd name="connsiteX9" fmla="*/ 484451 w 5850952"/>
              <a:gd name="connsiteY9" fmla="*/ 4599872 h 5563519"/>
              <a:gd name="connsiteX10" fmla="*/ 5107 w 5850952"/>
              <a:gd name="connsiteY10" fmla="*/ 2182375 h 5563519"/>
              <a:gd name="connsiteX11" fmla="*/ 1044827 w 5850952"/>
              <a:gd name="connsiteY11" fmla="*/ 390247 h 5563519"/>
              <a:gd name="connsiteX12" fmla="*/ 2610904 w 5850952"/>
              <a:gd name="connsiteY12" fmla="*/ 740 h 5563519"/>
              <a:gd name="connsiteX0" fmla="*/ 2610904 w 5847215"/>
              <a:gd name="connsiteY0" fmla="*/ 740 h 5563519"/>
              <a:gd name="connsiteX1" fmla="*/ 3175396 w 5847215"/>
              <a:gd name="connsiteY1" fmla="*/ 21848 h 5563519"/>
              <a:gd name="connsiteX2" fmla="*/ 5395327 w 5847215"/>
              <a:gd name="connsiteY2" fmla="*/ 788936 h 5563519"/>
              <a:gd name="connsiteX3" fmla="*/ 5553702 w 5847215"/>
              <a:gd name="connsiteY3" fmla="*/ 4234819 h 5563519"/>
              <a:gd name="connsiteX4" fmla="*/ 5335088 w 5847215"/>
              <a:gd name="connsiteY4" fmla="*/ 4697156 h 5563519"/>
              <a:gd name="connsiteX5" fmla="*/ 5806082 w 5847215"/>
              <a:gd name="connsiteY5" fmla="*/ 4917350 h 5563519"/>
              <a:gd name="connsiteX6" fmla="*/ 4753475 w 5847215"/>
              <a:gd name="connsiteY6" fmla="*/ 5258150 h 5563519"/>
              <a:gd name="connsiteX7" fmla="*/ 3928734 w 5847215"/>
              <a:gd name="connsiteY7" fmla="*/ 5415380 h 5563519"/>
              <a:gd name="connsiteX8" fmla="*/ 1976356 w 5847215"/>
              <a:gd name="connsiteY8" fmla="*/ 5490758 h 5563519"/>
              <a:gd name="connsiteX9" fmla="*/ 484451 w 5847215"/>
              <a:gd name="connsiteY9" fmla="*/ 4599872 h 5563519"/>
              <a:gd name="connsiteX10" fmla="*/ 5107 w 5847215"/>
              <a:gd name="connsiteY10" fmla="*/ 2182375 h 5563519"/>
              <a:gd name="connsiteX11" fmla="*/ 1044827 w 5847215"/>
              <a:gd name="connsiteY11" fmla="*/ 390247 h 5563519"/>
              <a:gd name="connsiteX12" fmla="*/ 2610904 w 5847215"/>
              <a:gd name="connsiteY12" fmla="*/ 740 h 5563519"/>
              <a:gd name="connsiteX0" fmla="*/ 2610904 w 5848305"/>
              <a:gd name="connsiteY0" fmla="*/ 740 h 5563519"/>
              <a:gd name="connsiteX1" fmla="*/ 3175396 w 5848305"/>
              <a:gd name="connsiteY1" fmla="*/ 21848 h 5563519"/>
              <a:gd name="connsiteX2" fmla="*/ 5395327 w 5848305"/>
              <a:gd name="connsiteY2" fmla="*/ 788936 h 5563519"/>
              <a:gd name="connsiteX3" fmla="*/ 5555336 w 5848305"/>
              <a:gd name="connsiteY3" fmla="*/ 4194548 h 5563519"/>
              <a:gd name="connsiteX4" fmla="*/ 5335088 w 5848305"/>
              <a:gd name="connsiteY4" fmla="*/ 4697156 h 5563519"/>
              <a:gd name="connsiteX5" fmla="*/ 5806082 w 5848305"/>
              <a:gd name="connsiteY5" fmla="*/ 4917350 h 5563519"/>
              <a:gd name="connsiteX6" fmla="*/ 4753475 w 5848305"/>
              <a:gd name="connsiteY6" fmla="*/ 5258150 h 5563519"/>
              <a:gd name="connsiteX7" fmla="*/ 3928734 w 5848305"/>
              <a:gd name="connsiteY7" fmla="*/ 5415380 h 5563519"/>
              <a:gd name="connsiteX8" fmla="*/ 1976356 w 5848305"/>
              <a:gd name="connsiteY8" fmla="*/ 5490758 h 5563519"/>
              <a:gd name="connsiteX9" fmla="*/ 484451 w 5848305"/>
              <a:gd name="connsiteY9" fmla="*/ 4599872 h 5563519"/>
              <a:gd name="connsiteX10" fmla="*/ 5107 w 5848305"/>
              <a:gd name="connsiteY10" fmla="*/ 2182375 h 5563519"/>
              <a:gd name="connsiteX11" fmla="*/ 1044827 w 5848305"/>
              <a:gd name="connsiteY11" fmla="*/ 390247 h 5563519"/>
              <a:gd name="connsiteX12" fmla="*/ 2610904 w 5848305"/>
              <a:gd name="connsiteY12" fmla="*/ 740 h 5563519"/>
              <a:gd name="connsiteX0" fmla="*/ 2610904 w 5848305"/>
              <a:gd name="connsiteY0" fmla="*/ 740 h 5563519"/>
              <a:gd name="connsiteX1" fmla="*/ 3175396 w 5848305"/>
              <a:gd name="connsiteY1" fmla="*/ 21848 h 5563519"/>
              <a:gd name="connsiteX2" fmla="*/ 5395327 w 5848305"/>
              <a:gd name="connsiteY2" fmla="*/ 788936 h 5563519"/>
              <a:gd name="connsiteX3" fmla="*/ 5555336 w 5848305"/>
              <a:gd name="connsiteY3" fmla="*/ 4194548 h 5563519"/>
              <a:gd name="connsiteX4" fmla="*/ 5335088 w 5848305"/>
              <a:gd name="connsiteY4" fmla="*/ 4697156 h 5563519"/>
              <a:gd name="connsiteX5" fmla="*/ 5806082 w 5848305"/>
              <a:gd name="connsiteY5" fmla="*/ 4917350 h 5563519"/>
              <a:gd name="connsiteX6" fmla="*/ 4764563 w 5848305"/>
              <a:gd name="connsiteY6" fmla="*/ 5272202 h 5563519"/>
              <a:gd name="connsiteX7" fmla="*/ 3928734 w 5848305"/>
              <a:gd name="connsiteY7" fmla="*/ 5415380 h 5563519"/>
              <a:gd name="connsiteX8" fmla="*/ 1976356 w 5848305"/>
              <a:gd name="connsiteY8" fmla="*/ 5490758 h 5563519"/>
              <a:gd name="connsiteX9" fmla="*/ 484451 w 5848305"/>
              <a:gd name="connsiteY9" fmla="*/ 4599872 h 5563519"/>
              <a:gd name="connsiteX10" fmla="*/ 5107 w 5848305"/>
              <a:gd name="connsiteY10" fmla="*/ 2182375 h 5563519"/>
              <a:gd name="connsiteX11" fmla="*/ 1044827 w 5848305"/>
              <a:gd name="connsiteY11" fmla="*/ 390247 h 5563519"/>
              <a:gd name="connsiteX12" fmla="*/ 2610904 w 5848305"/>
              <a:gd name="connsiteY12" fmla="*/ 740 h 5563519"/>
              <a:gd name="connsiteX0" fmla="*/ 2610904 w 5848305"/>
              <a:gd name="connsiteY0" fmla="*/ 740 h 5580594"/>
              <a:gd name="connsiteX1" fmla="*/ 3175396 w 5848305"/>
              <a:gd name="connsiteY1" fmla="*/ 21848 h 5580594"/>
              <a:gd name="connsiteX2" fmla="*/ 5395327 w 5848305"/>
              <a:gd name="connsiteY2" fmla="*/ 788936 h 5580594"/>
              <a:gd name="connsiteX3" fmla="*/ 5555336 w 5848305"/>
              <a:gd name="connsiteY3" fmla="*/ 4194548 h 5580594"/>
              <a:gd name="connsiteX4" fmla="*/ 5335088 w 5848305"/>
              <a:gd name="connsiteY4" fmla="*/ 4697156 h 5580594"/>
              <a:gd name="connsiteX5" fmla="*/ 5806082 w 5848305"/>
              <a:gd name="connsiteY5" fmla="*/ 4917350 h 5580594"/>
              <a:gd name="connsiteX6" fmla="*/ 4764563 w 5848305"/>
              <a:gd name="connsiteY6" fmla="*/ 5272202 h 5580594"/>
              <a:gd name="connsiteX7" fmla="*/ 3915472 w 5848305"/>
              <a:gd name="connsiteY7" fmla="*/ 5455023 h 5580594"/>
              <a:gd name="connsiteX8" fmla="*/ 1976356 w 5848305"/>
              <a:gd name="connsiteY8" fmla="*/ 5490758 h 5580594"/>
              <a:gd name="connsiteX9" fmla="*/ 484451 w 5848305"/>
              <a:gd name="connsiteY9" fmla="*/ 4599872 h 5580594"/>
              <a:gd name="connsiteX10" fmla="*/ 5107 w 5848305"/>
              <a:gd name="connsiteY10" fmla="*/ 2182375 h 5580594"/>
              <a:gd name="connsiteX11" fmla="*/ 1044827 w 5848305"/>
              <a:gd name="connsiteY11" fmla="*/ 390247 h 5580594"/>
              <a:gd name="connsiteX12" fmla="*/ 2610904 w 5848305"/>
              <a:gd name="connsiteY12" fmla="*/ 740 h 5580594"/>
              <a:gd name="connsiteX0" fmla="*/ 2610904 w 5848305"/>
              <a:gd name="connsiteY0" fmla="*/ 740 h 5565393"/>
              <a:gd name="connsiteX1" fmla="*/ 3175396 w 5848305"/>
              <a:gd name="connsiteY1" fmla="*/ 21848 h 5565393"/>
              <a:gd name="connsiteX2" fmla="*/ 5395327 w 5848305"/>
              <a:gd name="connsiteY2" fmla="*/ 788936 h 5565393"/>
              <a:gd name="connsiteX3" fmla="*/ 5555336 w 5848305"/>
              <a:gd name="connsiteY3" fmla="*/ 4194548 h 5565393"/>
              <a:gd name="connsiteX4" fmla="*/ 5335088 w 5848305"/>
              <a:gd name="connsiteY4" fmla="*/ 4697156 h 5565393"/>
              <a:gd name="connsiteX5" fmla="*/ 5806082 w 5848305"/>
              <a:gd name="connsiteY5" fmla="*/ 4917350 h 5565393"/>
              <a:gd name="connsiteX6" fmla="*/ 4764563 w 5848305"/>
              <a:gd name="connsiteY6" fmla="*/ 5272202 h 5565393"/>
              <a:gd name="connsiteX7" fmla="*/ 3915472 w 5848305"/>
              <a:gd name="connsiteY7" fmla="*/ 5455023 h 5565393"/>
              <a:gd name="connsiteX8" fmla="*/ 1976356 w 5848305"/>
              <a:gd name="connsiteY8" fmla="*/ 5490758 h 5565393"/>
              <a:gd name="connsiteX9" fmla="*/ 484451 w 5848305"/>
              <a:gd name="connsiteY9" fmla="*/ 4599872 h 5565393"/>
              <a:gd name="connsiteX10" fmla="*/ 5107 w 5848305"/>
              <a:gd name="connsiteY10" fmla="*/ 2182375 h 5565393"/>
              <a:gd name="connsiteX11" fmla="*/ 1044827 w 5848305"/>
              <a:gd name="connsiteY11" fmla="*/ 390247 h 5565393"/>
              <a:gd name="connsiteX12" fmla="*/ 2610904 w 5848305"/>
              <a:gd name="connsiteY12" fmla="*/ 740 h 5565393"/>
              <a:gd name="connsiteX0" fmla="*/ 2610904 w 5848305"/>
              <a:gd name="connsiteY0" fmla="*/ 740 h 5565393"/>
              <a:gd name="connsiteX1" fmla="*/ 3175396 w 5848305"/>
              <a:gd name="connsiteY1" fmla="*/ 21848 h 5565393"/>
              <a:gd name="connsiteX2" fmla="*/ 5395327 w 5848305"/>
              <a:gd name="connsiteY2" fmla="*/ 788936 h 5565393"/>
              <a:gd name="connsiteX3" fmla="*/ 5555336 w 5848305"/>
              <a:gd name="connsiteY3" fmla="*/ 4194548 h 5565393"/>
              <a:gd name="connsiteX4" fmla="*/ 5335088 w 5848305"/>
              <a:gd name="connsiteY4" fmla="*/ 4697156 h 5565393"/>
              <a:gd name="connsiteX5" fmla="*/ 5806082 w 5848305"/>
              <a:gd name="connsiteY5" fmla="*/ 4917350 h 5565393"/>
              <a:gd name="connsiteX6" fmla="*/ 4764563 w 5848305"/>
              <a:gd name="connsiteY6" fmla="*/ 5272202 h 5565393"/>
              <a:gd name="connsiteX7" fmla="*/ 3915472 w 5848305"/>
              <a:gd name="connsiteY7" fmla="*/ 5455023 h 5565393"/>
              <a:gd name="connsiteX8" fmla="*/ 1976356 w 5848305"/>
              <a:gd name="connsiteY8" fmla="*/ 5490758 h 5565393"/>
              <a:gd name="connsiteX9" fmla="*/ 484451 w 5848305"/>
              <a:gd name="connsiteY9" fmla="*/ 4599872 h 5565393"/>
              <a:gd name="connsiteX10" fmla="*/ 5107 w 5848305"/>
              <a:gd name="connsiteY10" fmla="*/ 2182375 h 5565393"/>
              <a:gd name="connsiteX11" fmla="*/ 898527 w 5848305"/>
              <a:gd name="connsiteY11" fmla="*/ 261270 h 5565393"/>
              <a:gd name="connsiteX12" fmla="*/ 2610904 w 5848305"/>
              <a:gd name="connsiteY12" fmla="*/ 740 h 5565393"/>
              <a:gd name="connsiteX0" fmla="*/ 2610904 w 5848305"/>
              <a:gd name="connsiteY0" fmla="*/ 740 h 5565393"/>
              <a:gd name="connsiteX1" fmla="*/ 3175396 w 5848305"/>
              <a:gd name="connsiteY1" fmla="*/ 21848 h 5565393"/>
              <a:gd name="connsiteX2" fmla="*/ 5395327 w 5848305"/>
              <a:gd name="connsiteY2" fmla="*/ 788936 h 5565393"/>
              <a:gd name="connsiteX3" fmla="*/ 5555336 w 5848305"/>
              <a:gd name="connsiteY3" fmla="*/ 4194548 h 5565393"/>
              <a:gd name="connsiteX4" fmla="*/ 5335088 w 5848305"/>
              <a:gd name="connsiteY4" fmla="*/ 4697156 h 5565393"/>
              <a:gd name="connsiteX5" fmla="*/ 5806082 w 5848305"/>
              <a:gd name="connsiteY5" fmla="*/ 4917350 h 5565393"/>
              <a:gd name="connsiteX6" fmla="*/ 4764563 w 5848305"/>
              <a:gd name="connsiteY6" fmla="*/ 5272202 h 5565393"/>
              <a:gd name="connsiteX7" fmla="*/ 3915472 w 5848305"/>
              <a:gd name="connsiteY7" fmla="*/ 5455023 h 5565393"/>
              <a:gd name="connsiteX8" fmla="*/ 1976356 w 5848305"/>
              <a:gd name="connsiteY8" fmla="*/ 5490758 h 5565393"/>
              <a:gd name="connsiteX9" fmla="*/ 484451 w 5848305"/>
              <a:gd name="connsiteY9" fmla="*/ 4599872 h 5565393"/>
              <a:gd name="connsiteX10" fmla="*/ 5107 w 5848305"/>
              <a:gd name="connsiteY10" fmla="*/ 2182375 h 5565393"/>
              <a:gd name="connsiteX11" fmla="*/ 906347 w 5848305"/>
              <a:gd name="connsiteY11" fmla="*/ 355862 h 5565393"/>
              <a:gd name="connsiteX12" fmla="*/ 2610904 w 5848305"/>
              <a:gd name="connsiteY12" fmla="*/ 740 h 5565393"/>
              <a:gd name="connsiteX0" fmla="*/ 2610904 w 5848305"/>
              <a:gd name="connsiteY0" fmla="*/ 345 h 5564998"/>
              <a:gd name="connsiteX1" fmla="*/ 3419641 w 5848305"/>
              <a:gd name="connsiteY1" fmla="*/ 34646 h 5564998"/>
              <a:gd name="connsiteX2" fmla="*/ 5395327 w 5848305"/>
              <a:gd name="connsiteY2" fmla="*/ 788541 h 5564998"/>
              <a:gd name="connsiteX3" fmla="*/ 5555336 w 5848305"/>
              <a:gd name="connsiteY3" fmla="*/ 4194153 h 5564998"/>
              <a:gd name="connsiteX4" fmla="*/ 5335088 w 5848305"/>
              <a:gd name="connsiteY4" fmla="*/ 4696761 h 5564998"/>
              <a:gd name="connsiteX5" fmla="*/ 5806082 w 5848305"/>
              <a:gd name="connsiteY5" fmla="*/ 4916955 h 5564998"/>
              <a:gd name="connsiteX6" fmla="*/ 4764563 w 5848305"/>
              <a:gd name="connsiteY6" fmla="*/ 5271807 h 5564998"/>
              <a:gd name="connsiteX7" fmla="*/ 3915472 w 5848305"/>
              <a:gd name="connsiteY7" fmla="*/ 5454628 h 5564998"/>
              <a:gd name="connsiteX8" fmla="*/ 1976356 w 5848305"/>
              <a:gd name="connsiteY8" fmla="*/ 5490363 h 5564998"/>
              <a:gd name="connsiteX9" fmla="*/ 484451 w 5848305"/>
              <a:gd name="connsiteY9" fmla="*/ 4599477 h 5564998"/>
              <a:gd name="connsiteX10" fmla="*/ 5107 w 5848305"/>
              <a:gd name="connsiteY10" fmla="*/ 2181980 h 5564998"/>
              <a:gd name="connsiteX11" fmla="*/ 906347 w 5848305"/>
              <a:gd name="connsiteY11" fmla="*/ 355467 h 5564998"/>
              <a:gd name="connsiteX12" fmla="*/ 2610904 w 5848305"/>
              <a:gd name="connsiteY12" fmla="*/ 345 h 5564998"/>
              <a:gd name="connsiteX0" fmla="*/ 2610904 w 5848305"/>
              <a:gd name="connsiteY0" fmla="*/ 49158 h 5613811"/>
              <a:gd name="connsiteX1" fmla="*/ 3422907 w 5848305"/>
              <a:gd name="connsiteY1" fmla="*/ 2919 h 5613811"/>
              <a:gd name="connsiteX2" fmla="*/ 5395327 w 5848305"/>
              <a:gd name="connsiteY2" fmla="*/ 837354 h 5613811"/>
              <a:gd name="connsiteX3" fmla="*/ 5555336 w 5848305"/>
              <a:gd name="connsiteY3" fmla="*/ 4242966 h 5613811"/>
              <a:gd name="connsiteX4" fmla="*/ 5335088 w 5848305"/>
              <a:gd name="connsiteY4" fmla="*/ 4745574 h 5613811"/>
              <a:gd name="connsiteX5" fmla="*/ 5806082 w 5848305"/>
              <a:gd name="connsiteY5" fmla="*/ 4965768 h 5613811"/>
              <a:gd name="connsiteX6" fmla="*/ 4764563 w 5848305"/>
              <a:gd name="connsiteY6" fmla="*/ 5320620 h 5613811"/>
              <a:gd name="connsiteX7" fmla="*/ 3915472 w 5848305"/>
              <a:gd name="connsiteY7" fmla="*/ 5503441 h 5613811"/>
              <a:gd name="connsiteX8" fmla="*/ 1976356 w 5848305"/>
              <a:gd name="connsiteY8" fmla="*/ 5539176 h 5613811"/>
              <a:gd name="connsiteX9" fmla="*/ 484451 w 5848305"/>
              <a:gd name="connsiteY9" fmla="*/ 4648290 h 5613811"/>
              <a:gd name="connsiteX10" fmla="*/ 5107 w 5848305"/>
              <a:gd name="connsiteY10" fmla="*/ 2230793 h 5613811"/>
              <a:gd name="connsiteX11" fmla="*/ 906347 w 5848305"/>
              <a:gd name="connsiteY11" fmla="*/ 404280 h 5613811"/>
              <a:gd name="connsiteX12" fmla="*/ 2610904 w 5848305"/>
              <a:gd name="connsiteY12" fmla="*/ 49158 h 5613811"/>
              <a:gd name="connsiteX0" fmla="*/ 2576556 w 5848305"/>
              <a:gd name="connsiteY0" fmla="*/ 83959 h 5663920"/>
              <a:gd name="connsiteX1" fmla="*/ 3422907 w 5848305"/>
              <a:gd name="connsiteY1" fmla="*/ 53028 h 5663920"/>
              <a:gd name="connsiteX2" fmla="*/ 5395327 w 5848305"/>
              <a:gd name="connsiteY2" fmla="*/ 887463 h 5663920"/>
              <a:gd name="connsiteX3" fmla="*/ 5555336 w 5848305"/>
              <a:gd name="connsiteY3" fmla="*/ 4293075 h 5663920"/>
              <a:gd name="connsiteX4" fmla="*/ 5335088 w 5848305"/>
              <a:gd name="connsiteY4" fmla="*/ 4795683 h 5663920"/>
              <a:gd name="connsiteX5" fmla="*/ 5806082 w 5848305"/>
              <a:gd name="connsiteY5" fmla="*/ 5015877 h 5663920"/>
              <a:gd name="connsiteX6" fmla="*/ 4764563 w 5848305"/>
              <a:gd name="connsiteY6" fmla="*/ 5370729 h 5663920"/>
              <a:gd name="connsiteX7" fmla="*/ 3915472 w 5848305"/>
              <a:gd name="connsiteY7" fmla="*/ 5553550 h 5663920"/>
              <a:gd name="connsiteX8" fmla="*/ 1976356 w 5848305"/>
              <a:gd name="connsiteY8" fmla="*/ 5589285 h 5663920"/>
              <a:gd name="connsiteX9" fmla="*/ 484451 w 5848305"/>
              <a:gd name="connsiteY9" fmla="*/ 4698399 h 5663920"/>
              <a:gd name="connsiteX10" fmla="*/ 5107 w 5848305"/>
              <a:gd name="connsiteY10" fmla="*/ 2280902 h 5663920"/>
              <a:gd name="connsiteX11" fmla="*/ 906347 w 5848305"/>
              <a:gd name="connsiteY11" fmla="*/ 454389 h 5663920"/>
              <a:gd name="connsiteX12" fmla="*/ 2576556 w 5848305"/>
              <a:gd name="connsiteY12" fmla="*/ 83959 h 5663920"/>
              <a:gd name="connsiteX0" fmla="*/ 2576556 w 5848305"/>
              <a:gd name="connsiteY0" fmla="*/ 51710 h 5631671"/>
              <a:gd name="connsiteX1" fmla="*/ 3467797 w 5848305"/>
              <a:gd name="connsiteY1" fmla="*/ 63563 h 5631671"/>
              <a:gd name="connsiteX2" fmla="*/ 5395327 w 5848305"/>
              <a:gd name="connsiteY2" fmla="*/ 855214 h 5631671"/>
              <a:gd name="connsiteX3" fmla="*/ 5555336 w 5848305"/>
              <a:gd name="connsiteY3" fmla="*/ 4260826 h 5631671"/>
              <a:gd name="connsiteX4" fmla="*/ 5335088 w 5848305"/>
              <a:gd name="connsiteY4" fmla="*/ 4763434 h 5631671"/>
              <a:gd name="connsiteX5" fmla="*/ 5806082 w 5848305"/>
              <a:gd name="connsiteY5" fmla="*/ 4983628 h 5631671"/>
              <a:gd name="connsiteX6" fmla="*/ 4764563 w 5848305"/>
              <a:gd name="connsiteY6" fmla="*/ 5338480 h 5631671"/>
              <a:gd name="connsiteX7" fmla="*/ 3915472 w 5848305"/>
              <a:gd name="connsiteY7" fmla="*/ 5521301 h 5631671"/>
              <a:gd name="connsiteX8" fmla="*/ 1976356 w 5848305"/>
              <a:gd name="connsiteY8" fmla="*/ 5557036 h 5631671"/>
              <a:gd name="connsiteX9" fmla="*/ 484451 w 5848305"/>
              <a:gd name="connsiteY9" fmla="*/ 4666150 h 5631671"/>
              <a:gd name="connsiteX10" fmla="*/ 5107 w 5848305"/>
              <a:gd name="connsiteY10" fmla="*/ 2248653 h 5631671"/>
              <a:gd name="connsiteX11" fmla="*/ 906347 w 5848305"/>
              <a:gd name="connsiteY11" fmla="*/ 422140 h 5631671"/>
              <a:gd name="connsiteX12" fmla="*/ 2576556 w 5848305"/>
              <a:gd name="connsiteY12" fmla="*/ 51710 h 5631671"/>
              <a:gd name="connsiteX0" fmla="*/ 2576556 w 5848305"/>
              <a:gd name="connsiteY0" fmla="*/ 5729 h 5585690"/>
              <a:gd name="connsiteX1" fmla="*/ 3467797 w 5848305"/>
              <a:gd name="connsiteY1" fmla="*/ 17582 h 5585690"/>
              <a:gd name="connsiteX2" fmla="*/ 5395327 w 5848305"/>
              <a:gd name="connsiteY2" fmla="*/ 809233 h 5585690"/>
              <a:gd name="connsiteX3" fmla="*/ 5555336 w 5848305"/>
              <a:gd name="connsiteY3" fmla="*/ 4214845 h 5585690"/>
              <a:gd name="connsiteX4" fmla="*/ 5335088 w 5848305"/>
              <a:gd name="connsiteY4" fmla="*/ 4717453 h 5585690"/>
              <a:gd name="connsiteX5" fmla="*/ 5806082 w 5848305"/>
              <a:gd name="connsiteY5" fmla="*/ 4937647 h 5585690"/>
              <a:gd name="connsiteX6" fmla="*/ 4764563 w 5848305"/>
              <a:gd name="connsiteY6" fmla="*/ 5292499 h 5585690"/>
              <a:gd name="connsiteX7" fmla="*/ 3915472 w 5848305"/>
              <a:gd name="connsiteY7" fmla="*/ 5475320 h 5585690"/>
              <a:gd name="connsiteX8" fmla="*/ 1976356 w 5848305"/>
              <a:gd name="connsiteY8" fmla="*/ 5511055 h 5585690"/>
              <a:gd name="connsiteX9" fmla="*/ 484451 w 5848305"/>
              <a:gd name="connsiteY9" fmla="*/ 4620169 h 5585690"/>
              <a:gd name="connsiteX10" fmla="*/ 5107 w 5848305"/>
              <a:gd name="connsiteY10" fmla="*/ 2202672 h 5585690"/>
              <a:gd name="connsiteX11" fmla="*/ 906347 w 5848305"/>
              <a:gd name="connsiteY11" fmla="*/ 376159 h 5585690"/>
              <a:gd name="connsiteX12" fmla="*/ 2576556 w 5848305"/>
              <a:gd name="connsiteY12" fmla="*/ 5729 h 5585690"/>
              <a:gd name="connsiteX0" fmla="*/ 2576556 w 5848305"/>
              <a:gd name="connsiteY0" fmla="*/ 8882 h 5588843"/>
              <a:gd name="connsiteX1" fmla="*/ 3467797 w 5848305"/>
              <a:gd name="connsiteY1" fmla="*/ 20735 h 5588843"/>
              <a:gd name="connsiteX2" fmla="*/ 5395327 w 5848305"/>
              <a:gd name="connsiteY2" fmla="*/ 812386 h 5588843"/>
              <a:gd name="connsiteX3" fmla="*/ 5555336 w 5848305"/>
              <a:gd name="connsiteY3" fmla="*/ 4217998 h 5588843"/>
              <a:gd name="connsiteX4" fmla="*/ 5335088 w 5848305"/>
              <a:gd name="connsiteY4" fmla="*/ 4720606 h 5588843"/>
              <a:gd name="connsiteX5" fmla="*/ 5806082 w 5848305"/>
              <a:gd name="connsiteY5" fmla="*/ 4940800 h 5588843"/>
              <a:gd name="connsiteX6" fmla="*/ 4764563 w 5848305"/>
              <a:gd name="connsiteY6" fmla="*/ 5295652 h 5588843"/>
              <a:gd name="connsiteX7" fmla="*/ 3915472 w 5848305"/>
              <a:gd name="connsiteY7" fmla="*/ 5478473 h 5588843"/>
              <a:gd name="connsiteX8" fmla="*/ 1976356 w 5848305"/>
              <a:gd name="connsiteY8" fmla="*/ 5514208 h 5588843"/>
              <a:gd name="connsiteX9" fmla="*/ 484451 w 5848305"/>
              <a:gd name="connsiteY9" fmla="*/ 4623322 h 5588843"/>
              <a:gd name="connsiteX10" fmla="*/ 5107 w 5848305"/>
              <a:gd name="connsiteY10" fmla="*/ 2205825 h 5588843"/>
              <a:gd name="connsiteX11" fmla="*/ 906347 w 5848305"/>
              <a:gd name="connsiteY11" fmla="*/ 379312 h 5588843"/>
              <a:gd name="connsiteX12" fmla="*/ 2576556 w 5848305"/>
              <a:gd name="connsiteY12" fmla="*/ 8882 h 5588843"/>
              <a:gd name="connsiteX0" fmla="*/ 2576556 w 5848305"/>
              <a:gd name="connsiteY0" fmla="*/ 8882 h 5588843"/>
              <a:gd name="connsiteX1" fmla="*/ 3467797 w 5848305"/>
              <a:gd name="connsiteY1" fmla="*/ 20735 h 5588843"/>
              <a:gd name="connsiteX2" fmla="*/ 5395327 w 5848305"/>
              <a:gd name="connsiteY2" fmla="*/ 812386 h 5588843"/>
              <a:gd name="connsiteX3" fmla="*/ 5555336 w 5848305"/>
              <a:gd name="connsiteY3" fmla="*/ 4217998 h 5588843"/>
              <a:gd name="connsiteX4" fmla="*/ 5389772 w 5848305"/>
              <a:gd name="connsiteY4" fmla="*/ 4742493 h 5588843"/>
              <a:gd name="connsiteX5" fmla="*/ 5806082 w 5848305"/>
              <a:gd name="connsiteY5" fmla="*/ 4940800 h 5588843"/>
              <a:gd name="connsiteX6" fmla="*/ 4764563 w 5848305"/>
              <a:gd name="connsiteY6" fmla="*/ 5295652 h 5588843"/>
              <a:gd name="connsiteX7" fmla="*/ 3915472 w 5848305"/>
              <a:gd name="connsiteY7" fmla="*/ 5478473 h 5588843"/>
              <a:gd name="connsiteX8" fmla="*/ 1976356 w 5848305"/>
              <a:gd name="connsiteY8" fmla="*/ 5514208 h 5588843"/>
              <a:gd name="connsiteX9" fmla="*/ 484451 w 5848305"/>
              <a:gd name="connsiteY9" fmla="*/ 4623322 h 5588843"/>
              <a:gd name="connsiteX10" fmla="*/ 5107 w 5848305"/>
              <a:gd name="connsiteY10" fmla="*/ 2205825 h 5588843"/>
              <a:gd name="connsiteX11" fmla="*/ 906347 w 5848305"/>
              <a:gd name="connsiteY11" fmla="*/ 379312 h 5588843"/>
              <a:gd name="connsiteX12" fmla="*/ 2576556 w 5848305"/>
              <a:gd name="connsiteY12" fmla="*/ 8882 h 5588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48305" h="5588843">
                <a:moveTo>
                  <a:pt x="2576556" y="8882"/>
                </a:moveTo>
                <a:cubicBezTo>
                  <a:pt x="2769005" y="5592"/>
                  <a:pt x="2970894" y="-15007"/>
                  <a:pt x="3467797" y="20735"/>
                </a:cubicBezTo>
                <a:cubicBezTo>
                  <a:pt x="4269030" y="78367"/>
                  <a:pt x="4951839" y="148583"/>
                  <a:pt x="5395327" y="812386"/>
                </a:cubicBezTo>
                <a:cubicBezTo>
                  <a:pt x="5791711" y="1514548"/>
                  <a:pt x="6098900" y="1835813"/>
                  <a:pt x="5555336" y="4217998"/>
                </a:cubicBezTo>
                <a:cubicBezTo>
                  <a:pt x="5492829" y="4364626"/>
                  <a:pt x="5442386" y="4674213"/>
                  <a:pt x="5389772" y="4742493"/>
                </a:cubicBezTo>
                <a:cubicBezTo>
                  <a:pt x="5529018" y="4991187"/>
                  <a:pt x="5910284" y="4848607"/>
                  <a:pt x="5806082" y="4940800"/>
                </a:cubicBezTo>
                <a:cubicBezTo>
                  <a:pt x="5701881" y="5032993"/>
                  <a:pt x="5391216" y="5247980"/>
                  <a:pt x="4764563" y="5295652"/>
                </a:cubicBezTo>
                <a:cubicBezTo>
                  <a:pt x="4545159" y="5340601"/>
                  <a:pt x="4180970" y="5386864"/>
                  <a:pt x="3915472" y="5478473"/>
                </a:cubicBezTo>
                <a:cubicBezTo>
                  <a:pt x="3445435" y="5618353"/>
                  <a:pt x="2607979" y="5619604"/>
                  <a:pt x="1976356" y="5514208"/>
                </a:cubicBezTo>
                <a:cubicBezTo>
                  <a:pt x="1344733" y="5408812"/>
                  <a:pt x="839347" y="5198313"/>
                  <a:pt x="484451" y="4623322"/>
                </a:cubicBezTo>
                <a:cubicBezTo>
                  <a:pt x="174449" y="4138229"/>
                  <a:pt x="-35919" y="3030467"/>
                  <a:pt x="5107" y="2205825"/>
                </a:cubicBezTo>
                <a:cubicBezTo>
                  <a:pt x="107564" y="1476749"/>
                  <a:pt x="377966" y="739400"/>
                  <a:pt x="906347" y="379312"/>
                </a:cubicBezTo>
                <a:cubicBezTo>
                  <a:pt x="1302633" y="109247"/>
                  <a:pt x="1999208" y="18755"/>
                  <a:pt x="2576556" y="8882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71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13" name="Rectangle 21512">
            <a:extLst>
              <a:ext uri="{FF2B5EF4-FFF2-40B4-BE49-F238E27FC236}">
                <a16:creationId xmlns:a16="http://schemas.microsoft.com/office/drawing/2014/main" id="{B20DF01A-DAD0-4D16-BEDE-ED085CCC3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8" name="Picture 4" descr="Američanka našla vzácné, jasně růžové saranče - Deník.cz">
            <a:extLst>
              <a:ext uri="{FF2B5EF4-FFF2-40B4-BE49-F238E27FC236}">
                <a16:creationId xmlns:a16="http://schemas.microsoft.com/office/drawing/2014/main" id="{C2C210AF-0191-2C0F-9967-A3FA40B3CA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7" r="8002"/>
          <a:stretch/>
        </p:blipFill>
        <p:spPr bwMode="auto">
          <a:xfrm>
            <a:off x="7523018" y="10"/>
            <a:ext cx="4668982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alternativní popis obrázku chybí">
            <a:extLst>
              <a:ext uri="{FF2B5EF4-FFF2-40B4-BE49-F238E27FC236}">
                <a16:creationId xmlns:a16="http://schemas.microsoft.com/office/drawing/2014/main" id="{93AFF439-CC80-9C00-4DDD-49C856789E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2073"/>
          <a:stretch/>
        </p:blipFill>
        <p:spPr bwMode="auto">
          <a:xfrm>
            <a:off x="7523018" y="3429000"/>
            <a:ext cx="466898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5" name="Freeform: Shape 21514">
            <a:extLst>
              <a:ext uri="{FF2B5EF4-FFF2-40B4-BE49-F238E27FC236}">
                <a16:creationId xmlns:a16="http://schemas.microsoft.com/office/drawing/2014/main" id="{6AD3413D-7B12-45BA-8A2F-A77B3EAF60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39233">
            <a:off x="885597" y="872070"/>
            <a:ext cx="6849298" cy="5511515"/>
          </a:xfrm>
          <a:custGeom>
            <a:avLst/>
            <a:gdLst>
              <a:gd name="connsiteX0" fmla="*/ 2610904 w 5905183"/>
              <a:gd name="connsiteY0" fmla="*/ 740 h 5563519"/>
              <a:gd name="connsiteX1" fmla="*/ 3175396 w 5905183"/>
              <a:gd name="connsiteY1" fmla="*/ 21848 h 5563519"/>
              <a:gd name="connsiteX2" fmla="*/ 5395327 w 5905183"/>
              <a:gd name="connsiteY2" fmla="*/ 788936 h 5563519"/>
              <a:gd name="connsiteX3" fmla="*/ 5762158 w 5905183"/>
              <a:gd name="connsiteY3" fmla="*/ 2846659 h 5563519"/>
              <a:gd name="connsiteX4" fmla="*/ 5510905 w 5905183"/>
              <a:gd name="connsiteY4" fmla="*/ 4232742 h 5563519"/>
              <a:gd name="connsiteX5" fmla="*/ 5335088 w 5905183"/>
              <a:gd name="connsiteY5" fmla="*/ 4697156 h 5563519"/>
              <a:gd name="connsiteX6" fmla="*/ 5892178 w 5905183"/>
              <a:gd name="connsiteY6" fmla="*/ 4910410 h 5563519"/>
              <a:gd name="connsiteX7" fmla="*/ 4727424 w 5905183"/>
              <a:gd name="connsiteY7" fmla="*/ 5116154 h 5563519"/>
              <a:gd name="connsiteX8" fmla="*/ 3928734 w 5905183"/>
              <a:gd name="connsiteY8" fmla="*/ 5415380 h 5563519"/>
              <a:gd name="connsiteX9" fmla="*/ 1976356 w 5905183"/>
              <a:gd name="connsiteY9" fmla="*/ 5490758 h 5563519"/>
              <a:gd name="connsiteX10" fmla="*/ 484451 w 5905183"/>
              <a:gd name="connsiteY10" fmla="*/ 4599872 h 5563519"/>
              <a:gd name="connsiteX11" fmla="*/ 5107 w 5905183"/>
              <a:gd name="connsiteY11" fmla="*/ 2182375 h 5563519"/>
              <a:gd name="connsiteX12" fmla="*/ 1044827 w 5905183"/>
              <a:gd name="connsiteY12" fmla="*/ 390247 h 5563519"/>
              <a:gd name="connsiteX13" fmla="*/ 2610904 w 5905183"/>
              <a:gd name="connsiteY13" fmla="*/ 740 h 5563519"/>
              <a:gd name="connsiteX0" fmla="*/ 2610904 w 5899446"/>
              <a:gd name="connsiteY0" fmla="*/ 740 h 5563519"/>
              <a:gd name="connsiteX1" fmla="*/ 3175396 w 5899446"/>
              <a:gd name="connsiteY1" fmla="*/ 21848 h 5563519"/>
              <a:gd name="connsiteX2" fmla="*/ 5395327 w 5899446"/>
              <a:gd name="connsiteY2" fmla="*/ 788936 h 5563519"/>
              <a:gd name="connsiteX3" fmla="*/ 5762158 w 5899446"/>
              <a:gd name="connsiteY3" fmla="*/ 2846659 h 5563519"/>
              <a:gd name="connsiteX4" fmla="*/ 5510905 w 5899446"/>
              <a:gd name="connsiteY4" fmla="*/ 4232742 h 5563519"/>
              <a:gd name="connsiteX5" fmla="*/ 5335088 w 5899446"/>
              <a:gd name="connsiteY5" fmla="*/ 4697156 h 5563519"/>
              <a:gd name="connsiteX6" fmla="*/ 5892178 w 5899446"/>
              <a:gd name="connsiteY6" fmla="*/ 4910410 h 5563519"/>
              <a:gd name="connsiteX7" fmla="*/ 4900119 w 5899446"/>
              <a:gd name="connsiteY7" fmla="*/ 5091182 h 5563519"/>
              <a:gd name="connsiteX8" fmla="*/ 3928734 w 5899446"/>
              <a:gd name="connsiteY8" fmla="*/ 5415380 h 5563519"/>
              <a:gd name="connsiteX9" fmla="*/ 1976356 w 5899446"/>
              <a:gd name="connsiteY9" fmla="*/ 5490758 h 5563519"/>
              <a:gd name="connsiteX10" fmla="*/ 484451 w 5899446"/>
              <a:gd name="connsiteY10" fmla="*/ 4599872 h 5563519"/>
              <a:gd name="connsiteX11" fmla="*/ 5107 w 5899446"/>
              <a:gd name="connsiteY11" fmla="*/ 2182375 h 5563519"/>
              <a:gd name="connsiteX12" fmla="*/ 1044827 w 5899446"/>
              <a:gd name="connsiteY12" fmla="*/ 390247 h 5563519"/>
              <a:gd name="connsiteX13" fmla="*/ 2610904 w 5899446"/>
              <a:gd name="connsiteY13" fmla="*/ 740 h 5563519"/>
              <a:gd name="connsiteX0" fmla="*/ 2610904 w 5899446"/>
              <a:gd name="connsiteY0" fmla="*/ 740 h 5563519"/>
              <a:gd name="connsiteX1" fmla="*/ 3175396 w 5899446"/>
              <a:gd name="connsiteY1" fmla="*/ 21848 h 5563519"/>
              <a:gd name="connsiteX2" fmla="*/ 5395327 w 5899446"/>
              <a:gd name="connsiteY2" fmla="*/ 788936 h 5563519"/>
              <a:gd name="connsiteX3" fmla="*/ 5762158 w 5899446"/>
              <a:gd name="connsiteY3" fmla="*/ 2846659 h 5563519"/>
              <a:gd name="connsiteX4" fmla="*/ 5510905 w 5899446"/>
              <a:gd name="connsiteY4" fmla="*/ 4232742 h 5563519"/>
              <a:gd name="connsiteX5" fmla="*/ 5335088 w 5899446"/>
              <a:gd name="connsiteY5" fmla="*/ 4697156 h 5563519"/>
              <a:gd name="connsiteX6" fmla="*/ 5892178 w 5899446"/>
              <a:gd name="connsiteY6" fmla="*/ 4910410 h 5563519"/>
              <a:gd name="connsiteX7" fmla="*/ 4900119 w 5899446"/>
              <a:gd name="connsiteY7" fmla="*/ 5091182 h 5563519"/>
              <a:gd name="connsiteX8" fmla="*/ 3928734 w 5899446"/>
              <a:gd name="connsiteY8" fmla="*/ 5415380 h 5563519"/>
              <a:gd name="connsiteX9" fmla="*/ 1976356 w 5899446"/>
              <a:gd name="connsiteY9" fmla="*/ 5490758 h 5563519"/>
              <a:gd name="connsiteX10" fmla="*/ 484451 w 5899446"/>
              <a:gd name="connsiteY10" fmla="*/ 4599872 h 5563519"/>
              <a:gd name="connsiteX11" fmla="*/ 5107 w 5899446"/>
              <a:gd name="connsiteY11" fmla="*/ 2182375 h 5563519"/>
              <a:gd name="connsiteX12" fmla="*/ 1044827 w 5899446"/>
              <a:gd name="connsiteY12" fmla="*/ 390247 h 5563519"/>
              <a:gd name="connsiteX13" fmla="*/ 2610904 w 5899446"/>
              <a:gd name="connsiteY13" fmla="*/ 740 h 5563519"/>
              <a:gd name="connsiteX0" fmla="*/ 2610904 w 5899446"/>
              <a:gd name="connsiteY0" fmla="*/ 740 h 5563519"/>
              <a:gd name="connsiteX1" fmla="*/ 3175396 w 5899446"/>
              <a:gd name="connsiteY1" fmla="*/ 21848 h 5563519"/>
              <a:gd name="connsiteX2" fmla="*/ 5395327 w 5899446"/>
              <a:gd name="connsiteY2" fmla="*/ 788936 h 5563519"/>
              <a:gd name="connsiteX3" fmla="*/ 5762158 w 5899446"/>
              <a:gd name="connsiteY3" fmla="*/ 2846659 h 5563519"/>
              <a:gd name="connsiteX4" fmla="*/ 5553702 w 5899446"/>
              <a:gd name="connsiteY4" fmla="*/ 4234819 h 5563519"/>
              <a:gd name="connsiteX5" fmla="*/ 5335088 w 5899446"/>
              <a:gd name="connsiteY5" fmla="*/ 4697156 h 5563519"/>
              <a:gd name="connsiteX6" fmla="*/ 5892178 w 5899446"/>
              <a:gd name="connsiteY6" fmla="*/ 4910410 h 5563519"/>
              <a:gd name="connsiteX7" fmla="*/ 4900119 w 5899446"/>
              <a:gd name="connsiteY7" fmla="*/ 5091182 h 5563519"/>
              <a:gd name="connsiteX8" fmla="*/ 3928734 w 5899446"/>
              <a:gd name="connsiteY8" fmla="*/ 5415380 h 5563519"/>
              <a:gd name="connsiteX9" fmla="*/ 1976356 w 5899446"/>
              <a:gd name="connsiteY9" fmla="*/ 5490758 h 5563519"/>
              <a:gd name="connsiteX10" fmla="*/ 484451 w 5899446"/>
              <a:gd name="connsiteY10" fmla="*/ 4599872 h 5563519"/>
              <a:gd name="connsiteX11" fmla="*/ 5107 w 5899446"/>
              <a:gd name="connsiteY11" fmla="*/ 2182375 h 5563519"/>
              <a:gd name="connsiteX12" fmla="*/ 1044827 w 5899446"/>
              <a:gd name="connsiteY12" fmla="*/ 390247 h 5563519"/>
              <a:gd name="connsiteX13" fmla="*/ 2610904 w 5899446"/>
              <a:gd name="connsiteY13" fmla="*/ 740 h 5563519"/>
              <a:gd name="connsiteX0" fmla="*/ 2610904 w 5899446"/>
              <a:gd name="connsiteY0" fmla="*/ 740 h 5563519"/>
              <a:gd name="connsiteX1" fmla="*/ 3175396 w 5899446"/>
              <a:gd name="connsiteY1" fmla="*/ 21848 h 5563519"/>
              <a:gd name="connsiteX2" fmla="*/ 5395327 w 5899446"/>
              <a:gd name="connsiteY2" fmla="*/ 788936 h 5563519"/>
              <a:gd name="connsiteX3" fmla="*/ 5553702 w 5899446"/>
              <a:gd name="connsiteY3" fmla="*/ 4234819 h 5563519"/>
              <a:gd name="connsiteX4" fmla="*/ 5335088 w 5899446"/>
              <a:gd name="connsiteY4" fmla="*/ 4697156 h 5563519"/>
              <a:gd name="connsiteX5" fmla="*/ 5892178 w 5899446"/>
              <a:gd name="connsiteY5" fmla="*/ 4910410 h 5563519"/>
              <a:gd name="connsiteX6" fmla="*/ 4900119 w 5899446"/>
              <a:gd name="connsiteY6" fmla="*/ 5091182 h 5563519"/>
              <a:gd name="connsiteX7" fmla="*/ 3928734 w 5899446"/>
              <a:gd name="connsiteY7" fmla="*/ 5415380 h 5563519"/>
              <a:gd name="connsiteX8" fmla="*/ 1976356 w 5899446"/>
              <a:gd name="connsiteY8" fmla="*/ 5490758 h 5563519"/>
              <a:gd name="connsiteX9" fmla="*/ 484451 w 5899446"/>
              <a:gd name="connsiteY9" fmla="*/ 4599872 h 5563519"/>
              <a:gd name="connsiteX10" fmla="*/ 5107 w 5899446"/>
              <a:gd name="connsiteY10" fmla="*/ 2182375 h 5563519"/>
              <a:gd name="connsiteX11" fmla="*/ 1044827 w 5899446"/>
              <a:gd name="connsiteY11" fmla="*/ 390247 h 5563519"/>
              <a:gd name="connsiteX12" fmla="*/ 2610904 w 5899446"/>
              <a:gd name="connsiteY12" fmla="*/ 740 h 5563519"/>
              <a:gd name="connsiteX0" fmla="*/ 2610904 w 5899446"/>
              <a:gd name="connsiteY0" fmla="*/ 740 h 5563519"/>
              <a:gd name="connsiteX1" fmla="*/ 3175396 w 5899446"/>
              <a:gd name="connsiteY1" fmla="*/ 21848 h 5563519"/>
              <a:gd name="connsiteX2" fmla="*/ 5395327 w 5899446"/>
              <a:gd name="connsiteY2" fmla="*/ 788936 h 5563519"/>
              <a:gd name="connsiteX3" fmla="*/ 5553702 w 5899446"/>
              <a:gd name="connsiteY3" fmla="*/ 4234819 h 5563519"/>
              <a:gd name="connsiteX4" fmla="*/ 5335088 w 5899446"/>
              <a:gd name="connsiteY4" fmla="*/ 4697156 h 5563519"/>
              <a:gd name="connsiteX5" fmla="*/ 5892178 w 5899446"/>
              <a:gd name="connsiteY5" fmla="*/ 4910410 h 5563519"/>
              <a:gd name="connsiteX6" fmla="*/ 4900119 w 5899446"/>
              <a:gd name="connsiteY6" fmla="*/ 5091182 h 5563519"/>
              <a:gd name="connsiteX7" fmla="*/ 3928734 w 5899446"/>
              <a:gd name="connsiteY7" fmla="*/ 5415380 h 5563519"/>
              <a:gd name="connsiteX8" fmla="*/ 1976356 w 5899446"/>
              <a:gd name="connsiteY8" fmla="*/ 5490758 h 5563519"/>
              <a:gd name="connsiteX9" fmla="*/ 484451 w 5899446"/>
              <a:gd name="connsiteY9" fmla="*/ 4599872 h 5563519"/>
              <a:gd name="connsiteX10" fmla="*/ 5107 w 5899446"/>
              <a:gd name="connsiteY10" fmla="*/ 2182375 h 5563519"/>
              <a:gd name="connsiteX11" fmla="*/ 1044827 w 5899446"/>
              <a:gd name="connsiteY11" fmla="*/ 390247 h 5563519"/>
              <a:gd name="connsiteX12" fmla="*/ 2610904 w 5899446"/>
              <a:gd name="connsiteY12" fmla="*/ 740 h 5563519"/>
              <a:gd name="connsiteX0" fmla="*/ 2610904 w 5842641"/>
              <a:gd name="connsiteY0" fmla="*/ 740 h 5563519"/>
              <a:gd name="connsiteX1" fmla="*/ 3175396 w 5842641"/>
              <a:gd name="connsiteY1" fmla="*/ 21848 h 5563519"/>
              <a:gd name="connsiteX2" fmla="*/ 5395327 w 5842641"/>
              <a:gd name="connsiteY2" fmla="*/ 788936 h 5563519"/>
              <a:gd name="connsiteX3" fmla="*/ 5553702 w 5842641"/>
              <a:gd name="connsiteY3" fmla="*/ 4234819 h 5563519"/>
              <a:gd name="connsiteX4" fmla="*/ 5335088 w 5842641"/>
              <a:gd name="connsiteY4" fmla="*/ 4697156 h 5563519"/>
              <a:gd name="connsiteX5" fmla="*/ 5806082 w 5842641"/>
              <a:gd name="connsiteY5" fmla="*/ 4917350 h 5563519"/>
              <a:gd name="connsiteX6" fmla="*/ 4900119 w 5842641"/>
              <a:gd name="connsiteY6" fmla="*/ 5091182 h 5563519"/>
              <a:gd name="connsiteX7" fmla="*/ 3928734 w 5842641"/>
              <a:gd name="connsiteY7" fmla="*/ 5415380 h 5563519"/>
              <a:gd name="connsiteX8" fmla="*/ 1976356 w 5842641"/>
              <a:gd name="connsiteY8" fmla="*/ 5490758 h 5563519"/>
              <a:gd name="connsiteX9" fmla="*/ 484451 w 5842641"/>
              <a:gd name="connsiteY9" fmla="*/ 4599872 h 5563519"/>
              <a:gd name="connsiteX10" fmla="*/ 5107 w 5842641"/>
              <a:gd name="connsiteY10" fmla="*/ 2182375 h 5563519"/>
              <a:gd name="connsiteX11" fmla="*/ 1044827 w 5842641"/>
              <a:gd name="connsiteY11" fmla="*/ 390247 h 5563519"/>
              <a:gd name="connsiteX12" fmla="*/ 2610904 w 5842641"/>
              <a:gd name="connsiteY12" fmla="*/ 740 h 5563519"/>
              <a:gd name="connsiteX0" fmla="*/ 2610904 w 5842641"/>
              <a:gd name="connsiteY0" fmla="*/ 740 h 5563519"/>
              <a:gd name="connsiteX1" fmla="*/ 3175396 w 5842641"/>
              <a:gd name="connsiteY1" fmla="*/ 21848 h 5563519"/>
              <a:gd name="connsiteX2" fmla="*/ 5395327 w 5842641"/>
              <a:gd name="connsiteY2" fmla="*/ 788936 h 5563519"/>
              <a:gd name="connsiteX3" fmla="*/ 5553702 w 5842641"/>
              <a:gd name="connsiteY3" fmla="*/ 4234819 h 5563519"/>
              <a:gd name="connsiteX4" fmla="*/ 5335088 w 5842641"/>
              <a:gd name="connsiteY4" fmla="*/ 4697156 h 5563519"/>
              <a:gd name="connsiteX5" fmla="*/ 5806082 w 5842641"/>
              <a:gd name="connsiteY5" fmla="*/ 4917350 h 5563519"/>
              <a:gd name="connsiteX6" fmla="*/ 4900119 w 5842641"/>
              <a:gd name="connsiteY6" fmla="*/ 5091182 h 5563519"/>
              <a:gd name="connsiteX7" fmla="*/ 3928734 w 5842641"/>
              <a:gd name="connsiteY7" fmla="*/ 5415380 h 5563519"/>
              <a:gd name="connsiteX8" fmla="*/ 1976356 w 5842641"/>
              <a:gd name="connsiteY8" fmla="*/ 5490758 h 5563519"/>
              <a:gd name="connsiteX9" fmla="*/ 484451 w 5842641"/>
              <a:gd name="connsiteY9" fmla="*/ 4599872 h 5563519"/>
              <a:gd name="connsiteX10" fmla="*/ 5107 w 5842641"/>
              <a:gd name="connsiteY10" fmla="*/ 2182375 h 5563519"/>
              <a:gd name="connsiteX11" fmla="*/ 1044827 w 5842641"/>
              <a:gd name="connsiteY11" fmla="*/ 390247 h 5563519"/>
              <a:gd name="connsiteX12" fmla="*/ 2610904 w 5842641"/>
              <a:gd name="connsiteY12" fmla="*/ 740 h 5563519"/>
              <a:gd name="connsiteX0" fmla="*/ 2610904 w 5842641"/>
              <a:gd name="connsiteY0" fmla="*/ 740 h 5563519"/>
              <a:gd name="connsiteX1" fmla="*/ 3175396 w 5842641"/>
              <a:gd name="connsiteY1" fmla="*/ 21848 h 5563519"/>
              <a:gd name="connsiteX2" fmla="*/ 5395327 w 5842641"/>
              <a:gd name="connsiteY2" fmla="*/ 788936 h 5563519"/>
              <a:gd name="connsiteX3" fmla="*/ 5553702 w 5842641"/>
              <a:gd name="connsiteY3" fmla="*/ 4234819 h 5563519"/>
              <a:gd name="connsiteX4" fmla="*/ 5335088 w 5842641"/>
              <a:gd name="connsiteY4" fmla="*/ 4697156 h 5563519"/>
              <a:gd name="connsiteX5" fmla="*/ 5806082 w 5842641"/>
              <a:gd name="connsiteY5" fmla="*/ 4917350 h 5563519"/>
              <a:gd name="connsiteX6" fmla="*/ 4900119 w 5842641"/>
              <a:gd name="connsiteY6" fmla="*/ 5091182 h 5563519"/>
              <a:gd name="connsiteX7" fmla="*/ 3928734 w 5842641"/>
              <a:gd name="connsiteY7" fmla="*/ 5415380 h 5563519"/>
              <a:gd name="connsiteX8" fmla="*/ 1976356 w 5842641"/>
              <a:gd name="connsiteY8" fmla="*/ 5490758 h 5563519"/>
              <a:gd name="connsiteX9" fmla="*/ 484451 w 5842641"/>
              <a:gd name="connsiteY9" fmla="*/ 4599872 h 5563519"/>
              <a:gd name="connsiteX10" fmla="*/ 5107 w 5842641"/>
              <a:gd name="connsiteY10" fmla="*/ 2182375 h 5563519"/>
              <a:gd name="connsiteX11" fmla="*/ 1044827 w 5842641"/>
              <a:gd name="connsiteY11" fmla="*/ 390247 h 5563519"/>
              <a:gd name="connsiteX12" fmla="*/ 2610904 w 5842641"/>
              <a:gd name="connsiteY12" fmla="*/ 740 h 5563519"/>
              <a:gd name="connsiteX0" fmla="*/ 2610904 w 5842641"/>
              <a:gd name="connsiteY0" fmla="*/ 740 h 5563519"/>
              <a:gd name="connsiteX1" fmla="*/ 3175396 w 5842641"/>
              <a:gd name="connsiteY1" fmla="*/ 21848 h 5563519"/>
              <a:gd name="connsiteX2" fmla="*/ 5395327 w 5842641"/>
              <a:gd name="connsiteY2" fmla="*/ 788936 h 5563519"/>
              <a:gd name="connsiteX3" fmla="*/ 5553702 w 5842641"/>
              <a:gd name="connsiteY3" fmla="*/ 4234819 h 5563519"/>
              <a:gd name="connsiteX4" fmla="*/ 5335088 w 5842641"/>
              <a:gd name="connsiteY4" fmla="*/ 4697156 h 5563519"/>
              <a:gd name="connsiteX5" fmla="*/ 5806082 w 5842641"/>
              <a:gd name="connsiteY5" fmla="*/ 4917350 h 5563519"/>
              <a:gd name="connsiteX6" fmla="*/ 4900119 w 5842641"/>
              <a:gd name="connsiteY6" fmla="*/ 5091182 h 5563519"/>
              <a:gd name="connsiteX7" fmla="*/ 3928734 w 5842641"/>
              <a:gd name="connsiteY7" fmla="*/ 5415380 h 5563519"/>
              <a:gd name="connsiteX8" fmla="*/ 1976356 w 5842641"/>
              <a:gd name="connsiteY8" fmla="*/ 5490758 h 5563519"/>
              <a:gd name="connsiteX9" fmla="*/ 484451 w 5842641"/>
              <a:gd name="connsiteY9" fmla="*/ 4599872 h 5563519"/>
              <a:gd name="connsiteX10" fmla="*/ 5107 w 5842641"/>
              <a:gd name="connsiteY10" fmla="*/ 2182375 h 5563519"/>
              <a:gd name="connsiteX11" fmla="*/ 1044827 w 5842641"/>
              <a:gd name="connsiteY11" fmla="*/ 390247 h 5563519"/>
              <a:gd name="connsiteX12" fmla="*/ 2610904 w 5842641"/>
              <a:gd name="connsiteY12" fmla="*/ 740 h 5563519"/>
              <a:gd name="connsiteX0" fmla="*/ 2610904 w 5842641"/>
              <a:gd name="connsiteY0" fmla="*/ 740 h 5563519"/>
              <a:gd name="connsiteX1" fmla="*/ 3175396 w 5842641"/>
              <a:gd name="connsiteY1" fmla="*/ 21848 h 5563519"/>
              <a:gd name="connsiteX2" fmla="*/ 5395327 w 5842641"/>
              <a:gd name="connsiteY2" fmla="*/ 788936 h 5563519"/>
              <a:gd name="connsiteX3" fmla="*/ 5553702 w 5842641"/>
              <a:gd name="connsiteY3" fmla="*/ 4234819 h 5563519"/>
              <a:gd name="connsiteX4" fmla="*/ 5335088 w 5842641"/>
              <a:gd name="connsiteY4" fmla="*/ 4697156 h 5563519"/>
              <a:gd name="connsiteX5" fmla="*/ 5806082 w 5842641"/>
              <a:gd name="connsiteY5" fmla="*/ 4917350 h 5563519"/>
              <a:gd name="connsiteX6" fmla="*/ 4900119 w 5842641"/>
              <a:gd name="connsiteY6" fmla="*/ 5091182 h 5563519"/>
              <a:gd name="connsiteX7" fmla="*/ 3928734 w 5842641"/>
              <a:gd name="connsiteY7" fmla="*/ 5415380 h 5563519"/>
              <a:gd name="connsiteX8" fmla="*/ 1976356 w 5842641"/>
              <a:gd name="connsiteY8" fmla="*/ 5490758 h 5563519"/>
              <a:gd name="connsiteX9" fmla="*/ 484451 w 5842641"/>
              <a:gd name="connsiteY9" fmla="*/ 4599872 h 5563519"/>
              <a:gd name="connsiteX10" fmla="*/ 5107 w 5842641"/>
              <a:gd name="connsiteY10" fmla="*/ 2182375 h 5563519"/>
              <a:gd name="connsiteX11" fmla="*/ 1044827 w 5842641"/>
              <a:gd name="connsiteY11" fmla="*/ 390247 h 5563519"/>
              <a:gd name="connsiteX12" fmla="*/ 2610904 w 5842641"/>
              <a:gd name="connsiteY12" fmla="*/ 740 h 5563519"/>
              <a:gd name="connsiteX0" fmla="*/ 2610904 w 5842641"/>
              <a:gd name="connsiteY0" fmla="*/ 740 h 5563519"/>
              <a:gd name="connsiteX1" fmla="*/ 3175396 w 5842641"/>
              <a:gd name="connsiteY1" fmla="*/ 21848 h 5563519"/>
              <a:gd name="connsiteX2" fmla="*/ 5395327 w 5842641"/>
              <a:gd name="connsiteY2" fmla="*/ 788936 h 5563519"/>
              <a:gd name="connsiteX3" fmla="*/ 5553702 w 5842641"/>
              <a:gd name="connsiteY3" fmla="*/ 4234819 h 5563519"/>
              <a:gd name="connsiteX4" fmla="*/ 5335088 w 5842641"/>
              <a:gd name="connsiteY4" fmla="*/ 4697156 h 5563519"/>
              <a:gd name="connsiteX5" fmla="*/ 5806082 w 5842641"/>
              <a:gd name="connsiteY5" fmla="*/ 4917350 h 5563519"/>
              <a:gd name="connsiteX6" fmla="*/ 4900119 w 5842641"/>
              <a:gd name="connsiteY6" fmla="*/ 5091182 h 5563519"/>
              <a:gd name="connsiteX7" fmla="*/ 3928734 w 5842641"/>
              <a:gd name="connsiteY7" fmla="*/ 5415380 h 5563519"/>
              <a:gd name="connsiteX8" fmla="*/ 1976356 w 5842641"/>
              <a:gd name="connsiteY8" fmla="*/ 5490758 h 5563519"/>
              <a:gd name="connsiteX9" fmla="*/ 484451 w 5842641"/>
              <a:gd name="connsiteY9" fmla="*/ 4599872 h 5563519"/>
              <a:gd name="connsiteX10" fmla="*/ 5107 w 5842641"/>
              <a:gd name="connsiteY10" fmla="*/ 2182375 h 5563519"/>
              <a:gd name="connsiteX11" fmla="*/ 1044827 w 5842641"/>
              <a:gd name="connsiteY11" fmla="*/ 390247 h 5563519"/>
              <a:gd name="connsiteX12" fmla="*/ 2610904 w 5842641"/>
              <a:gd name="connsiteY12" fmla="*/ 740 h 5563519"/>
              <a:gd name="connsiteX0" fmla="*/ 2610904 w 5842641"/>
              <a:gd name="connsiteY0" fmla="*/ 740 h 5563519"/>
              <a:gd name="connsiteX1" fmla="*/ 3175396 w 5842641"/>
              <a:gd name="connsiteY1" fmla="*/ 21848 h 5563519"/>
              <a:gd name="connsiteX2" fmla="*/ 5395327 w 5842641"/>
              <a:gd name="connsiteY2" fmla="*/ 788936 h 5563519"/>
              <a:gd name="connsiteX3" fmla="*/ 5553702 w 5842641"/>
              <a:gd name="connsiteY3" fmla="*/ 4234819 h 5563519"/>
              <a:gd name="connsiteX4" fmla="*/ 5335088 w 5842641"/>
              <a:gd name="connsiteY4" fmla="*/ 4697156 h 5563519"/>
              <a:gd name="connsiteX5" fmla="*/ 5806082 w 5842641"/>
              <a:gd name="connsiteY5" fmla="*/ 4917350 h 5563519"/>
              <a:gd name="connsiteX6" fmla="*/ 4900119 w 5842641"/>
              <a:gd name="connsiteY6" fmla="*/ 5091182 h 5563519"/>
              <a:gd name="connsiteX7" fmla="*/ 3928734 w 5842641"/>
              <a:gd name="connsiteY7" fmla="*/ 5415380 h 5563519"/>
              <a:gd name="connsiteX8" fmla="*/ 1976356 w 5842641"/>
              <a:gd name="connsiteY8" fmla="*/ 5490758 h 5563519"/>
              <a:gd name="connsiteX9" fmla="*/ 484451 w 5842641"/>
              <a:gd name="connsiteY9" fmla="*/ 4599872 h 5563519"/>
              <a:gd name="connsiteX10" fmla="*/ 5107 w 5842641"/>
              <a:gd name="connsiteY10" fmla="*/ 2182375 h 5563519"/>
              <a:gd name="connsiteX11" fmla="*/ 1044827 w 5842641"/>
              <a:gd name="connsiteY11" fmla="*/ 390247 h 5563519"/>
              <a:gd name="connsiteX12" fmla="*/ 2610904 w 5842641"/>
              <a:gd name="connsiteY12" fmla="*/ 740 h 5563519"/>
              <a:gd name="connsiteX0" fmla="*/ 2610904 w 5842641"/>
              <a:gd name="connsiteY0" fmla="*/ 740 h 5563519"/>
              <a:gd name="connsiteX1" fmla="*/ 3175396 w 5842641"/>
              <a:gd name="connsiteY1" fmla="*/ 21848 h 5563519"/>
              <a:gd name="connsiteX2" fmla="*/ 5395327 w 5842641"/>
              <a:gd name="connsiteY2" fmla="*/ 788936 h 5563519"/>
              <a:gd name="connsiteX3" fmla="*/ 5553702 w 5842641"/>
              <a:gd name="connsiteY3" fmla="*/ 4234819 h 5563519"/>
              <a:gd name="connsiteX4" fmla="*/ 5335088 w 5842641"/>
              <a:gd name="connsiteY4" fmla="*/ 4697156 h 5563519"/>
              <a:gd name="connsiteX5" fmla="*/ 5806082 w 5842641"/>
              <a:gd name="connsiteY5" fmla="*/ 4917350 h 5563519"/>
              <a:gd name="connsiteX6" fmla="*/ 4756741 w 5842641"/>
              <a:gd name="connsiteY6" fmla="*/ 5177609 h 5563519"/>
              <a:gd name="connsiteX7" fmla="*/ 3928734 w 5842641"/>
              <a:gd name="connsiteY7" fmla="*/ 5415380 h 5563519"/>
              <a:gd name="connsiteX8" fmla="*/ 1976356 w 5842641"/>
              <a:gd name="connsiteY8" fmla="*/ 5490758 h 5563519"/>
              <a:gd name="connsiteX9" fmla="*/ 484451 w 5842641"/>
              <a:gd name="connsiteY9" fmla="*/ 4599872 h 5563519"/>
              <a:gd name="connsiteX10" fmla="*/ 5107 w 5842641"/>
              <a:gd name="connsiteY10" fmla="*/ 2182375 h 5563519"/>
              <a:gd name="connsiteX11" fmla="*/ 1044827 w 5842641"/>
              <a:gd name="connsiteY11" fmla="*/ 390247 h 5563519"/>
              <a:gd name="connsiteX12" fmla="*/ 2610904 w 5842641"/>
              <a:gd name="connsiteY12" fmla="*/ 740 h 5563519"/>
              <a:gd name="connsiteX0" fmla="*/ 2610904 w 5842641"/>
              <a:gd name="connsiteY0" fmla="*/ 740 h 5563519"/>
              <a:gd name="connsiteX1" fmla="*/ 3175396 w 5842641"/>
              <a:gd name="connsiteY1" fmla="*/ 21848 h 5563519"/>
              <a:gd name="connsiteX2" fmla="*/ 5395327 w 5842641"/>
              <a:gd name="connsiteY2" fmla="*/ 788936 h 5563519"/>
              <a:gd name="connsiteX3" fmla="*/ 5553702 w 5842641"/>
              <a:gd name="connsiteY3" fmla="*/ 4234819 h 5563519"/>
              <a:gd name="connsiteX4" fmla="*/ 5335088 w 5842641"/>
              <a:gd name="connsiteY4" fmla="*/ 4697156 h 5563519"/>
              <a:gd name="connsiteX5" fmla="*/ 5806082 w 5842641"/>
              <a:gd name="connsiteY5" fmla="*/ 4917350 h 5563519"/>
              <a:gd name="connsiteX6" fmla="*/ 4756741 w 5842641"/>
              <a:gd name="connsiteY6" fmla="*/ 5177609 h 5563519"/>
              <a:gd name="connsiteX7" fmla="*/ 3928734 w 5842641"/>
              <a:gd name="connsiteY7" fmla="*/ 5415380 h 5563519"/>
              <a:gd name="connsiteX8" fmla="*/ 1976356 w 5842641"/>
              <a:gd name="connsiteY8" fmla="*/ 5490758 h 5563519"/>
              <a:gd name="connsiteX9" fmla="*/ 484451 w 5842641"/>
              <a:gd name="connsiteY9" fmla="*/ 4599872 h 5563519"/>
              <a:gd name="connsiteX10" fmla="*/ 5107 w 5842641"/>
              <a:gd name="connsiteY10" fmla="*/ 2182375 h 5563519"/>
              <a:gd name="connsiteX11" fmla="*/ 1044827 w 5842641"/>
              <a:gd name="connsiteY11" fmla="*/ 390247 h 5563519"/>
              <a:gd name="connsiteX12" fmla="*/ 2610904 w 5842641"/>
              <a:gd name="connsiteY12" fmla="*/ 740 h 5563519"/>
              <a:gd name="connsiteX0" fmla="*/ 2610904 w 5842641"/>
              <a:gd name="connsiteY0" fmla="*/ 740 h 5563519"/>
              <a:gd name="connsiteX1" fmla="*/ 3175396 w 5842641"/>
              <a:gd name="connsiteY1" fmla="*/ 21848 h 5563519"/>
              <a:gd name="connsiteX2" fmla="*/ 5395327 w 5842641"/>
              <a:gd name="connsiteY2" fmla="*/ 788936 h 5563519"/>
              <a:gd name="connsiteX3" fmla="*/ 5553702 w 5842641"/>
              <a:gd name="connsiteY3" fmla="*/ 4234819 h 5563519"/>
              <a:gd name="connsiteX4" fmla="*/ 5335088 w 5842641"/>
              <a:gd name="connsiteY4" fmla="*/ 4697156 h 5563519"/>
              <a:gd name="connsiteX5" fmla="*/ 5806082 w 5842641"/>
              <a:gd name="connsiteY5" fmla="*/ 4917350 h 5563519"/>
              <a:gd name="connsiteX6" fmla="*/ 4753475 w 5842641"/>
              <a:gd name="connsiteY6" fmla="*/ 5258150 h 5563519"/>
              <a:gd name="connsiteX7" fmla="*/ 3928734 w 5842641"/>
              <a:gd name="connsiteY7" fmla="*/ 5415380 h 5563519"/>
              <a:gd name="connsiteX8" fmla="*/ 1976356 w 5842641"/>
              <a:gd name="connsiteY8" fmla="*/ 5490758 h 5563519"/>
              <a:gd name="connsiteX9" fmla="*/ 484451 w 5842641"/>
              <a:gd name="connsiteY9" fmla="*/ 4599872 h 5563519"/>
              <a:gd name="connsiteX10" fmla="*/ 5107 w 5842641"/>
              <a:gd name="connsiteY10" fmla="*/ 2182375 h 5563519"/>
              <a:gd name="connsiteX11" fmla="*/ 1044827 w 5842641"/>
              <a:gd name="connsiteY11" fmla="*/ 390247 h 5563519"/>
              <a:gd name="connsiteX12" fmla="*/ 2610904 w 5842641"/>
              <a:gd name="connsiteY12" fmla="*/ 740 h 5563519"/>
              <a:gd name="connsiteX0" fmla="*/ 2610904 w 5842641"/>
              <a:gd name="connsiteY0" fmla="*/ 740 h 5563519"/>
              <a:gd name="connsiteX1" fmla="*/ 3175396 w 5842641"/>
              <a:gd name="connsiteY1" fmla="*/ 21848 h 5563519"/>
              <a:gd name="connsiteX2" fmla="*/ 5395327 w 5842641"/>
              <a:gd name="connsiteY2" fmla="*/ 788936 h 5563519"/>
              <a:gd name="connsiteX3" fmla="*/ 5553702 w 5842641"/>
              <a:gd name="connsiteY3" fmla="*/ 4234819 h 5563519"/>
              <a:gd name="connsiteX4" fmla="*/ 5335088 w 5842641"/>
              <a:gd name="connsiteY4" fmla="*/ 4697156 h 5563519"/>
              <a:gd name="connsiteX5" fmla="*/ 5806082 w 5842641"/>
              <a:gd name="connsiteY5" fmla="*/ 4917350 h 5563519"/>
              <a:gd name="connsiteX6" fmla="*/ 4753475 w 5842641"/>
              <a:gd name="connsiteY6" fmla="*/ 5258150 h 5563519"/>
              <a:gd name="connsiteX7" fmla="*/ 3928734 w 5842641"/>
              <a:gd name="connsiteY7" fmla="*/ 5415380 h 5563519"/>
              <a:gd name="connsiteX8" fmla="*/ 1976356 w 5842641"/>
              <a:gd name="connsiteY8" fmla="*/ 5490758 h 5563519"/>
              <a:gd name="connsiteX9" fmla="*/ 484451 w 5842641"/>
              <a:gd name="connsiteY9" fmla="*/ 4599872 h 5563519"/>
              <a:gd name="connsiteX10" fmla="*/ 5107 w 5842641"/>
              <a:gd name="connsiteY10" fmla="*/ 2182375 h 5563519"/>
              <a:gd name="connsiteX11" fmla="*/ 1044827 w 5842641"/>
              <a:gd name="connsiteY11" fmla="*/ 390247 h 5563519"/>
              <a:gd name="connsiteX12" fmla="*/ 2610904 w 5842641"/>
              <a:gd name="connsiteY12" fmla="*/ 740 h 5563519"/>
              <a:gd name="connsiteX0" fmla="*/ 2610904 w 5850952"/>
              <a:gd name="connsiteY0" fmla="*/ 740 h 5563519"/>
              <a:gd name="connsiteX1" fmla="*/ 3175396 w 5850952"/>
              <a:gd name="connsiteY1" fmla="*/ 21848 h 5563519"/>
              <a:gd name="connsiteX2" fmla="*/ 5395327 w 5850952"/>
              <a:gd name="connsiteY2" fmla="*/ 788936 h 5563519"/>
              <a:gd name="connsiteX3" fmla="*/ 5553702 w 5850952"/>
              <a:gd name="connsiteY3" fmla="*/ 4234819 h 5563519"/>
              <a:gd name="connsiteX4" fmla="*/ 5335088 w 5850952"/>
              <a:gd name="connsiteY4" fmla="*/ 4697156 h 5563519"/>
              <a:gd name="connsiteX5" fmla="*/ 5806082 w 5850952"/>
              <a:gd name="connsiteY5" fmla="*/ 4917350 h 5563519"/>
              <a:gd name="connsiteX6" fmla="*/ 4753475 w 5850952"/>
              <a:gd name="connsiteY6" fmla="*/ 5258150 h 5563519"/>
              <a:gd name="connsiteX7" fmla="*/ 3928734 w 5850952"/>
              <a:gd name="connsiteY7" fmla="*/ 5415380 h 5563519"/>
              <a:gd name="connsiteX8" fmla="*/ 1976356 w 5850952"/>
              <a:gd name="connsiteY8" fmla="*/ 5490758 h 5563519"/>
              <a:gd name="connsiteX9" fmla="*/ 484451 w 5850952"/>
              <a:gd name="connsiteY9" fmla="*/ 4599872 h 5563519"/>
              <a:gd name="connsiteX10" fmla="*/ 5107 w 5850952"/>
              <a:gd name="connsiteY10" fmla="*/ 2182375 h 5563519"/>
              <a:gd name="connsiteX11" fmla="*/ 1044827 w 5850952"/>
              <a:gd name="connsiteY11" fmla="*/ 390247 h 5563519"/>
              <a:gd name="connsiteX12" fmla="*/ 2610904 w 5850952"/>
              <a:gd name="connsiteY12" fmla="*/ 740 h 5563519"/>
              <a:gd name="connsiteX0" fmla="*/ 2610904 w 5847215"/>
              <a:gd name="connsiteY0" fmla="*/ 740 h 5563519"/>
              <a:gd name="connsiteX1" fmla="*/ 3175396 w 5847215"/>
              <a:gd name="connsiteY1" fmla="*/ 21848 h 5563519"/>
              <a:gd name="connsiteX2" fmla="*/ 5395327 w 5847215"/>
              <a:gd name="connsiteY2" fmla="*/ 788936 h 5563519"/>
              <a:gd name="connsiteX3" fmla="*/ 5553702 w 5847215"/>
              <a:gd name="connsiteY3" fmla="*/ 4234819 h 5563519"/>
              <a:gd name="connsiteX4" fmla="*/ 5335088 w 5847215"/>
              <a:gd name="connsiteY4" fmla="*/ 4697156 h 5563519"/>
              <a:gd name="connsiteX5" fmla="*/ 5806082 w 5847215"/>
              <a:gd name="connsiteY5" fmla="*/ 4917350 h 5563519"/>
              <a:gd name="connsiteX6" fmla="*/ 4753475 w 5847215"/>
              <a:gd name="connsiteY6" fmla="*/ 5258150 h 5563519"/>
              <a:gd name="connsiteX7" fmla="*/ 3928734 w 5847215"/>
              <a:gd name="connsiteY7" fmla="*/ 5415380 h 5563519"/>
              <a:gd name="connsiteX8" fmla="*/ 1976356 w 5847215"/>
              <a:gd name="connsiteY8" fmla="*/ 5490758 h 5563519"/>
              <a:gd name="connsiteX9" fmla="*/ 484451 w 5847215"/>
              <a:gd name="connsiteY9" fmla="*/ 4599872 h 5563519"/>
              <a:gd name="connsiteX10" fmla="*/ 5107 w 5847215"/>
              <a:gd name="connsiteY10" fmla="*/ 2182375 h 5563519"/>
              <a:gd name="connsiteX11" fmla="*/ 1044827 w 5847215"/>
              <a:gd name="connsiteY11" fmla="*/ 390247 h 5563519"/>
              <a:gd name="connsiteX12" fmla="*/ 2610904 w 5847215"/>
              <a:gd name="connsiteY12" fmla="*/ 740 h 5563519"/>
              <a:gd name="connsiteX0" fmla="*/ 2610904 w 5848305"/>
              <a:gd name="connsiteY0" fmla="*/ 740 h 5563519"/>
              <a:gd name="connsiteX1" fmla="*/ 3175396 w 5848305"/>
              <a:gd name="connsiteY1" fmla="*/ 21848 h 5563519"/>
              <a:gd name="connsiteX2" fmla="*/ 5395327 w 5848305"/>
              <a:gd name="connsiteY2" fmla="*/ 788936 h 5563519"/>
              <a:gd name="connsiteX3" fmla="*/ 5555336 w 5848305"/>
              <a:gd name="connsiteY3" fmla="*/ 4194548 h 5563519"/>
              <a:gd name="connsiteX4" fmla="*/ 5335088 w 5848305"/>
              <a:gd name="connsiteY4" fmla="*/ 4697156 h 5563519"/>
              <a:gd name="connsiteX5" fmla="*/ 5806082 w 5848305"/>
              <a:gd name="connsiteY5" fmla="*/ 4917350 h 5563519"/>
              <a:gd name="connsiteX6" fmla="*/ 4753475 w 5848305"/>
              <a:gd name="connsiteY6" fmla="*/ 5258150 h 5563519"/>
              <a:gd name="connsiteX7" fmla="*/ 3928734 w 5848305"/>
              <a:gd name="connsiteY7" fmla="*/ 5415380 h 5563519"/>
              <a:gd name="connsiteX8" fmla="*/ 1976356 w 5848305"/>
              <a:gd name="connsiteY8" fmla="*/ 5490758 h 5563519"/>
              <a:gd name="connsiteX9" fmla="*/ 484451 w 5848305"/>
              <a:gd name="connsiteY9" fmla="*/ 4599872 h 5563519"/>
              <a:gd name="connsiteX10" fmla="*/ 5107 w 5848305"/>
              <a:gd name="connsiteY10" fmla="*/ 2182375 h 5563519"/>
              <a:gd name="connsiteX11" fmla="*/ 1044827 w 5848305"/>
              <a:gd name="connsiteY11" fmla="*/ 390247 h 5563519"/>
              <a:gd name="connsiteX12" fmla="*/ 2610904 w 5848305"/>
              <a:gd name="connsiteY12" fmla="*/ 740 h 5563519"/>
              <a:gd name="connsiteX0" fmla="*/ 2610904 w 5848305"/>
              <a:gd name="connsiteY0" fmla="*/ 740 h 5563519"/>
              <a:gd name="connsiteX1" fmla="*/ 3175396 w 5848305"/>
              <a:gd name="connsiteY1" fmla="*/ 21848 h 5563519"/>
              <a:gd name="connsiteX2" fmla="*/ 5395327 w 5848305"/>
              <a:gd name="connsiteY2" fmla="*/ 788936 h 5563519"/>
              <a:gd name="connsiteX3" fmla="*/ 5555336 w 5848305"/>
              <a:gd name="connsiteY3" fmla="*/ 4194548 h 5563519"/>
              <a:gd name="connsiteX4" fmla="*/ 5335088 w 5848305"/>
              <a:gd name="connsiteY4" fmla="*/ 4697156 h 5563519"/>
              <a:gd name="connsiteX5" fmla="*/ 5806082 w 5848305"/>
              <a:gd name="connsiteY5" fmla="*/ 4917350 h 5563519"/>
              <a:gd name="connsiteX6" fmla="*/ 4764563 w 5848305"/>
              <a:gd name="connsiteY6" fmla="*/ 5272202 h 5563519"/>
              <a:gd name="connsiteX7" fmla="*/ 3928734 w 5848305"/>
              <a:gd name="connsiteY7" fmla="*/ 5415380 h 5563519"/>
              <a:gd name="connsiteX8" fmla="*/ 1976356 w 5848305"/>
              <a:gd name="connsiteY8" fmla="*/ 5490758 h 5563519"/>
              <a:gd name="connsiteX9" fmla="*/ 484451 w 5848305"/>
              <a:gd name="connsiteY9" fmla="*/ 4599872 h 5563519"/>
              <a:gd name="connsiteX10" fmla="*/ 5107 w 5848305"/>
              <a:gd name="connsiteY10" fmla="*/ 2182375 h 5563519"/>
              <a:gd name="connsiteX11" fmla="*/ 1044827 w 5848305"/>
              <a:gd name="connsiteY11" fmla="*/ 390247 h 5563519"/>
              <a:gd name="connsiteX12" fmla="*/ 2610904 w 5848305"/>
              <a:gd name="connsiteY12" fmla="*/ 740 h 5563519"/>
              <a:gd name="connsiteX0" fmla="*/ 2610904 w 5848305"/>
              <a:gd name="connsiteY0" fmla="*/ 740 h 5580594"/>
              <a:gd name="connsiteX1" fmla="*/ 3175396 w 5848305"/>
              <a:gd name="connsiteY1" fmla="*/ 21848 h 5580594"/>
              <a:gd name="connsiteX2" fmla="*/ 5395327 w 5848305"/>
              <a:gd name="connsiteY2" fmla="*/ 788936 h 5580594"/>
              <a:gd name="connsiteX3" fmla="*/ 5555336 w 5848305"/>
              <a:gd name="connsiteY3" fmla="*/ 4194548 h 5580594"/>
              <a:gd name="connsiteX4" fmla="*/ 5335088 w 5848305"/>
              <a:gd name="connsiteY4" fmla="*/ 4697156 h 5580594"/>
              <a:gd name="connsiteX5" fmla="*/ 5806082 w 5848305"/>
              <a:gd name="connsiteY5" fmla="*/ 4917350 h 5580594"/>
              <a:gd name="connsiteX6" fmla="*/ 4764563 w 5848305"/>
              <a:gd name="connsiteY6" fmla="*/ 5272202 h 5580594"/>
              <a:gd name="connsiteX7" fmla="*/ 3915472 w 5848305"/>
              <a:gd name="connsiteY7" fmla="*/ 5455023 h 5580594"/>
              <a:gd name="connsiteX8" fmla="*/ 1976356 w 5848305"/>
              <a:gd name="connsiteY8" fmla="*/ 5490758 h 5580594"/>
              <a:gd name="connsiteX9" fmla="*/ 484451 w 5848305"/>
              <a:gd name="connsiteY9" fmla="*/ 4599872 h 5580594"/>
              <a:gd name="connsiteX10" fmla="*/ 5107 w 5848305"/>
              <a:gd name="connsiteY10" fmla="*/ 2182375 h 5580594"/>
              <a:gd name="connsiteX11" fmla="*/ 1044827 w 5848305"/>
              <a:gd name="connsiteY11" fmla="*/ 390247 h 5580594"/>
              <a:gd name="connsiteX12" fmla="*/ 2610904 w 5848305"/>
              <a:gd name="connsiteY12" fmla="*/ 740 h 5580594"/>
              <a:gd name="connsiteX0" fmla="*/ 2610904 w 5848305"/>
              <a:gd name="connsiteY0" fmla="*/ 740 h 5565393"/>
              <a:gd name="connsiteX1" fmla="*/ 3175396 w 5848305"/>
              <a:gd name="connsiteY1" fmla="*/ 21848 h 5565393"/>
              <a:gd name="connsiteX2" fmla="*/ 5395327 w 5848305"/>
              <a:gd name="connsiteY2" fmla="*/ 788936 h 5565393"/>
              <a:gd name="connsiteX3" fmla="*/ 5555336 w 5848305"/>
              <a:gd name="connsiteY3" fmla="*/ 4194548 h 5565393"/>
              <a:gd name="connsiteX4" fmla="*/ 5335088 w 5848305"/>
              <a:gd name="connsiteY4" fmla="*/ 4697156 h 5565393"/>
              <a:gd name="connsiteX5" fmla="*/ 5806082 w 5848305"/>
              <a:gd name="connsiteY5" fmla="*/ 4917350 h 5565393"/>
              <a:gd name="connsiteX6" fmla="*/ 4764563 w 5848305"/>
              <a:gd name="connsiteY6" fmla="*/ 5272202 h 5565393"/>
              <a:gd name="connsiteX7" fmla="*/ 3915472 w 5848305"/>
              <a:gd name="connsiteY7" fmla="*/ 5455023 h 5565393"/>
              <a:gd name="connsiteX8" fmla="*/ 1976356 w 5848305"/>
              <a:gd name="connsiteY8" fmla="*/ 5490758 h 5565393"/>
              <a:gd name="connsiteX9" fmla="*/ 484451 w 5848305"/>
              <a:gd name="connsiteY9" fmla="*/ 4599872 h 5565393"/>
              <a:gd name="connsiteX10" fmla="*/ 5107 w 5848305"/>
              <a:gd name="connsiteY10" fmla="*/ 2182375 h 5565393"/>
              <a:gd name="connsiteX11" fmla="*/ 1044827 w 5848305"/>
              <a:gd name="connsiteY11" fmla="*/ 390247 h 5565393"/>
              <a:gd name="connsiteX12" fmla="*/ 2610904 w 5848305"/>
              <a:gd name="connsiteY12" fmla="*/ 740 h 5565393"/>
              <a:gd name="connsiteX0" fmla="*/ 2610904 w 5848305"/>
              <a:gd name="connsiteY0" fmla="*/ 740 h 5565393"/>
              <a:gd name="connsiteX1" fmla="*/ 3175396 w 5848305"/>
              <a:gd name="connsiteY1" fmla="*/ 21848 h 5565393"/>
              <a:gd name="connsiteX2" fmla="*/ 5395327 w 5848305"/>
              <a:gd name="connsiteY2" fmla="*/ 788936 h 5565393"/>
              <a:gd name="connsiteX3" fmla="*/ 5555336 w 5848305"/>
              <a:gd name="connsiteY3" fmla="*/ 4194548 h 5565393"/>
              <a:gd name="connsiteX4" fmla="*/ 5335088 w 5848305"/>
              <a:gd name="connsiteY4" fmla="*/ 4697156 h 5565393"/>
              <a:gd name="connsiteX5" fmla="*/ 5806082 w 5848305"/>
              <a:gd name="connsiteY5" fmla="*/ 4917350 h 5565393"/>
              <a:gd name="connsiteX6" fmla="*/ 4764563 w 5848305"/>
              <a:gd name="connsiteY6" fmla="*/ 5272202 h 5565393"/>
              <a:gd name="connsiteX7" fmla="*/ 3915472 w 5848305"/>
              <a:gd name="connsiteY7" fmla="*/ 5455023 h 5565393"/>
              <a:gd name="connsiteX8" fmla="*/ 1976356 w 5848305"/>
              <a:gd name="connsiteY8" fmla="*/ 5490758 h 5565393"/>
              <a:gd name="connsiteX9" fmla="*/ 484451 w 5848305"/>
              <a:gd name="connsiteY9" fmla="*/ 4599872 h 5565393"/>
              <a:gd name="connsiteX10" fmla="*/ 5107 w 5848305"/>
              <a:gd name="connsiteY10" fmla="*/ 2182375 h 5565393"/>
              <a:gd name="connsiteX11" fmla="*/ 898527 w 5848305"/>
              <a:gd name="connsiteY11" fmla="*/ 261270 h 5565393"/>
              <a:gd name="connsiteX12" fmla="*/ 2610904 w 5848305"/>
              <a:gd name="connsiteY12" fmla="*/ 740 h 5565393"/>
              <a:gd name="connsiteX0" fmla="*/ 2610904 w 5848305"/>
              <a:gd name="connsiteY0" fmla="*/ 740 h 5565393"/>
              <a:gd name="connsiteX1" fmla="*/ 3175396 w 5848305"/>
              <a:gd name="connsiteY1" fmla="*/ 21848 h 5565393"/>
              <a:gd name="connsiteX2" fmla="*/ 5395327 w 5848305"/>
              <a:gd name="connsiteY2" fmla="*/ 788936 h 5565393"/>
              <a:gd name="connsiteX3" fmla="*/ 5555336 w 5848305"/>
              <a:gd name="connsiteY3" fmla="*/ 4194548 h 5565393"/>
              <a:gd name="connsiteX4" fmla="*/ 5335088 w 5848305"/>
              <a:gd name="connsiteY4" fmla="*/ 4697156 h 5565393"/>
              <a:gd name="connsiteX5" fmla="*/ 5806082 w 5848305"/>
              <a:gd name="connsiteY5" fmla="*/ 4917350 h 5565393"/>
              <a:gd name="connsiteX6" fmla="*/ 4764563 w 5848305"/>
              <a:gd name="connsiteY6" fmla="*/ 5272202 h 5565393"/>
              <a:gd name="connsiteX7" fmla="*/ 3915472 w 5848305"/>
              <a:gd name="connsiteY7" fmla="*/ 5455023 h 5565393"/>
              <a:gd name="connsiteX8" fmla="*/ 1976356 w 5848305"/>
              <a:gd name="connsiteY8" fmla="*/ 5490758 h 5565393"/>
              <a:gd name="connsiteX9" fmla="*/ 484451 w 5848305"/>
              <a:gd name="connsiteY9" fmla="*/ 4599872 h 5565393"/>
              <a:gd name="connsiteX10" fmla="*/ 5107 w 5848305"/>
              <a:gd name="connsiteY10" fmla="*/ 2182375 h 5565393"/>
              <a:gd name="connsiteX11" fmla="*/ 906347 w 5848305"/>
              <a:gd name="connsiteY11" fmla="*/ 355862 h 5565393"/>
              <a:gd name="connsiteX12" fmla="*/ 2610904 w 5848305"/>
              <a:gd name="connsiteY12" fmla="*/ 740 h 5565393"/>
              <a:gd name="connsiteX0" fmla="*/ 2610904 w 5848305"/>
              <a:gd name="connsiteY0" fmla="*/ 345 h 5564998"/>
              <a:gd name="connsiteX1" fmla="*/ 3419641 w 5848305"/>
              <a:gd name="connsiteY1" fmla="*/ 34646 h 5564998"/>
              <a:gd name="connsiteX2" fmla="*/ 5395327 w 5848305"/>
              <a:gd name="connsiteY2" fmla="*/ 788541 h 5564998"/>
              <a:gd name="connsiteX3" fmla="*/ 5555336 w 5848305"/>
              <a:gd name="connsiteY3" fmla="*/ 4194153 h 5564998"/>
              <a:gd name="connsiteX4" fmla="*/ 5335088 w 5848305"/>
              <a:gd name="connsiteY4" fmla="*/ 4696761 h 5564998"/>
              <a:gd name="connsiteX5" fmla="*/ 5806082 w 5848305"/>
              <a:gd name="connsiteY5" fmla="*/ 4916955 h 5564998"/>
              <a:gd name="connsiteX6" fmla="*/ 4764563 w 5848305"/>
              <a:gd name="connsiteY6" fmla="*/ 5271807 h 5564998"/>
              <a:gd name="connsiteX7" fmla="*/ 3915472 w 5848305"/>
              <a:gd name="connsiteY7" fmla="*/ 5454628 h 5564998"/>
              <a:gd name="connsiteX8" fmla="*/ 1976356 w 5848305"/>
              <a:gd name="connsiteY8" fmla="*/ 5490363 h 5564998"/>
              <a:gd name="connsiteX9" fmla="*/ 484451 w 5848305"/>
              <a:gd name="connsiteY9" fmla="*/ 4599477 h 5564998"/>
              <a:gd name="connsiteX10" fmla="*/ 5107 w 5848305"/>
              <a:gd name="connsiteY10" fmla="*/ 2181980 h 5564998"/>
              <a:gd name="connsiteX11" fmla="*/ 906347 w 5848305"/>
              <a:gd name="connsiteY11" fmla="*/ 355467 h 5564998"/>
              <a:gd name="connsiteX12" fmla="*/ 2610904 w 5848305"/>
              <a:gd name="connsiteY12" fmla="*/ 345 h 5564998"/>
              <a:gd name="connsiteX0" fmla="*/ 2610904 w 5848305"/>
              <a:gd name="connsiteY0" fmla="*/ 49158 h 5613811"/>
              <a:gd name="connsiteX1" fmla="*/ 3422907 w 5848305"/>
              <a:gd name="connsiteY1" fmla="*/ 2919 h 5613811"/>
              <a:gd name="connsiteX2" fmla="*/ 5395327 w 5848305"/>
              <a:gd name="connsiteY2" fmla="*/ 837354 h 5613811"/>
              <a:gd name="connsiteX3" fmla="*/ 5555336 w 5848305"/>
              <a:gd name="connsiteY3" fmla="*/ 4242966 h 5613811"/>
              <a:gd name="connsiteX4" fmla="*/ 5335088 w 5848305"/>
              <a:gd name="connsiteY4" fmla="*/ 4745574 h 5613811"/>
              <a:gd name="connsiteX5" fmla="*/ 5806082 w 5848305"/>
              <a:gd name="connsiteY5" fmla="*/ 4965768 h 5613811"/>
              <a:gd name="connsiteX6" fmla="*/ 4764563 w 5848305"/>
              <a:gd name="connsiteY6" fmla="*/ 5320620 h 5613811"/>
              <a:gd name="connsiteX7" fmla="*/ 3915472 w 5848305"/>
              <a:gd name="connsiteY7" fmla="*/ 5503441 h 5613811"/>
              <a:gd name="connsiteX8" fmla="*/ 1976356 w 5848305"/>
              <a:gd name="connsiteY8" fmla="*/ 5539176 h 5613811"/>
              <a:gd name="connsiteX9" fmla="*/ 484451 w 5848305"/>
              <a:gd name="connsiteY9" fmla="*/ 4648290 h 5613811"/>
              <a:gd name="connsiteX10" fmla="*/ 5107 w 5848305"/>
              <a:gd name="connsiteY10" fmla="*/ 2230793 h 5613811"/>
              <a:gd name="connsiteX11" fmla="*/ 906347 w 5848305"/>
              <a:gd name="connsiteY11" fmla="*/ 404280 h 5613811"/>
              <a:gd name="connsiteX12" fmla="*/ 2610904 w 5848305"/>
              <a:gd name="connsiteY12" fmla="*/ 49158 h 5613811"/>
              <a:gd name="connsiteX0" fmla="*/ 2576556 w 5848305"/>
              <a:gd name="connsiteY0" fmla="*/ 83959 h 5663920"/>
              <a:gd name="connsiteX1" fmla="*/ 3422907 w 5848305"/>
              <a:gd name="connsiteY1" fmla="*/ 53028 h 5663920"/>
              <a:gd name="connsiteX2" fmla="*/ 5395327 w 5848305"/>
              <a:gd name="connsiteY2" fmla="*/ 887463 h 5663920"/>
              <a:gd name="connsiteX3" fmla="*/ 5555336 w 5848305"/>
              <a:gd name="connsiteY3" fmla="*/ 4293075 h 5663920"/>
              <a:gd name="connsiteX4" fmla="*/ 5335088 w 5848305"/>
              <a:gd name="connsiteY4" fmla="*/ 4795683 h 5663920"/>
              <a:gd name="connsiteX5" fmla="*/ 5806082 w 5848305"/>
              <a:gd name="connsiteY5" fmla="*/ 5015877 h 5663920"/>
              <a:gd name="connsiteX6" fmla="*/ 4764563 w 5848305"/>
              <a:gd name="connsiteY6" fmla="*/ 5370729 h 5663920"/>
              <a:gd name="connsiteX7" fmla="*/ 3915472 w 5848305"/>
              <a:gd name="connsiteY7" fmla="*/ 5553550 h 5663920"/>
              <a:gd name="connsiteX8" fmla="*/ 1976356 w 5848305"/>
              <a:gd name="connsiteY8" fmla="*/ 5589285 h 5663920"/>
              <a:gd name="connsiteX9" fmla="*/ 484451 w 5848305"/>
              <a:gd name="connsiteY9" fmla="*/ 4698399 h 5663920"/>
              <a:gd name="connsiteX10" fmla="*/ 5107 w 5848305"/>
              <a:gd name="connsiteY10" fmla="*/ 2280902 h 5663920"/>
              <a:gd name="connsiteX11" fmla="*/ 906347 w 5848305"/>
              <a:gd name="connsiteY11" fmla="*/ 454389 h 5663920"/>
              <a:gd name="connsiteX12" fmla="*/ 2576556 w 5848305"/>
              <a:gd name="connsiteY12" fmla="*/ 83959 h 5663920"/>
              <a:gd name="connsiteX0" fmla="*/ 2576556 w 5848305"/>
              <a:gd name="connsiteY0" fmla="*/ 51710 h 5631671"/>
              <a:gd name="connsiteX1" fmla="*/ 3467797 w 5848305"/>
              <a:gd name="connsiteY1" fmla="*/ 63563 h 5631671"/>
              <a:gd name="connsiteX2" fmla="*/ 5395327 w 5848305"/>
              <a:gd name="connsiteY2" fmla="*/ 855214 h 5631671"/>
              <a:gd name="connsiteX3" fmla="*/ 5555336 w 5848305"/>
              <a:gd name="connsiteY3" fmla="*/ 4260826 h 5631671"/>
              <a:gd name="connsiteX4" fmla="*/ 5335088 w 5848305"/>
              <a:gd name="connsiteY4" fmla="*/ 4763434 h 5631671"/>
              <a:gd name="connsiteX5" fmla="*/ 5806082 w 5848305"/>
              <a:gd name="connsiteY5" fmla="*/ 4983628 h 5631671"/>
              <a:gd name="connsiteX6" fmla="*/ 4764563 w 5848305"/>
              <a:gd name="connsiteY6" fmla="*/ 5338480 h 5631671"/>
              <a:gd name="connsiteX7" fmla="*/ 3915472 w 5848305"/>
              <a:gd name="connsiteY7" fmla="*/ 5521301 h 5631671"/>
              <a:gd name="connsiteX8" fmla="*/ 1976356 w 5848305"/>
              <a:gd name="connsiteY8" fmla="*/ 5557036 h 5631671"/>
              <a:gd name="connsiteX9" fmla="*/ 484451 w 5848305"/>
              <a:gd name="connsiteY9" fmla="*/ 4666150 h 5631671"/>
              <a:gd name="connsiteX10" fmla="*/ 5107 w 5848305"/>
              <a:gd name="connsiteY10" fmla="*/ 2248653 h 5631671"/>
              <a:gd name="connsiteX11" fmla="*/ 906347 w 5848305"/>
              <a:gd name="connsiteY11" fmla="*/ 422140 h 5631671"/>
              <a:gd name="connsiteX12" fmla="*/ 2576556 w 5848305"/>
              <a:gd name="connsiteY12" fmla="*/ 51710 h 5631671"/>
              <a:gd name="connsiteX0" fmla="*/ 2576556 w 5848305"/>
              <a:gd name="connsiteY0" fmla="*/ 5729 h 5585690"/>
              <a:gd name="connsiteX1" fmla="*/ 3467797 w 5848305"/>
              <a:gd name="connsiteY1" fmla="*/ 17582 h 5585690"/>
              <a:gd name="connsiteX2" fmla="*/ 5395327 w 5848305"/>
              <a:gd name="connsiteY2" fmla="*/ 809233 h 5585690"/>
              <a:gd name="connsiteX3" fmla="*/ 5555336 w 5848305"/>
              <a:gd name="connsiteY3" fmla="*/ 4214845 h 5585690"/>
              <a:gd name="connsiteX4" fmla="*/ 5335088 w 5848305"/>
              <a:gd name="connsiteY4" fmla="*/ 4717453 h 5585690"/>
              <a:gd name="connsiteX5" fmla="*/ 5806082 w 5848305"/>
              <a:gd name="connsiteY5" fmla="*/ 4937647 h 5585690"/>
              <a:gd name="connsiteX6" fmla="*/ 4764563 w 5848305"/>
              <a:gd name="connsiteY6" fmla="*/ 5292499 h 5585690"/>
              <a:gd name="connsiteX7" fmla="*/ 3915472 w 5848305"/>
              <a:gd name="connsiteY7" fmla="*/ 5475320 h 5585690"/>
              <a:gd name="connsiteX8" fmla="*/ 1976356 w 5848305"/>
              <a:gd name="connsiteY8" fmla="*/ 5511055 h 5585690"/>
              <a:gd name="connsiteX9" fmla="*/ 484451 w 5848305"/>
              <a:gd name="connsiteY9" fmla="*/ 4620169 h 5585690"/>
              <a:gd name="connsiteX10" fmla="*/ 5107 w 5848305"/>
              <a:gd name="connsiteY10" fmla="*/ 2202672 h 5585690"/>
              <a:gd name="connsiteX11" fmla="*/ 906347 w 5848305"/>
              <a:gd name="connsiteY11" fmla="*/ 376159 h 5585690"/>
              <a:gd name="connsiteX12" fmla="*/ 2576556 w 5848305"/>
              <a:gd name="connsiteY12" fmla="*/ 5729 h 5585690"/>
              <a:gd name="connsiteX0" fmla="*/ 2576556 w 5848305"/>
              <a:gd name="connsiteY0" fmla="*/ 8882 h 5588843"/>
              <a:gd name="connsiteX1" fmla="*/ 3467797 w 5848305"/>
              <a:gd name="connsiteY1" fmla="*/ 20735 h 5588843"/>
              <a:gd name="connsiteX2" fmla="*/ 5395327 w 5848305"/>
              <a:gd name="connsiteY2" fmla="*/ 812386 h 5588843"/>
              <a:gd name="connsiteX3" fmla="*/ 5555336 w 5848305"/>
              <a:gd name="connsiteY3" fmla="*/ 4217998 h 5588843"/>
              <a:gd name="connsiteX4" fmla="*/ 5335088 w 5848305"/>
              <a:gd name="connsiteY4" fmla="*/ 4720606 h 5588843"/>
              <a:gd name="connsiteX5" fmla="*/ 5806082 w 5848305"/>
              <a:gd name="connsiteY5" fmla="*/ 4940800 h 5588843"/>
              <a:gd name="connsiteX6" fmla="*/ 4764563 w 5848305"/>
              <a:gd name="connsiteY6" fmla="*/ 5295652 h 5588843"/>
              <a:gd name="connsiteX7" fmla="*/ 3915472 w 5848305"/>
              <a:gd name="connsiteY7" fmla="*/ 5478473 h 5588843"/>
              <a:gd name="connsiteX8" fmla="*/ 1976356 w 5848305"/>
              <a:gd name="connsiteY8" fmla="*/ 5514208 h 5588843"/>
              <a:gd name="connsiteX9" fmla="*/ 484451 w 5848305"/>
              <a:gd name="connsiteY9" fmla="*/ 4623322 h 5588843"/>
              <a:gd name="connsiteX10" fmla="*/ 5107 w 5848305"/>
              <a:gd name="connsiteY10" fmla="*/ 2205825 h 5588843"/>
              <a:gd name="connsiteX11" fmla="*/ 906347 w 5848305"/>
              <a:gd name="connsiteY11" fmla="*/ 379312 h 5588843"/>
              <a:gd name="connsiteX12" fmla="*/ 2576556 w 5848305"/>
              <a:gd name="connsiteY12" fmla="*/ 8882 h 5588843"/>
              <a:gd name="connsiteX0" fmla="*/ 2576556 w 5848305"/>
              <a:gd name="connsiteY0" fmla="*/ 8882 h 5588843"/>
              <a:gd name="connsiteX1" fmla="*/ 3467797 w 5848305"/>
              <a:gd name="connsiteY1" fmla="*/ 20735 h 5588843"/>
              <a:gd name="connsiteX2" fmla="*/ 5395327 w 5848305"/>
              <a:gd name="connsiteY2" fmla="*/ 812386 h 5588843"/>
              <a:gd name="connsiteX3" fmla="*/ 5555336 w 5848305"/>
              <a:gd name="connsiteY3" fmla="*/ 4217998 h 5588843"/>
              <a:gd name="connsiteX4" fmla="*/ 5389772 w 5848305"/>
              <a:gd name="connsiteY4" fmla="*/ 4742493 h 5588843"/>
              <a:gd name="connsiteX5" fmla="*/ 5806082 w 5848305"/>
              <a:gd name="connsiteY5" fmla="*/ 4940800 h 5588843"/>
              <a:gd name="connsiteX6" fmla="*/ 4764563 w 5848305"/>
              <a:gd name="connsiteY6" fmla="*/ 5295652 h 5588843"/>
              <a:gd name="connsiteX7" fmla="*/ 3915472 w 5848305"/>
              <a:gd name="connsiteY7" fmla="*/ 5478473 h 5588843"/>
              <a:gd name="connsiteX8" fmla="*/ 1976356 w 5848305"/>
              <a:gd name="connsiteY8" fmla="*/ 5514208 h 5588843"/>
              <a:gd name="connsiteX9" fmla="*/ 484451 w 5848305"/>
              <a:gd name="connsiteY9" fmla="*/ 4623322 h 5588843"/>
              <a:gd name="connsiteX10" fmla="*/ 5107 w 5848305"/>
              <a:gd name="connsiteY10" fmla="*/ 2205825 h 5588843"/>
              <a:gd name="connsiteX11" fmla="*/ 906347 w 5848305"/>
              <a:gd name="connsiteY11" fmla="*/ 379312 h 5588843"/>
              <a:gd name="connsiteX12" fmla="*/ 2576556 w 5848305"/>
              <a:gd name="connsiteY12" fmla="*/ 8882 h 5588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48305" h="5588843">
                <a:moveTo>
                  <a:pt x="2576556" y="8882"/>
                </a:moveTo>
                <a:cubicBezTo>
                  <a:pt x="2769005" y="5592"/>
                  <a:pt x="2970894" y="-15007"/>
                  <a:pt x="3467797" y="20735"/>
                </a:cubicBezTo>
                <a:cubicBezTo>
                  <a:pt x="4269030" y="78367"/>
                  <a:pt x="4951839" y="148583"/>
                  <a:pt x="5395327" y="812386"/>
                </a:cubicBezTo>
                <a:cubicBezTo>
                  <a:pt x="5791711" y="1514548"/>
                  <a:pt x="6098900" y="1835813"/>
                  <a:pt x="5555336" y="4217998"/>
                </a:cubicBezTo>
                <a:cubicBezTo>
                  <a:pt x="5492829" y="4364626"/>
                  <a:pt x="5442386" y="4674213"/>
                  <a:pt x="5389772" y="4742493"/>
                </a:cubicBezTo>
                <a:cubicBezTo>
                  <a:pt x="5529018" y="4991187"/>
                  <a:pt x="5910284" y="4848607"/>
                  <a:pt x="5806082" y="4940800"/>
                </a:cubicBezTo>
                <a:cubicBezTo>
                  <a:pt x="5701881" y="5032993"/>
                  <a:pt x="5391216" y="5247980"/>
                  <a:pt x="4764563" y="5295652"/>
                </a:cubicBezTo>
                <a:cubicBezTo>
                  <a:pt x="4545159" y="5340601"/>
                  <a:pt x="4180970" y="5386864"/>
                  <a:pt x="3915472" y="5478473"/>
                </a:cubicBezTo>
                <a:cubicBezTo>
                  <a:pt x="3445435" y="5618353"/>
                  <a:pt x="2607979" y="5619604"/>
                  <a:pt x="1976356" y="5514208"/>
                </a:cubicBezTo>
                <a:cubicBezTo>
                  <a:pt x="1344733" y="5408812"/>
                  <a:pt x="839347" y="5198313"/>
                  <a:pt x="484451" y="4623322"/>
                </a:cubicBezTo>
                <a:cubicBezTo>
                  <a:pt x="174449" y="4138229"/>
                  <a:pt x="-35919" y="3030467"/>
                  <a:pt x="5107" y="2205825"/>
                </a:cubicBezTo>
                <a:cubicBezTo>
                  <a:pt x="107564" y="1476749"/>
                  <a:pt x="377966" y="739400"/>
                  <a:pt x="906347" y="379312"/>
                </a:cubicBezTo>
                <a:cubicBezTo>
                  <a:pt x="1302633" y="109247"/>
                  <a:pt x="1999208" y="18755"/>
                  <a:pt x="2576556" y="8882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EEBF00C-540A-BC81-3E3C-2665CB798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789" y="1300163"/>
            <a:ext cx="5503086" cy="1126948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latin typeface="Arial Black" panose="020B0A04020102020204" pitchFamily="34" charset="0"/>
              </a:rPr>
              <a:t>Rovnokřídlí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9E971B-E67B-3D62-66C6-801EE161A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2730" y="2286064"/>
            <a:ext cx="5795031" cy="3669674"/>
          </a:xfrm>
        </p:spPr>
        <p:txBody>
          <a:bodyPr>
            <a:normAutofit/>
          </a:bodyPr>
          <a:lstStyle/>
          <a:p>
            <a:pPr marL="342900" indent="-342900" algn="ctr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Kobylky, cvrčci, saranče</a:t>
            </a:r>
            <a:r>
              <a:rPr lang="cs-CZ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ctr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cs-CZ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Typický cvrčivý zvuk </a:t>
            </a:r>
            <a:br>
              <a:rPr lang="cs-CZ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třením křídel o sebe</a:t>
            </a:r>
            <a:r>
              <a:rPr lang="cs-CZ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ctr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cs-CZ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Někdy škody na zemědělských plodinách;</a:t>
            </a:r>
          </a:p>
          <a:p>
            <a:pPr marL="342900" indent="-342900" algn="ctr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cs-CZ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jižních evropských krajinách se setkáváme s </a:t>
            </a:r>
            <a:r>
              <a:rPr 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cikádami</a:t>
            </a:r>
            <a:r>
              <a:rPr lang="cs-CZ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ze stejnokřídlých.</a:t>
            </a:r>
          </a:p>
        </p:txBody>
      </p:sp>
      <p:sp>
        <p:nvSpPr>
          <p:cNvPr id="21517" name="Freeform: Shape 21516">
            <a:extLst>
              <a:ext uri="{FF2B5EF4-FFF2-40B4-BE49-F238E27FC236}">
                <a16:creationId xmlns:a16="http://schemas.microsoft.com/office/drawing/2014/main" id="{42978186-B7D8-43E7-AB30-DF63F42D7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39233">
            <a:off x="836655" y="818095"/>
            <a:ext cx="6849298" cy="5511515"/>
          </a:xfrm>
          <a:custGeom>
            <a:avLst/>
            <a:gdLst>
              <a:gd name="connsiteX0" fmla="*/ 2610904 w 5905183"/>
              <a:gd name="connsiteY0" fmla="*/ 740 h 5563519"/>
              <a:gd name="connsiteX1" fmla="*/ 3175396 w 5905183"/>
              <a:gd name="connsiteY1" fmla="*/ 21848 h 5563519"/>
              <a:gd name="connsiteX2" fmla="*/ 5395327 w 5905183"/>
              <a:gd name="connsiteY2" fmla="*/ 788936 h 5563519"/>
              <a:gd name="connsiteX3" fmla="*/ 5762158 w 5905183"/>
              <a:gd name="connsiteY3" fmla="*/ 2846659 h 5563519"/>
              <a:gd name="connsiteX4" fmla="*/ 5510905 w 5905183"/>
              <a:gd name="connsiteY4" fmla="*/ 4232742 h 5563519"/>
              <a:gd name="connsiteX5" fmla="*/ 5335088 w 5905183"/>
              <a:gd name="connsiteY5" fmla="*/ 4697156 h 5563519"/>
              <a:gd name="connsiteX6" fmla="*/ 5892178 w 5905183"/>
              <a:gd name="connsiteY6" fmla="*/ 4910410 h 5563519"/>
              <a:gd name="connsiteX7" fmla="*/ 4727424 w 5905183"/>
              <a:gd name="connsiteY7" fmla="*/ 5116154 h 5563519"/>
              <a:gd name="connsiteX8" fmla="*/ 3928734 w 5905183"/>
              <a:gd name="connsiteY8" fmla="*/ 5415380 h 5563519"/>
              <a:gd name="connsiteX9" fmla="*/ 1976356 w 5905183"/>
              <a:gd name="connsiteY9" fmla="*/ 5490758 h 5563519"/>
              <a:gd name="connsiteX10" fmla="*/ 484451 w 5905183"/>
              <a:gd name="connsiteY10" fmla="*/ 4599872 h 5563519"/>
              <a:gd name="connsiteX11" fmla="*/ 5107 w 5905183"/>
              <a:gd name="connsiteY11" fmla="*/ 2182375 h 5563519"/>
              <a:gd name="connsiteX12" fmla="*/ 1044827 w 5905183"/>
              <a:gd name="connsiteY12" fmla="*/ 390247 h 5563519"/>
              <a:gd name="connsiteX13" fmla="*/ 2610904 w 5905183"/>
              <a:gd name="connsiteY13" fmla="*/ 740 h 5563519"/>
              <a:gd name="connsiteX0" fmla="*/ 2610904 w 5899446"/>
              <a:gd name="connsiteY0" fmla="*/ 740 h 5563519"/>
              <a:gd name="connsiteX1" fmla="*/ 3175396 w 5899446"/>
              <a:gd name="connsiteY1" fmla="*/ 21848 h 5563519"/>
              <a:gd name="connsiteX2" fmla="*/ 5395327 w 5899446"/>
              <a:gd name="connsiteY2" fmla="*/ 788936 h 5563519"/>
              <a:gd name="connsiteX3" fmla="*/ 5762158 w 5899446"/>
              <a:gd name="connsiteY3" fmla="*/ 2846659 h 5563519"/>
              <a:gd name="connsiteX4" fmla="*/ 5510905 w 5899446"/>
              <a:gd name="connsiteY4" fmla="*/ 4232742 h 5563519"/>
              <a:gd name="connsiteX5" fmla="*/ 5335088 w 5899446"/>
              <a:gd name="connsiteY5" fmla="*/ 4697156 h 5563519"/>
              <a:gd name="connsiteX6" fmla="*/ 5892178 w 5899446"/>
              <a:gd name="connsiteY6" fmla="*/ 4910410 h 5563519"/>
              <a:gd name="connsiteX7" fmla="*/ 4900119 w 5899446"/>
              <a:gd name="connsiteY7" fmla="*/ 5091182 h 5563519"/>
              <a:gd name="connsiteX8" fmla="*/ 3928734 w 5899446"/>
              <a:gd name="connsiteY8" fmla="*/ 5415380 h 5563519"/>
              <a:gd name="connsiteX9" fmla="*/ 1976356 w 5899446"/>
              <a:gd name="connsiteY9" fmla="*/ 5490758 h 5563519"/>
              <a:gd name="connsiteX10" fmla="*/ 484451 w 5899446"/>
              <a:gd name="connsiteY10" fmla="*/ 4599872 h 5563519"/>
              <a:gd name="connsiteX11" fmla="*/ 5107 w 5899446"/>
              <a:gd name="connsiteY11" fmla="*/ 2182375 h 5563519"/>
              <a:gd name="connsiteX12" fmla="*/ 1044827 w 5899446"/>
              <a:gd name="connsiteY12" fmla="*/ 390247 h 5563519"/>
              <a:gd name="connsiteX13" fmla="*/ 2610904 w 5899446"/>
              <a:gd name="connsiteY13" fmla="*/ 740 h 5563519"/>
              <a:gd name="connsiteX0" fmla="*/ 2610904 w 5899446"/>
              <a:gd name="connsiteY0" fmla="*/ 740 h 5563519"/>
              <a:gd name="connsiteX1" fmla="*/ 3175396 w 5899446"/>
              <a:gd name="connsiteY1" fmla="*/ 21848 h 5563519"/>
              <a:gd name="connsiteX2" fmla="*/ 5395327 w 5899446"/>
              <a:gd name="connsiteY2" fmla="*/ 788936 h 5563519"/>
              <a:gd name="connsiteX3" fmla="*/ 5762158 w 5899446"/>
              <a:gd name="connsiteY3" fmla="*/ 2846659 h 5563519"/>
              <a:gd name="connsiteX4" fmla="*/ 5510905 w 5899446"/>
              <a:gd name="connsiteY4" fmla="*/ 4232742 h 5563519"/>
              <a:gd name="connsiteX5" fmla="*/ 5335088 w 5899446"/>
              <a:gd name="connsiteY5" fmla="*/ 4697156 h 5563519"/>
              <a:gd name="connsiteX6" fmla="*/ 5892178 w 5899446"/>
              <a:gd name="connsiteY6" fmla="*/ 4910410 h 5563519"/>
              <a:gd name="connsiteX7" fmla="*/ 4900119 w 5899446"/>
              <a:gd name="connsiteY7" fmla="*/ 5091182 h 5563519"/>
              <a:gd name="connsiteX8" fmla="*/ 3928734 w 5899446"/>
              <a:gd name="connsiteY8" fmla="*/ 5415380 h 5563519"/>
              <a:gd name="connsiteX9" fmla="*/ 1976356 w 5899446"/>
              <a:gd name="connsiteY9" fmla="*/ 5490758 h 5563519"/>
              <a:gd name="connsiteX10" fmla="*/ 484451 w 5899446"/>
              <a:gd name="connsiteY10" fmla="*/ 4599872 h 5563519"/>
              <a:gd name="connsiteX11" fmla="*/ 5107 w 5899446"/>
              <a:gd name="connsiteY11" fmla="*/ 2182375 h 5563519"/>
              <a:gd name="connsiteX12" fmla="*/ 1044827 w 5899446"/>
              <a:gd name="connsiteY12" fmla="*/ 390247 h 5563519"/>
              <a:gd name="connsiteX13" fmla="*/ 2610904 w 5899446"/>
              <a:gd name="connsiteY13" fmla="*/ 740 h 5563519"/>
              <a:gd name="connsiteX0" fmla="*/ 2610904 w 5899446"/>
              <a:gd name="connsiteY0" fmla="*/ 740 h 5563519"/>
              <a:gd name="connsiteX1" fmla="*/ 3175396 w 5899446"/>
              <a:gd name="connsiteY1" fmla="*/ 21848 h 5563519"/>
              <a:gd name="connsiteX2" fmla="*/ 5395327 w 5899446"/>
              <a:gd name="connsiteY2" fmla="*/ 788936 h 5563519"/>
              <a:gd name="connsiteX3" fmla="*/ 5762158 w 5899446"/>
              <a:gd name="connsiteY3" fmla="*/ 2846659 h 5563519"/>
              <a:gd name="connsiteX4" fmla="*/ 5553702 w 5899446"/>
              <a:gd name="connsiteY4" fmla="*/ 4234819 h 5563519"/>
              <a:gd name="connsiteX5" fmla="*/ 5335088 w 5899446"/>
              <a:gd name="connsiteY5" fmla="*/ 4697156 h 5563519"/>
              <a:gd name="connsiteX6" fmla="*/ 5892178 w 5899446"/>
              <a:gd name="connsiteY6" fmla="*/ 4910410 h 5563519"/>
              <a:gd name="connsiteX7" fmla="*/ 4900119 w 5899446"/>
              <a:gd name="connsiteY7" fmla="*/ 5091182 h 5563519"/>
              <a:gd name="connsiteX8" fmla="*/ 3928734 w 5899446"/>
              <a:gd name="connsiteY8" fmla="*/ 5415380 h 5563519"/>
              <a:gd name="connsiteX9" fmla="*/ 1976356 w 5899446"/>
              <a:gd name="connsiteY9" fmla="*/ 5490758 h 5563519"/>
              <a:gd name="connsiteX10" fmla="*/ 484451 w 5899446"/>
              <a:gd name="connsiteY10" fmla="*/ 4599872 h 5563519"/>
              <a:gd name="connsiteX11" fmla="*/ 5107 w 5899446"/>
              <a:gd name="connsiteY11" fmla="*/ 2182375 h 5563519"/>
              <a:gd name="connsiteX12" fmla="*/ 1044827 w 5899446"/>
              <a:gd name="connsiteY12" fmla="*/ 390247 h 5563519"/>
              <a:gd name="connsiteX13" fmla="*/ 2610904 w 5899446"/>
              <a:gd name="connsiteY13" fmla="*/ 740 h 5563519"/>
              <a:gd name="connsiteX0" fmla="*/ 2610904 w 5899446"/>
              <a:gd name="connsiteY0" fmla="*/ 740 h 5563519"/>
              <a:gd name="connsiteX1" fmla="*/ 3175396 w 5899446"/>
              <a:gd name="connsiteY1" fmla="*/ 21848 h 5563519"/>
              <a:gd name="connsiteX2" fmla="*/ 5395327 w 5899446"/>
              <a:gd name="connsiteY2" fmla="*/ 788936 h 5563519"/>
              <a:gd name="connsiteX3" fmla="*/ 5553702 w 5899446"/>
              <a:gd name="connsiteY3" fmla="*/ 4234819 h 5563519"/>
              <a:gd name="connsiteX4" fmla="*/ 5335088 w 5899446"/>
              <a:gd name="connsiteY4" fmla="*/ 4697156 h 5563519"/>
              <a:gd name="connsiteX5" fmla="*/ 5892178 w 5899446"/>
              <a:gd name="connsiteY5" fmla="*/ 4910410 h 5563519"/>
              <a:gd name="connsiteX6" fmla="*/ 4900119 w 5899446"/>
              <a:gd name="connsiteY6" fmla="*/ 5091182 h 5563519"/>
              <a:gd name="connsiteX7" fmla="*/ 3928734 w 5899446"/>
              <a:gd name="connsiteY7" fmla="*/ 5415380 h 5563519"/>
              <a:gd name="connsiteX8" fmla="*/ 1976356 w 5899446"/>
              <a:gd name="connsiteY8" fmla="*/ 5490758 h 5563519"/>
              <a:gd name="connsiteX9" fmla="*/ 484451 w 5899446"/>
              <a:gd name="connsiteY9" fmla="*/ 4599872 h 5563519"/>
              <a:gd name="connsiteX10" fmla="*/ 5107 w 5899446"/>
              <a:gd name="connsiteY10" fmla="*/ 2182375 h 5563519"/>
              <a:gd name="connsiteX11" fmla="*/ 1044827 w 5899446"/>
              <a:gd name="connsiteY11" fmla="*/ 390247 h 5563519"/>
              <a:gd name="connsiteX12" fmla="*/ 2610904 w 5899446"/>
              <a:gd name="connsiteY12" fmla="*/ 740 h 5563519"/>
              <a:gd name="connsiteX0" fmla="*/ 2610904 w 5899446"/>
              <a:gd name="connsiteY0" fmla="*/ 740 h 5563519"/>
              <a:gd name="connsiteX1" fmla="*/ 3175396 w 5899446"/>
              <a:gd name="connsiteY1" fmla="*/ 21848 h 5563519"/>
              <a:gd name="connsiteX2" fmla="*/ 5395327 w 5899446"/>
              <a:gd name="connsiteY2" fmla="*/ 788936 h 5563519"/>
              <a:gd name="connsiteX3" fmla="*/ 5553702 w 5899446"/>
              <a:gd name="connsiteY3" fmla="*/ 4234819 h 5563519"/>
              <a:gd name="connsiteX4" fmla="*/ 5335088 w 5899446"/>
              <a:gd name="connsiteY4" fmla="*/ 4697156 h 5563519"/>
              <a:gd name="connsiteX5" fmla="*/ 5892178 w 5899446"/>
              <a:gd name="connsiteY5" fmla="*/ 4910410 h 5563519"/>
              <a:gd name="connsiteX6" fmla="*/ 4900119 w 5899446"/>
              <a:gd name="connsiteY6" fmla="*/ 5091182 h 5563519"/>
              <a:gd name="connsiteX7" fmla="*/ 3928734 w 5899446"/>
              <a:gd name="connsiteY7" fmla="*/ 5415380 h 5563519"/>
              <a:gd name="connsiteX8" fmla="*/ 1976356 w 5899446"/>
              <a:gd name="connsiteY8" fmla="*/ 5490758 h 5563519"/>
              <a:gd name="connsiteX9" fmla="*/ 484451 w 5899446"/>
              <a:gd name="connsiteY9" fmla="*/ 4599872 h 5563519"/>
              <a:gd name="connsiteX10" fmla="*/ 5107 w 5899446"/>
              <a:gd name="connsiteY10" fmla="*/ 2182375 h 5563519"/>
              <a:gd name="connsiteX11" fmla="*/ 1044827 w 5899446"/>
              <a:gd name="connsiteY11" fmla="*/ 390247 h 5563519"/>
              <a:gd name="connsiteX12" fmla="*/ 2610904 w 5899446"/>
              <a:gd name="connsiteY12" fmla="*/ 740 h 5563519"/>
              <a:gd name="connsiteX0" fmla="*/ 2610904 w 5842641"/>
              <a:gd name="connsiteY0" fmla="*/ 740 h 5563519"/>
              <a:gd name="connsiteX1" fmla="*/ 3175396 w 5842641"/>
              <a:gd name="connsiteY1" fmla="*/ 21848 h 5563519"/>
              <a:gd name="connsiteX2" fmla="*/ 5395327 w 5842641"/>
              <a:gd name="connsiteY2" fmla="*/ 788936 h 5563519"/>
              <a:gd name="connsiteX3" fmla="*/ 5553702 w 5842641"/>
              <a:gd name="connsiteY3" fmla="*/ 4234819 h 5563519"/>
              <a:gd name="connsiteX4" fmla="*/ 5335088 w 5842641"/>
              <a:gd name="connsiteY4" fmla="*/ 4697156 h 5563519"/>
              <a:gd name="connsiteX5" fmla="*/ 5806082 w 5842641"/>
              <a:gd name="connsiteY5" fmla="*/ 4917350 h 5563519"/>
              <a:gd name="connsiteX6" fmla="*/ 4900119 w 5842641"/>
              <a:gd name="connsiteY6" fmla="*/ 5091182 h 5563519"/>
              <a:gd name="connsiteX7" fmla="*/ 3928734 w 5842641"/>
              <a:gd name="connsiteY7" fmla="*/ 5415380 h 5563519"/>
              <a:gd name="connsiteX8" fmla="*/ 1976356 w 5842641"/>
              <a:gd name="connsiteY8" fmla="*/ 5490758 h 5563519"/>
              <a:gd name="connsiteX9" fmla="*/ 484451 w 5842641"/>
              <a:gd name="connsiteY9" fmla="*/ 4599872 h 5563519"/>
              <a:gd name="connsiteX10" fmla="*/ 5107 w 5842641"/>
              <a:gd name="connsiteY10" fmla="*/ 2182375 h 5563519"/>
              <a:gd name="connsiteX11" fmla="*/ 1044827 w 5842641"/>
              <a:gd name="connsiteY11" fmla="*/ 390247 h 5563519"/>
              <a:gd name="connsiteX12" fmla="*/ 2610904 w 5842641"/>
              <a:gd name="connsiteY12" fmla="*/ 740 h 5563519"/>
              <a:gd name="connsiteX0" fmla="*/ 2610904 w 5842641"/>
              <a:gd name="connsiteY0" fmla="*/ 740 h 5563519"/>
              <a:gd name="connsiteX1" fmla="*/ 3175396 w 5842641"/>
              <a:gd name="connsiteY1" fmla="*/ 21848 h 5563519"/>
              <a:gd name="connsiteX2" fmla="*/ 5395327 w 5842641"/>
              <a:gd name="connsiteY2" fmla="*/ 788936 h 5563519"/>
              <a:gd name="connsiteX3" fmla="*/ 5553702 w 5842641"/>
              <a:gd name="connsiteY3" fmla="*/ 4234819 h 5563519"/>
              <a:gd name="connsiteX4" fmla="*/ 5335088 w 5842641"/>
              <a:gd name="connsiteY4" fmla="*/ 4697156 h 5563519"/>
              <a:gd name="connsiteX5" fmla="*/ 5806082 w 5842641"/>
              <a:gd name="connsiteY5" fmla="*/ 4917350 h 5563519"/>
              <a:gd name="connsiteX6" fmla="*/ 4900119 w 5842641"/>
              <a:gd name="connsiteY6" fmla="*/ 5091182 h 5563519"/>
              <a:gd name="connsiteX7" fmla="*/ 3928734 w 5842641"/>
              <a:gd name="connsiteY7" fmla="*/ 5415380 h 5563519"/>
              <a:gd name="connsiteX8" fmla="*/ 1976356 w 5842641"/>
              <a:gd name="connsiteY8" fmla="*/ 5490758 h 5563519"/>
              <a:gd name="connsiteX9" fmla="*/ 484451 w 5842641"/>
              <a:gd name="connsiteY9" fmla="*/ 4599872 h 5563519"/>
              <a:gd name="connsiteX10" fmla="*/ 5107 w 5842641"/>
              <a:gd name="connsiteY10" fmla="*/ 2182375 h 5563519"/>
              <a:gd name="connsiteX11" fmla="*/ 1044827 w 5842641"/>
              <a:gd name="connsiteY11" fmla="*/ 390247 h 5563519"/>
              <a:gd name="connsiteX12" fmla="*/ 2610904 w 5842641"/>
              <a:gd name="connsiteY12" fmla="*/ 740 h 5563519"/>
              <a:gd name="connsiteX0" fmla="*/ 2610904 w 5842641"/>
              <a:gd name="connsiteY0" fmla="*/ 740 h 5563519"/>
              <a:gd name="connsiteX1" fmla="*/ 3175396 w 5842641"/>
              <a:gd name="connsiteY1" fmla="*/ 21848 h 5563519"/>
              <a:gd name="connsiteX2" fmla="*/ 5395327 w 5842641"/>
              <a:gd name="connsiteY2" fmla="*/ 788936 h 5563519"/>
              <a:gd name="connsiteX3" fmla="*/ 5553702 w 5842641"/>
              <a:gd name="connsiteY3" fmla="*/ 4234819 h 5563519"/>
              <a:gd name="connsiteX4" fmla="*/ 5335088 w 5842641"/>
              <a:gd name="connsiteY4" fmla="*/ 4697156 h 5563519"/>
              <a:gd name="connsiteX5" fmla="*/ 5806082 w 5842641"/>
              <a:gd name="connsiteY5" fmla="*/ 4917350 h 5563519"/>
              <a:gd name="connsiteX6" fmla="*/ 4900119 w 5842641"/>
              <a:gd name="connsiteY6" fmla="*/ 5091182 h 5563519"/>
              <a:gd name="connsiteX7" fmla="*/ 3928734 w 5842641"/>
              <a:gd name="connsiteY7" fmla="*/ 5415380 h 5563519"/>
              <a:gd name="connsiteX8" fmla="*/ 1976356 w 5842641"/>
              <a:gd name="connsiteY8" fmla="*/ 5490758 h 5563519"/>
              <a:gd name="connsiteX9" fmla="*/ 484451 w 5842641"/>
              <a:gd name="connsiteY9" fmla="*/ 4599872 h 5563519"/>
              <a:gd name="connsiteX10" fmla="*/ 5107 w 5842641"/>
              <a:gd name="connsiteY10" fmla="*/ 2182375 h 5563519"/>
              <a:gd name="connsiteX11" fmla="*/ 1044827 w 5842641"/>
              <a:gd name="connsiteY11" fmla="*/ 390247 h 5563519"/>
              <a:gd name="connsiteX12" fmla="*/ 2610904 w 5842641"/>
              <a:gd name="connsiteY12" fmla="*/ 740 h 5563519"/>
              <a:gd name="connsiteX0" fmla="*/ 2610904 w 5842641"/>
              <a:gd name="connsiteY0" fmla="*/ 740 h 5563519"/>
              <a:gd name="connsiteX1" fmla="*/ 3175396 w 5842641"/>
              <a:gd name="connsiteY1" fmla="*/ 21848 h 5563519"/>
              <a:gd name="connsiteX2" fmla="*/ 5395327 w 5842641"/>
              <a:gd name="connsiteY2" fmla="*/ 788936 h 5563519"/>
              <a:gd name="connsiteX3" fmla="*/ 5553702 w 5842641"/>
              <a:gd name="connsiteY3" fmla="*/ 4234819 h 5563519"/>
              <a:gd name="connsiteX4" fmla="*/ 5335088 w 5842641"/>
              <a:gd name="connsiteY4" fmla="*/ 4697156 h 5563519"/>
              <a:gd name="connsiteX5" fmla="*/ 5806082 w 5842641"/>
              <a:gd name="connsiteY5" fmla="*/ 4917350 h 5563519"/>
              <a:gd name="connsiteX6" fmla="*/ 4900119 w 5842641"/>
              <a:gd name="connsiteY6" fmla="*/ 5091182 h 5563519"/>
              <a:gd name="connsiteX7" fmla="*/ 3928734 w 5842641"/>
              <a:gd name="connsiteY7" fmla="*/ 5415380 h 5563519"/>
              <a:gd name="connsiteX8" fmla="*/ 1976356 w 5842641"/>
              <a:gd name="connsiteY8" fmla="*/ 5490758 h 5563519"/>
              <a:gd name="connsiteX9" fmla="*/ 484451 w 5842641"/>
              <a:gd name="connsiteY9" fmla="*/ 4599872 h 5563519"/>
              <a:gd name="connsiteX10" fmla="*/ 5107 w 5842641"/>
              <a:gd name="connsiteY10" fmla="*/ 2182375 h 5563519"/>
              <a:gd name="connsiteX11" fmla="*/ 1044827 w 5842641"/>
              <a:gd name="connsiteY11" fmla="*/ 390247 h 5563519"/>
              <a:gd name="connsiteX12" fmla="*/ 2610904 w 5842641"/>
              <a:gd name="connsiteY12" fmla="*/ 740 h 5563519"/>
              <a:gd name="connsiteX0" fmla="*/ 2610904 w 5842641"/>
              <a:gd name="connsiteY0" fmla="*/ 740 h 5563519"/>
              <a:gd name="connsiteX1" fmla="*/ 3175396 w 5842641"/>
              <a:gd name="connsiteY1" fmla="*/ 21848 h 5563519"/>
              <a:gd name="connsiteX2" fmla="*/ 5395327 w 5842641"/>
              <a:gd name="connsiteY2" fmla="*/ 788936 h 5563519"/>
              <a:gd name="connsiteX3" fmla="*/ 5553702 w 5842641"/>
              <a:gd name="connsiteY3" fmla="*/ 4234819 h 5563519"/>
              <a:gd name="connsiteX4" fmla="*/ 5335088 w 5842641"/>
              <a:gd name="connsiteY4" fmla="*/ 4697156 h 5563519"/>
              <a:gd name="connsiteX5" fmla="*/ 5806082 w 5842641"/>
              <a:gd name="connsiteY5" fmla="*/ 4917350 h 5563519"/>
              <a:gd name="connsiteX6" fmla="*/ 4900119 w 5842641"/>
              <a:gd name="connsiteY6" fmla="*/ 5091182 h 5563519"/>
              <a:gd name="connsiteX7" fmla="*/ 3928734 w 5842641"/>
              <a:gd name="connsiteY7" fmla="*/ 5415380 h 5563519"/>
              <a:gd name="connsiteX8" fmla="*/ 1976356 w 5842641"/>
              <a:gd name="connsiteY8" fmla="*/ 5490758 h 5563519"/>
              <a:gd name="connsiteX9" fmla="*/ 484451 w 5842641"/>
              <a:gd name="connsiteY9" fmla="*/ 4599872 h 5563519"/>
              <a:gd name="connsiteX10" fmla="*/ 5107 w 5842641"/>
              <a:gd name="connsiteY10" fmla="*/ 2182375 h 5563519"/>
              <a:gd name="connsiteX11" fmla="*/ 1044827 w 5842641"/>
              <a:gd name="connsiteY11" fmla="*/ 390247 h 5563519"/>
              <a:gd name="connsiteX12" fmla="*/ 2610904 w 5842641"/>
              <a:gd name="connsiteY12" fmla="*/ 740 h 5563519"/>
              <a:gd name="connsiteX0" fmla="*/ 2610904 w 5842641"/>
              <a:gd name="connsiteY0" fmla="*/ 740 h 5563519"/>
              <a:gd name="connsiteX1" fmla="*/ 3175396 w 5842641"/>
              <a:gd name="connsiteY1" fmla="*/ 21848 h 5563519"/>
              <a:gd name="connsiteX2" fmla="*/ 5395327 w 5842641"/>
              <a:gd name="connsiteY2" fmla="*/ 788936 h 5563519"/>
              <a:gd name="connsiteX3" fmla="*/ 5553702 w 5842641"/>
              <a:gd name="connsiteY3" fmla="*/ 4234819 h 5563519"/>
              <a:gd name="connsiteX4" fmla="*/ 5335088 w 5842641"/>
              <a:gd name="connsiteY4" fmla="*/ 4697156 h 5563519"/>
              <a:gd name="connsiteX5" fmla="*/ 5806082 w 5842641"/>
              <a:gd name="connsiteY5" fmla="*/ 4917350 h 5563519"/>
              <a:gd name="connsiteX6" fmla="*/ 4900119 w 5842641"/>
              <a:gd name="connsiteY6" fmla="*/ 5091182 h 5563519"/>
              <a:gd name="connsiteX7" fmla="*/ 3928734 w 5842641"/>
              <a:gd name="connsiteY7" fmla="*/ 5415380 h 5563519"/>
              <a:gd name="connsiteX8" fmla="*/ 1976356 w 5842641"/>
              <a:gd name="connsiteY8" fmla="*/ 5490758 h 5563519"/>
              <a:gd name="connsiteX9" fmla="*/ 484451 w 5842641"/>
              <a:gd name="connsiteY9" fmla="*/ 4599872 h 5563519"/>
              <a:gd name="connsiteX10" fmla="*/ 5107 w 5842641"/>
              <a:gd name="connsiteY10" fmla="*/ 2182375 h 5563519"/>
              <a:gd name="connsiteX11" fmla="*/ 1044827 w 5842641"/>
              <a:gd name="connsiteY11" fmla="*/ 390247 h 5563519"/>
              <a:gd name="connsiteX12" fmla="*/ 2610904 w 5842641"/>
              <a:gd name="connsiteY12" fmla="*/ 740 h 5563519"/>
              <a:gd name="connsiteX0" fmla="*/ 2610904 w 5842641"/>
              <a:gd name="connsiteY0" fmla="*/ 740 h 5563519"/>
              <a:gd name="connsiteX1" fmla="*/ 3175396 w 5842641"/>
              <a:gd name="connsiteY1" fmla="*/ 21848 h 5563519"/>
              <a:gd name="connsiteX2" fmla="*/ 5395327 w 5842641"/>
              <a:gd name="connsiteY2" fmla="*/ 788936 h 5563519"/>
              <a:gd name="connsiteX3" fmla="*/ 5553702 w 5842641"/>
              <a:gd name="connsiteY3" fmla="*/ 4234819 h 5563519"/>
              <a:gd name="connsiteX4" fmla="*/ 5335088 w 5842641"/>
              <a:gd name="connsiteY4" fmla="*/ 4697156 h 5563519"/>
              <a:gd name="connsiteX5" fmla="*/ 5806082 w 5842641"/>
              <a:gd name="connsiteY5" fmla="*/ 4917350 h 5563519"/>
              <a:gd name="connsiteX6" fmla="*/ 4900119 w 5842641"/>
              <a:gd name="connsiteY6" fmla="*/ 5091182 h 5563519"/>
              <a:gd name="connsiteX7" fmla="*/ 3928734 w 5842641"/>
              <a:gd name="connsiteY7" fmla="*/ 5415380 h 5563519"/>
              <a:gd name="connsiteX8" fmla="*/ 1976356 w 5842641"/>
              <a:gd name="connsiteY8" fmla="*/ 5490758 h 5563519"/>
              <a:gd name="connsiteX9" fmla="*/ 484451 w 5842641"/>
              <a:gd name="connsiteY9" fmla="*/ 4599872 h 5563519"/>
              <a:gd name="connsiteX10" fmla="*/ 5107 w 5842641"/>
              <a:gd name="connsiteY10" fmla="*/ 2182375 h 5563519"/>
              <a:gd name="connsiteX11" fmla="*/ 1044827 w 5842641"/>
              <a:gd name="connsiteY11" fmla="*/ 390247 h 5563519"/>
              <a:gd name="connsiteX12" fmla="*/ 2610904 w 5842641"/>
              <a:gd name="connsiteY12" fmla="*/ 740 h 5563519"/>
              <a:gd name="connsiteX0" fmla="*/ 2610904 w 5842641"/>
              <a:gd name="connsiteY0" fmla="*/ 740 h 5563519"/>
              <a:gd name="connsiteX1" fmla="*/ 3175396 w 5842641"/>
              <a:gd name="connsiteY1" fmla="*/ 21848 h 5563519"/>
              <a:gd name="connsiteX2" fmla="*/ 5395327 w 5842641"/>
              <a:gd name="connsiteY2" fmla="*/ 788936 h 5563519"/>
              <a:gd name="connsiteX3" fmla="*/ 5553702 w 5842641"/>
              <a:gd name="connsiteY3" fmla="*/ 4234819 h 5563519"/>
              <a:gd name="connsiteX4" fmla="*/ 5335088 w 5842641"/>
              <a:gd name="connsiteY4" fmla="*/ 4697156 h 5563519"/>
              <a:gd name="connsiteX5" fmla="*/ 5806082 w 5842641"/>
              <a:gd name="connsiteY5" fmla="*/ 4917350 h 5563519"/>
              <a:gd name="connsiteX6" fmla="*/ 4756741 w 5842641"/>
              <a:gd name="connsiteY6" fmla="*/ 5177609 h 5563519"/>
              <a:gd name="connsiteX7" fmla="*/ 3928734 w 5842641"/>
              <a:gd name="connsiteY7" fmla="*/ 5415380 h 5563519"/>
              <a:gd name="connsiteX8" fmla="*/ 1976356 w 5842641"/>
              <a:gd name="connsiteY8" fmla="*/ 5490758 h 5563519"/>
              <a:gd name="connsiteX9" fmla="*/ 484451 w 5842641"/>
              <a:gd name="connsiteY9" fmla="*/ 4599872 h 5563519"/>
              <a:gd name="connsiteX10" fmla="*/ 5107 w 5842641"/>
              <a:gd name="connsiteY10" fmla="*/ 2182375 h 5563519"/>
              <a:gd name="connsiteX11" fmla="*/ 1044827 w 5842641"/>
              <a:gd name="connsiteY11" fmla="*/ 390247 h 5563519"/>
              <a:gd name="connsiteX12" fmla="*/ 2610904 w 5842641"/>
              <a:gd name="connsiteY12" fmla="*/ 740 h 5563519"/>
              <a:gd name="connsiteX0" fmla="*/ 2610904 w 5842641"/>
              <a:gd name="connsiteY0" fmla="*/ 740 h 5563519"/>
              <a:gd name="connsiteX1" fmla="*/ 3175396 w 5842641"/>
              <a:gd name="connsiteY1" fmla="*/ 21848 h 5563519"/>
              <a:gd name="connsiteX2" fmla="*/ 5395327 w 5842641"/>
              <a:gd name="connsiteY2" fmla="*/ 788936 h 5563519"/>
              <a:gd name="connsiteX3" fmla="*/ 5553702 w 5842641"/>
              <a:gd name="connsiteY3" fmla="*/ 4234819 h 5563519"/>
              <a:gd name="connsiteX4" fmla="*/ 5335088 w 5842641"/>
              <a:gd name="connsiteY4" fmla="*/ 4697156 h 5563519"/>
              <a:gd name="connsiteX5" fmla="*/ 5806082 w 5842641"/>
              <a:gd name="connsiteY5" fmla="*/ 4917350 h 5563519"/>
              <a:gd name="connsiteX6" fmla="*/ 4756741 w 5842641"/>
              <a:gd name="connsiteY6" fmla="*/ 5177609 h 5563519"/>
              <a:gd name="connsiteX7" fmla="*/ 3928734 w 5842641"/>
              <a:gd name="connsiteY7" fmla="*/ 5415380 h 5563519"/>
              <a:gd name="connsiteX8" fmla="*/ 1976356 w 5842641"/>
              <a:gd name="connsiteY8" fmla="*/ 5490758 h 5563519"/>
              <a:gd name="connsiteX9" fmla="*/ 484451 w 5842641"/>
              <a:gd name="connsiteY9" fmla="*/ 4599872 h 5563519"/>
              <a:gd name="connsiteX10" fmla="*/ 5107 w 5842641"/>
              <a:gd name="connsiteY10" fmla="*/ 2182375 h 5563519"/>
              <a:gd name="connsiteX11" fmla="*/ 1044827 w 5842641"/>
              <a:gd name="connsiteY11" fmla="*/ 390247 h 5563519"/>
              <a:gd name="connsiteX12" fmla="*/ 2610904 w 5842641"/>
              <a:gd name="connsiteY12" fmla="*/ 740 h 5563519"/>
              <a:gd name="connsiteX0" fmla="*/ 2610904 w 5842641"/>
              <a:gd name="connsiteY0" fmla="*/ 740 h 5563519"/>
              <a:gd name="connsiteX1" fmla="*/ 3175396 w 5842641"/>
              <a:gd name="connsiteY1" fmla="*/ 21848 h 5563519"/>
              <a:gd name="connsiteX2" fmla="*/ 5395327 w 5842641"/>
              <a:gd name="connsiteY2" fmla="*/ 788936 h 5563519"/>
              <a:gd name="connsiteX3" fmla="*/ 5553702 w 5842641"/>
              <a:gd name="connsiteY3" fmla="*/ 4234819 h 5563519"/>
              <a:gd name="connsiteX4" fmla="*/ 5335088 w 5842641"/>
              <a:gd name="connsiteY4" fmla="*/ 4697156 h 5563519"/>
              <a:gd name="connsiteX5" fmla="*/ 5806082 w 5842641"/>
              <a:gd name="connsiteY5" fmla="*/ 4917350 h 5563519"/>
              <a:gd name="connsiteX6" fmla="*/ 4753475 w 5842641"/>
              <a:gd name="connsiteY6" fmla="*/ 5258150 h 5563519"/>
              <a:gd name="connsiteX7" fmla="*/ 3928734 w 5842641"/>
              <a:gd name="connsiteY7" fmla="*/ 5415380 h 5563519"/>
              <a:gd name="connsiteX8" fmla="*/ 1976356 w 5842641"/>
              <a:gd name="connsiteY8" fmla="*/ 5490758 h 5563519"/>
              <a:gd name="connsiteX9" fmla="*/ 484451 w 5842641"/>
              <a:gd name="connsiteY9" fmla="*/ 4599872 h 5563519"/>
              <a:gd name="connsiteX10" fmla="*/ 5107 w 5842641"/>
              <a:gd name="connsiteY10" fmla="*/ 2182375 h 5563519"/>
              <a:gd name="connsiteX11" fmla="*/ 1044827 w 5842641"/>
              <a:gd name="connsiteY11" fmla="*/ 390247 h 5563519"/>
              <a:gd name="connsiteX12" fmla="*/ 2610904 w 5842641"/>
              <a:gd name="connsiteY12" fmla="*/ 740 h 5563519"/>
              <a:gd name="connsiteX0" fmla="*/ 2610904 w 5842641"/>
              <a:gd name="connsiteY0" fmla="*/ 740 h 5563519"/>
              <a:gd name="connsiteX1" fmla="*/ 3175396 w 5842641"/>
              <a:gd name="connsiteY1" fmla="*/ 21848 h 5563519"/>
              <a:gd name="connsiteX2" fmla="*/ 5395327 w 5842641"/>
              <a:gd name="connsiteY2" fmla="*/ 788936 h 5563519"/>
              <a:gd name="connsiteX3" fmla="*/ 5553702 w 5842641"/>
              <a:gd name="connsiteY3" fmla="*/ 4234819 h 5563519"/>
              <a:gd name="connsiteX4" fmla="*/ 5335088 w 5842641"/>
              <a:gd name="connsiteY4" fmla="*/ 4697156 h 5563519"/>
              <a:gd name="connsiteX5" fmla="*/ 5806082 w 5842641"/>
              <a:gd name="connsiteY5" fmla="*/ 4917350 h 5563519"/>
              <a:gd name="connsiteX6" fmla="*/ 4753475 w 5842641"/>
              <a:gd name="connsiteY6" fmla="*/ 5258150 h 5563519"/>
              <a:gd name="connsiteX7" fmla="*/ 3928734 w 5842641"/>
              <a:gd name="connsiteY7" fmla="*/ 5415380 h 5563519"/>
              <a:gd name="connsiteX8" fmla="*/ 1976356 w 5842641"/>
              <a:gd name="connsiteY8" fmla="*/ 5490758 h 5563519"/>
              <a:gd name="connsiteX9" fmla="*/ 484451 w 5842641"/>
              <a:gd name="connsiteY9" fmla="*/ 4599872 h 5563519"/>
              <a:gd name="connsiteX10" fmla="*/ 5107 w 5842641"/>
              <a:gd name="connsiteY10" fmla="*/ 2182375 h 5563519"/>
              <a:gd name="connsiteX11" fmla="*/ 1044827 w 5842641"/>
              <a:gd name="connsiteY11" fmla="*/ 390247 h 5563519"/>
              <a:gd name="connsiteX12" fmla="*/ 2610904 w 5842641"/>
              <a:gd name="connsiteY12" fmla="*/ 740 h 5563519"/>
              <a:gd name="connsiteX0" fmla="*/ 2610904 w 5850952"/>
              <a:gd name="connsiteY0" fmla="*/ 740 h 5563519"/>
              <a:gd name="connsiteX1" fmla="*/ 3175396 w 5850952"/>
              <a:gd name="connsiteY1" fmla="*/ 21848 h 5563519"/>
              <a:gd name="connsiteX2" fmla="*/ 5395327 w 5850952"/>
              <a:gd name="connsiteY2" fmla="*/ 788936 h 5563519"/>
              <a:gd name="connsiteX3" fmla="*/ 5553702 w 5850952"/>
              <a:gd name="connsiteY3" fmla="*/ 4234819 h 5563519"/>
              <a:gd name="connsiteX4" fmla="*/ 5335088 w 5850952"/>
              <a:gd name="connsiteY4" fmla="*/ 4697156 h 5563519"/>
              <a:gd name="connsiteX5" fmla="*/ 5806082 w 5850952"/>
              <a:gd name="connsiteY5" fmla="*/ 4917350 h 5563519"/>
              <a:gd name="connsiteX6" fmla="*/ 4753475 w 5850952"/>
              <a:gd name="connsiteY6" fmla="*/ 5258150 h 5563519"/>
              <a:gd name="connsiteX7" fmla="*/ 3928734 w 5850952"/>
              <a:gd name="connsiteY7" fmla="*/ 5415380 h 5563519"/>
              <a:gd name="connsiteX8" fmla="*/ 1976356 w 5850952"/>
              <a:gd name="connsiteY8" fmla="*/ 5490758 h 5563519"/>
              <a:gd name="connsiteX9" fmla="*/ 484451 w 5850952"/>
              <a:gd name="connsiteY9" fmla="*/ 4599872 h 5563519"/>
              <a:gd name="connsiteX10" fmla="*/ 5107 w 5850952"/>
              <a:gd name="connsiteY10" fmla="*/ 2182375 h 5563519"/>
              <a:gd name="connsiteX11" fmla="*/ 1044827 w 5850952"/>
              <a:gd name="connsiteY11" fmla="*/ 390247 h 5563519"/>
              <a:gd name="connsiteX12" fmla="*/ 2610904 w 5850952"/>
              <a:gd name="connsiteY12" fmla="*/ 740 h 5563519"/>
              <a:gd name="connsiteX0" fmla="*/ 2610904 w 5847215"/>
              <a:gd name="connsiteY0" fmla="*/ 740 h 5563519"/>
              <a:gd name="connsiteX1" fmla="*/ 3175396 w 5847215"/>
              <a:gd name="connsiteY1" fmla="*/ 21848 h 5563519"/>
              <a:gd name="connsiteX2" fmla="*/ 5395327 w 5847215"/>
              <a:gd name="connsiteY2" fmla="*/ 788936 h 5563519"/>
              <a:gd name="connsiteX3" fmla="*/ 5553702 w 5847215"/>
              <a:gd name="connsiteY3" fmla="*/ 4234819 h 5563519"/>
              <a:gd name="connsiteX4" fmla="*/ 5335088 w 5847215"/>
              <a:gd name="connsiteY4" fmla="*/ 4697156 h 5563519"/>
              <a:gd name="connsiteX5" fmla="*/ 5806082 w 5847215"/>
              <a:gd name="connsiteY5" fmla="*/ 4917350 h 5563519"/>
              <a:gd name="connsiteX6" fmla="*/ 4753475 w 5847215"/>
              <a:gd name="connsiteY6" fmla="*/ 5258150 h 5563519"/>
              <a:gd name="connsiteX7" fmla="*/ 3928734 w 5847215"/>
              <a:gd name="connsiteY7" fmla="*/ 5415380 h 5563519"/>
              <a:gd name="connsiteX8" fmla="*/ 1976356 w 5847215"/>
              <a:gd name="connsiteY8" fmla="*/ 5490758 h 5563519"/>
              <a:gd name="connsiteX9" fmla="*/ 484451 w 5847215"/>
              <a:gd name="connsiteY9" fmla="*/ 4599872 h 5563519"/>
              <a:gd name="connsiteX10" fmla="*/ 5107 w 5847215"/>
              <a:gd name="connsiteY10" fmla="*/ 2182375 h 5563519"/>
              <a:gd name="connsiteX11" fmla="*/ 1044827 w 5847215"/>
              <a:gd name="connsiteY11" fmla="*/ 390247 h 5563519"/>
              <a:gd name="connsiteX12" fmla="*/ 2610904 w 5847215"/>
              <a:gd name="connsiteY12" fmla="*/ 740 h 5563519"/>
              <a:gd name="connsiteX0" fmla="*/ 2610904 w 5848305"/>
              <a:gd name="connsiteY0" fmla="*/ 740 h 5563519"/>
              <a:gd name="connsiteX1" fmla="*/ 3175396 w 5848305"/>
              <a:gd name="connsiteY1" fmla="*/ 21848 h 5563519"/>
              <a:gd name="connsiteX2" fmla="*/ 5395327 w 5848305"/>
              <a:gd name="connsiteY2" fmla="*/ 788936 h 5563519"/>
              <a:gd name="connsiteX3" fmla="*/ 5555336 w 5848305"/>
              <a:gd name="connsiteY3" fmla="*/ 4194548 h 5563519"/>
              <a:gd name="connsiteX4" fmla="*/ 5335088 w 5848305"/>
              <a:gd name="connsiteY4" fmla="*/ 4697156 h 5563519"/>
              <a:gd name="connsiteX5" fmla="*/ 5806082 w 5848305"/>
              <a:gd name="connsiteY5" fmla="*/ 4917350 h 5563519"/>
              <a:gd name="connsiteX6" fmla="*/ 4753475 w 5848305"/>
              <a:gd name="connsiteY6" fmla="*/ 5258150 h 5563519"/>
              <a:gd name="connsiteX7" fmla="*/ 3928734 w 5848305"/>
              <a:gd name="connsiteY7" fmla="*/ 5415380 h 5563519"/>
              <a:gd name="connsiteX8" fmla="*/ 1976356 w 5848305"/>
              <a:gd name="connsiteY8" fmla="*/ 5490758 h 5563519"/>
              <a:gd name="connsiteX9" fmla="*/ 484451 w 5848305"/>
              <a:gd name="connsiteY9" fmla="*/ 4599872 h 5563519"/>
              <a:gd name="connsiteX10" fmla="*/ 5107 w 5848305"/>
              <a:gd name="connsiteY10" fmla="*/ 2182375 h 5563519"/>
              <a:gd name="connsiteX11" fmla="*/ 1044827 w 5848305"/>
              <a:gd name="connsiteY11" fmla="*/ 390247 h 5563519"/>
              <a:gd name="connsiteX12" fmla="*/ 2610904 w 5848305"/>
              <a:gd name="connsiteY12" fmla="*/ 740 h 5563519"/>
              <a:gd name="connsiteX0" fmla="*/ 2610904 w 5848305"/>
              <a:gd name="connsiteY0" fmla="*/ 740 h 5563519"/>
              <a:gd name="connsiteX1" fmla="*/ 3175396 w 5848305"/>
              <a:gd name="connsiteY1" fmla="*/ 21848 h 5563519"/>
              <a:gd name="connsiteX2" fmla="*/ 5395327 w 5848305"/>
              <a:gd name="connsiteY2" fmla="*/ 788936 h 5563519"/>
              <a:gd name="connsiteX3" fmla="*/ 5555336 w 5848305"/>
              <a:gd name="connsiteY3" fmla="*/ 4194548 h 5563519"/>
              <a:gd name="connsiteX4" fmla="*/ 5335088 w 5848305"/>
              <a:gd name="connsiteY4" fmla="*/ 4697156 h 5563519"/>
              <a:gd name="connsiteX5" fmla="*/ 5806082 w 5848305"/>
              <a:gd name="connsiteY5" fmla="*/ 4917350 h 5563519"/>
              <a:gd name="connsiteX6" fmla="*/ 4764563 w 5848305"/>
              <a:gd name="connsiteY6" fmla="*/ 5272202 h 5563519"/>
              <a:gd name="connsiteX7" fmla="*/ 3928734 w 5848305"/>
              <a:gd name="connsiteY7" fmla="*/ 5415380 h 5563519"/>
              <a:gd name="connsiteX8" fmla="*/ 1976356 w 5848305"/>
              <a:gd name="connsiteY8" fmla="*/ 5490758 h 5563519"/>
              <a:gd name="connsiteX9" fmla="*/ 484451 w 5848305"/>
              <a:gd name="connsiteY9" fmla="*/ 4599872 h 5563519"/>
              <a:gd name="connsiteX10" fmla="*/ 5107 w 5848305"/>
              <a:gd name="connsiteY10" fmla="*/ 2182375 h 5563519"/>
              <a:gd name="connsiteX11" fmla="*/ 1044827 w 5848305"/>
              <a:gd name="connsiteY11" fmla="*/ 390247 h 5563519"/>
              <a:gd name="connsiteX12" fmla="*/ 2610904 w 5848305"/>
              <a:gd name="connsiteY12" fmla="*/ 740 h 5563519"/>
              <a:gd name="connsiteX0" fmla="*/ 2610904 w 5848305"/>
              <a:gd name="connsiteY0" fmla="*/ 740 h 5580594"/>
              <a:gd name="connsiteX1" fmla="*/ 3175396 w 5848305"/>
              <a:gd name="connsiteY1" fmla="*/ 21848 h 5580594"/>
              <a:gd name="connsiteX2" fmla="*/ 5395327 w 5848305"/>
              <a:gd name="connsiteY2" fmla="*/ 788936 h 5580594"/>
              <a:gd name="connsiteX3" fmla="*/ 5555336 w 5848305"/>
              <a:gd name="connsiteY3" fmla="*/ 4194548 h 5580594"/>
              <a:gd name="connsiteX4" fmla="*/ 5335088 w 5848305"/>
              <a:gd name="connsiteY4" fmla="*/ 4697156 h 5580594"/>
              <a:gd name="connsiteX5" fmla="*/ 5806082 w 5848305"/>
              <a:gd name="connsiteY5" fmla="*/ 4917350 h 5580594"/>
              <a:gd name="connsiteX6" fmla="*/ 4764563 w 5848305"/>
              <a:gd name="connsiteY6" fmla="*/ 5272202 h 5580594"/>
              <a:gd name="connsiteX7" fmla="*/ 3915472 w 5848305"/>
              <a:gd name="connsiteY7" fmla="*/ 5455023 h 5580594"/>
              <a:gd name="connsiteX8" fmla="*/ 1976356 w 5848305"/>
              <a:gd name="connsiteY8" fmla="*/ 5490758 h 5580594"/>
              <a:gd name="connsiteX9" fmla="*/ 484451 w 5848305"/>
              <a:gd name="connsiteY9" fmla="*/ 4599872 h 5580594"/>
              <a:gd name="connsiteX10" fmla="*/ 5107 w 5848305"/>
              <a:gd name="connsiteY10" fmla="*/ 2182375 h 5580594"/>
              <a:gd name="connsiteX11" fmla="*/ 1044827 w 5848305"/>
              <a:gd name="connsiteY11" fmla="*/ 390247 h 5580594"/>
              <a:gd name="connsiteX12" fmla="*/ 2610904 w 5848305"/>
              <a:gd name="connsiteY12" fmla="*/ 740 h 5580594"/>
              <a:gd name="connsiteX0" fmla="*/ 2610904 w 5848305"/>
              <a:gd name="connsiteY0" fmla="*/ 740 h 5565393"/>
              <a:gd name="connsiteX1" fmla="*/ 3175396 w 5848305"/>
              <a:gd name="connsiteY1" fmla="*/ 21848 h 5565393"/>
              <a:gd name="connsiteX2" fmla="*/ 5395327 w 5848305"/>
              <a:gd name="connsiteY2" fmla="*/ 788936 h 5565393"/>
              <a:gd name="connsiteX3" fmla="*/ 5555336 w 5848305"/>
              <a:gd name="connsiteY3" fmla="*/ 4194548 h 5565393"/>
              <a:gd name="connsiteX4" fmla="*/ 5335088 w 5848305"/>
              <a:gd name="connsiteY4" fmla="*/ 4697156 h 5565393"/>
              <a:gd name="connsiteX5" fmla="*/ 5806082 w 5848305"/>
              <a:gd name="connsiteY5" fmla="*/ 4917350 h 5565393"/>
              <a:gd name="connsiteX6" fmla="*/ 4764563 w 5848305"/>
              <a:gd name="connsiteY6" fmla="*/ 5272202 h 5565393"/>
              <a:gd name="connsiteX7" fmla="*/ 3915472 w 5848305"/>
              <a:gd name="connsiteY7" fmla="*/ 5455023 h 5565393"/>
              <a:gd name="connsiteX8" fmla="*/ 1976356 w 5848305"/>
              <a:gd name="connsiteY8" fmla="*/ 5490758 h 5565393"/>
              <a:gd name="connsiteX9" fmla="*/ 484451 w 5848305"/>
              <a:gd name="connsiteY9" fmla="*/ 4599872 h 5565393"/>
              <a:gd name="connsiteX10" fmla="*/ 5107 w 5848305"/>
              <a:gd name="connsiteY10" fmla="*/ 2182375 h 5565393"/>
              <a:gd name="connsiteX11" fmla="*/ 1044827 w 5848305"/>
              <a:gd name="connsiteY11" fmla="*/ 390247 h 5565393"/>
              <a:gd name="connsiteX12" fmla="*/ 2610904 w 5848305"/>
              <a:gd name="connsiteY12" fmla="*/ 740 h 5565393"/>
              <a:gd name="connsiteX0" fmla="*/ 2610904 w 5848305"/>
              <a:gd name="connsiteY0" fmla="*/ 740 h 5565393"/>
              <a:gd name="connsiteX1" fmla="*/ 3175396 w 5848305"/>
              <a:gd name="connsiteY1" fmla="*/ 21848 h 5565393"/>
              <a:gd name="connsiteX2" fmla="*/ 5395327 w 5848305"/>
              <a:gd name="connsiteY2" fmla="*/ 788936 h 5565393"/>
              <a:gd name="connsiteX3" fmla="*/ 5555336 w 5848305"/>
              <a:gd name="connsiteY3" fmla="*/ 4194548 h 5565393"/>
              <a:gd name="connsiteX4" fmla="*/ 5335088 w 5848305"/>
              <a:gd name="connsiteY4" fmla="*/ 4697156 h 5565393"/>
              <a:gd name="connsiteX5" fmla="*/ 5806082 w 5848305"/>
              <a:gd name="connsiteY5" fmla="*/ 4917350 h 5565393"/>
              <a:gd name="connsiteX6" fmla="*/ 4764563 w 5848305"/>
              <a:gd name="connsiteY6" fmla="*/ 5272202 h 5565393"/>
              <a:gd name="connsiteX7" fmla="*/ 3915472 w 5848305"/>
              <a:gd name="connsiteY7" fmla="*/ 5455023 h 5565393"/>
              <a:gd name="connsiteX8" fmla="*/ 1976356 w 5848305"/>
              <a:gd name="connsiteY8" fmla="*/ 5490758 h 5565393"/>
              <a:gd name="connsiteX9" fmla="*/ 484451 w 5848305"/>
              <a:gd name="connsiteY9" fmla="*/ 4599872 h 5565393"/>
              <a:gd name="connsiteX10" fmla="*/ 5107 w 5848305"/>
              <a:gd name="connsiteY10" fmla="*/ 2182375 h 5565393"/>
              <a:gd name="connsiteX11" fmla="*/ 898527 w 5848305"/>
              <a:gd name="connsiteY11" fmla="*/ 261270 h 5565393"/>
              <a:gd name="connsiteX12" fmla="*/ 2610904 w 5848305"/>
              <a:gd name="connsiteY12" fmla="*/ 740 h 5565393"/>
              <a:gd name="connsiteX0" fmla="*/ 2610904 w 5848305"/>
              <a:gd name="connsiteY0" fmla="*/ 740 h 5565393"/>
              <a:gd name="connsiteX1" fmla="*/ 3175396 w 5848305"/>
              <a:gd name="connsiteY1" fmla="*/ 21848 h 5565393"/>
              <a:gd name="connsiteX2" fmla="*/ 5395327 w 5848305"/>
              <a:gd name="connsiteY2" fmla="*/ 788936 h 5565393"/>
              <a:gd name="connsiteX3" fmla="*/ 5555336 w 5848305"/>
              <a:gd name="connsiteY3" fmla="*/ 4194548 h 5565393"/>
              <a:gd name="connsiteX4" fmla="*/ 5335088 w 5848305"/>
              <a:gd name="connsiteY4" fmla="*/ 4697156 h 5565393"/>
              <a:gd name="connsiteX5" fmla="*/ 5806082 w 5848305"/>
              <a:gd name="connsiteY5" fmla="*/ 4917350 h 5565393"/>
              <a:gd name="connsiteX6" fmla="*/ 4764563 w 5848305"/>
              <a:gd name="connsiteY6" fmla="*/ 5272202 h 5565393"/>
              <a:gd name="connsiteX7" fmla="*/ 3915472 w 5848305"/>
              <a:gd name="connsiteY7" fmla="*/ 5455023 h 5565393"/>
              <a:gd name="connsiteX8" fmla="*/ 1976356 w 5848305"/>
              <a:gd name="connsiteY8" fmla="*/ 5490758 h 5565393"/>
              <a:gd name="connsiteX9" fmla="*/ 484451 w 5848305"/>
              <a:gd name="connsiteY9" fmla="*/ 4599872 h 5565393"/>
              <a:gd name="connsiteX10" fmla="*/ 5107 w 5848305"/>
              <a:gd name="connsiteY10" fmla="*/ 2182375 h 5565393"/>
              <a:gd name="connsiteX11" fmla="*/ 906347 w 5848305"/>
              <a:gd name="connsiteY11" fmla="*/ 355862 h 5565393"/>
              <a:gd name="connsiteX12" fmla="*/ 2610904 w 5848305"/>
              <a:gd name="connsiteY12" fmla="*/ 740 h 5565393"/>
              <a:gd name="connsiteX0" fmla="*/ 2610904 w 5848305"/>
              <a:gd name="connsiteY0" fmla="*/ 345 h 5564998"/>
              <a:gd name="connsiteX1" fmla="*/ 3419641 w 5848305"/>
              <a:gd name="connsiteY1" fmla="*/ 34646 h 5564998"/>
              <a:gd name="connsiteX2" fmla="*/ 5395327 w 5848305"/>
              <a:gd name="connsiteY2" fmla="*/ 788541 h 5564998"/>
              <a:gd name="connsiteX3" fmla="*/ 5555336 w 5848305"/>
              <a:gd name="connsiteY3" fmla="*/ 4194153 h 5564998"/>
              <a:gd name="connsiteX4" fmla="*/ 5335088 w 5848305"/>
              <a:gd name="connsiteY4" fmla="*/ 4696761 h 5564998"/>
              <a:gd name="connsiteX5" fmla="*/ 5806082 w 5848305"/>
              <a:gd name="connsiteY5" fmla="*/ 4916955 h 5564998"/>
              <a:gd name="connsiteX6" fmla="*/ 4764563 w 5848305"/>
              <a:gd name="connsiteY6" fmla="*/ 5271807 h 5564998"/>
              <a:gd name="connsiteX7" fmla="*/ 3915472 w 5848305"/>
              <a:gd name="connsiteY7" fmla="*/ 5454628 h 5564998"/>
              <a:gd name="connsiteX8" fmla="*/ 1976356 w 5848305"/>
              <a:gd name="connsiteY8" fmla="*/ 5490363 h 5564998"/>
              <a:gd name="connsiteX9" fmla="*/ 484451 w 5848305"/>
              <a:gd name="connsiteY9" fmla="*/ 4599477 h 5564998"/>
              <a:gd name="connsiteX10" fmla="*/ 5107 w 5848305"/>
              <a:gd name="connsiteY10" fmla="*/ 2181980 h 5564998"/>
              <a:gd name="connsiteX11" fmla="*/ 906347 w 5848305"/>
              <a:gd name="connsiteY11" fmla="*/ 355467 h 5564998"/>
              <a:gd name="connsiteX12" fmla="*/ 2610904 w 5848305"/>
              <a:gd name="connsiteY12" fmla="*/ 345 h 5564998"/>
              <a:gd name="connsiteX0" fmla="*/ 2610904 w 5848305"/>
              <a:gd name="connsiteY0" fmla="*/ 49158 h 5613811"/>
              <a:gd name="connsiteX1" fmla="*/ 3422907 w 5848305"/>
              <a:gd name="connsiteY1" fmla="*/ 2919 h 5613811"/>
              <a:gd name="connsiteX2" fmla="*/ 5395327 w 5848305"/>
              <a:gd name="connsiteY2" fmla="*/ 837354 h 5613811"/>
              <a:gd name="connsiteX3" fmla="*/ 5555336 w 5848305"/>
              <a:gd name="connsiteY3" fmla="*/ 4242966 h 5613811"/>
              <a:gd name="connsiteX4" fmla="*/ 5335088 w 5848305"/>
              <a:gd name="connsiteY4" fmla="*/ 4745574 h 5613811"/>
              <a:gd name="connsiteX5" fmla="*/ 5806082 w 5848305"/>
              <a:gd name="connsiteY5" fmla="*/ 4965768 h 5613811"/>
              <a:gd name="connsiteX6" fmla="*/ 4764563 w 5848305"/>
              <a:gd name="connsiteY6" fmla="*/ 5320620 h 5613811"/>
              <a:gd name="connsiteX7" fmla="*/ 3915472 w 5848305"/>
              <a:gd name="connsiteY7" fmla="*/ 5503441 h 5613811"/>
              <a:gd name="connsiteX8" fmla="*/ 1976356 w 5848305"/>
              <a:gd name="connsiteY8" fmla="*/ 5539176 h 5613811"/>
              <a:gd name="connsiteX9" fmla="*/ 484451 w 5848305"/>
              <a:gd name="connsiteY9" fmla="*/ 4648290 h 5613811"/>
              <a:gd name="connsiteX10" fmla="*/ 5107 w 5848305"/>
              <a:gd name="connsiteY10" fmla="*/ 2230793 h 5613811"/>
              <a:gd name="connsiteX11" fmla="*/ 906347 w 5848305"/>
              <a:gd name="connsiteY11" fmla="*/ 404280 h 5613811"/>
              <a:gd name="connsiteX12" fmla="*/ 2610904 w 5848305"/>
              <a:gd name="connsiteY12" fmla="*/ 49158 h 5613811"/>
              <a:gd name="connsiteX0" fmla="*/ 2576556 w 5848305"/>
              <a:gd name="connsiteY0" fmla="*/ 83959 h 5663920"/>
              <a:gd name="connsiteX1" fmla="*/ 3422907 w 5848305"/>
              <a:gd name="connsiteY1" fmla="*/ 53028 h 5663920"/>
              <a:gd name="connsiteX2" fmla="*/ 5395327 w 5848305"/>
              <a:gd name="connsiteY2" fmla="*/ 887463 h 5663920"/>
              <a:gd name="connsiteX3" fmla="*/ 5555336 w 5848305"/>
              <a:gd name="connsiteY3" fmla="*/ 4293075 h 5663920"/>
              <a:gd name="connsiteX4" fmla="*/ 5335088 w 5848305"/>
              <a:gd name="connsiteY4" fmla="*/ 4795683 h 5663920"/>
              <a:gd name="connsiteX5" fmla="*/ 5806082 w 5848305"/>
              <a:gd name="connsiteY5" fmla="*/ 5015877 h 5663920"/>
              <a:gd name="connsiteX6" fmla="*/ 4764563 w 5848305"/>
              <a:gd name="connsiteY6" fmla="*/ 5370729 h 5663920"/>
              <a:gd name="connsiteX7" fmla="*/ 3915472 w 5848305"/>
              <a:gd name="connsiteY7" fmla="*/ 5553550 h 5663920"/>
              <a:gd name="connsiteX8" fmla="*/ 1976356 w 5848305"/>
              <a:gd name="connsiteY8" fmla="*/ 5589285 h 5663920"/>
              <a:gd name="connsiteX9" fmla="*/ 484451 w 5848305"/>
              <a:gd name="connsiteY9" fmla="*/ 4698399 h 5663920"/>
              <a:gd name="connsiteX10" fmla="*/ 5107 w 5848305"/>
              <a:gd name="connsiteY10" fmla="*/ 2280902 h 5663920"/>
              <a:gd name="connsiteX11" fmla="*/ 906347 w 5848305"/>
              <a:gd name="connsiteY11" fmla="*/ 454389 h 5663920"/>
              <a:gd name="connsiteX12" fmla="*/ 2576556 w 5848305"/>
              <a:gd name="connsiteY12" fmla="*/ 83959 h 5663920"/>
              <a:gd name="connsiteX0" fmla="*/ 2576556 w 5848305"/>
              <a:gd name="connsiteY0" fmla="*/ 51710 h 5631671"/>
              <a:gd name="connsiteX1" fmla="*/ 3467797 w 5848305"/>
              <a:gd name="connsiteY1" fmla="*/ 63563 h 5631671"/>
              <a:gd name="connsiteX2" fmla="*/ 5395327 w 5848305"/>
              <a:gd name="connsiteY2" fmla="*/ 855214 h 5631671"/>
              <a:gd name="connsiteX3" fmla="*/ 5555336 w 5848305"/>
              <a:gd name="connsiteY3" fmla="*/ 4260826 h 5631671"/>
              <a:gd name="connsiteX4" fmla="*/ 5335088 w 5848305"/>
              <a:gd name="connsiteY4" fmla="*/ 4763434 h 5631671"/>
              <a:gd name="connsiteX5" fmla="*/ 5806082 w 5848305"/>
              <a:gd name="connsiteY5" fmla="*/ 4983628 h 5631671"/>
              <a:gd name="connsiteX6" fmla="*/ 4764563 w 5848305"/>
              <a:gd name="connsiteY6" fmla="*/ 5338480 h 5631671"/>
              <a:gd name="connsiteX7" fmla="*/ 3915472 w 5848305"/>
              <a:gd name="connsiteY7" fmla="*/ 5521301 h 5631671"/>
              <a:gd name="connsiteX8" fmla="*/ 1976356 w 5848305"/>
              <a:gd name="connsiteY8" fmla="*/ 5557036 h 5631671"/>
              <a:gd name="connsiteX9" fmla="*/ 484451 w 5848305"/>
              <a:gd name="connsiteY9" fmla="*/ 4666150 h 5631671"/>
              <a:gd name="connsiteX10" fmla="*/ 5107 w 5848305"/>
              <a:gd name="connsiteY10" fmla="*/ 2248653 h 5631671"/>
              <a:gd name="connsiteX11" fmla="*/ 906347 w 5848305"/>
              <a:gd name="connsiteY11" fmla="*/ 422140 h 5631671"/>
              <a:gd name="connsiteX12" fmla="*/ 2576556 w 5848305"/>
              <a:gd name="connsiteY12" fmla="*/ 51710 h 5631671"/>
              <a:gd name="connsiteX0" fmla="*/ 2576556 w 5848305"/>
              <a:gd name="connsiteY0" fmla="*/ 5729 h 5585690"/>
              <a:gd name="connsiteX1" fmla="*/ 3467797 w 5848305"/>
              <a:gd name="connsiteY1" fmla="*/ 17582 h 5585690"/>
              <a:gd name="connsiteX2" fmla="*/ 5395327 w 5848305"/>
              <a:gd name="connsiteY2" fmla="*/ 809233 h 5585690"/>
              <a:gd name="connsiteX3" fmla="*/ 5555336 w 5848305"/>
              <a:gd name="connsiteY3" fmla="*/ 4214845 h 5585690"/>
              <a:gd name="connsiteX4" fmla="*/ 5335088 w 5848305"/>
              <a:gd name="connsiteY4" fmla="*/ 4717453 h 5585690"/>
              <a:gd name="connsiteX5" fmla="*/ 5806082 w 5848305"/>
              <a:gd name="connsiteY5" fmla="*/ 4937647 h 5585690"/>
              <a:gd name="connsiteX6" fmla="*/ 4764563 w 5848305"/>
              <a:gd name="connsiteY6" fmla="*/ 5292499 h 5585690"/>
              <a:gd name="connsiteX7" fmla="*/ 3915472 w 5848305"/>
              <a:gd name="connsiteY7" fmla="*/ 5475320 h 5585690"/>
              <a:gd name="connsiteX8" fmla="*/ 1976356 w 5848305"/>
              <a:gd name="connsiteY8" fmla="*/ 5511055 h 5585690"/>
              <a:gd name="connsiteX9" fmla="*/ 484451 w 5848305"/>
              <a:gd name="connsiteY9" fmla="*/ 4620169 h 5585690"/>
              <a:gd name="connsiteX10" fmla="*/ 5107 w 5848305"/>
              <a:gd name="connsiteY10" fmla="*/ 2202672 h 5585690"/>
              <a:gd name="connsiteX11" fmla="*/ 906347 w 5848305"/>
              <a:gd name="connsiteY11" fmla="*/ 376159 h 5585690"/>
              <a:gd name="connsiteX12" fmla="*/ 2576556 w 5848305"/>
              <a:gd name="connsiteY12" fmla="*/ 5729 h 5585690"/>
              <a:gd name="connsiteX0" fmla="*/ 2576556 w 5848305"/>
              <a:gd name="connsiteY0" fmla="*/ 8882 h 5588843"/>
              <a:gd name="connsiteX1" fmla="*/ 3467797 w 5848305"/>
              <a:gd name="connsiteY1" fmla="*/ 20735 h 5588843"/>
              <a:gd name="connsiteX2" fmla="*/ 5395327 w 5848305"/>
              <a:gd name="connsiteY2" fmla="*/ 812386 h 5588843"/>
              <a:gd name="connsiteX3" fmla="*/ 5555336 w 5848305"/>
              <a:gd name="connsiteY3" fmla="*/ 4217998 h 5588843"/>
              <a:gd name="connsiteX4" fmla="*/ 5335088 w 5848305"/>
              <a:gd name="connsiteY4" fmla="*/ 4720606 h 5588843"/>
              <a:gd name="connsiteX5" fmla="*/ 5806082 w 5848305"/>
              <a:gd name="connsiteY5" fmla="*/ 4940800 h 5588843"/>
              <a:gd name="connsiteX6" fmla="*/ 4764563 w 5848305"/>
              <a:gd name="connsiteY6" fmla="*/ 5295652 h 5588843"/>
              <a:gd name="connsiteX7" fmla="*/ 3915472 w 5848305"/>
              <a:gd name="connsiteY7" fmla="*/ 5478473 h 5588843"/>
              <a:gd name="connsiteX8" fmla="*/ 1976356 w 5848305"/>
              <a:gd name="connsiteY8" fmla="*/ 5514208 h 5588843"/>
              <a:gd name="connsiteX9" fmla="*/ 484451 w 5848305"/>
              <a:gd name="connsiteY9" fmla="*/ 4623322 h 5588843"/>
              <a:gd name="connsiteX10" fmla="*/ 5107 w 5848305"/>
              <a:gd name="connsiteY10" fmla="*/ 2205825 h 5588843"/>
              <a:gd name="connsiteX11" fmla="*/ 906347 w 5848305"/>
              <a:gd name="connsiteY11" fmla="*/ 379312 h 5588843"/>
              <a:gd name="connsiteX12" fmla="*/ 2576556 w 5848305"/>
              <a:gd name="connsiteY12" fmla="*/ 8882 h 5588843"/>
              <a:gd name="connsiteX0" fmla="*/ 2576556 w 5848305"/>
              <a:gd name="connsiteY0" fmla="*/ 8882 h 5588843"/>
              <a:gd name="connsiteX1" fmla="*/ 3467797 w 5848305"/>
              <a:gd name="connsiteY1" fmla="*/ 20735 h 5588843"/>
              <a:gd name="connsiteX2" fmla="*/ 5395327 w 5848305"/>
              <a:gd name="connsiteY2" fmla="*/ 812386 h 5588843"/>
              <a:gd name="connsiteX3" fmla="*/ 5555336 w 5848305"/>
              <a:gd name="connsiteY3" fmla="*/ 4217998 h 5588843"/>
              <a:gd name="connsiteX4" fmla="*/ 5389772 w 5848305"/>
              <a:gd name="connsiteY4" fmla="*/ 4742493 h 5588843"/>
              <a:gd name="connsiteX5" fmla="*/ 5806082 w 5848305"/>
              <a:gd name="connsiteY5" fmla="*/ 4940800 h 5588843"/>
              <a:gd name="connsiteX6" fmla="*/ 4764563 w 5848305"/>
              <a:gd name="connsiteY6" fmla="*/ 5295652 h 5588843"/>
              <a:gd name="connsiteX7" fmla="*/ 3915472 w 5848305"/>
              <a:gd name="connsiteY7" fmla="*/ 5478473 h 5588843"/>
              <a:gd name="connsiteX8" fmla="*/ 1976356 w 5848305"/>
              <a:gd name="connsiteY8" fmla="*/ 5514208 h 5588843"/>
              <a:gd name="connsiteX9" fmla="*/ 484451 w 5848305"/>
              <a:gd name="connsiteY9" fmla="*/ 4623322 h 5588843"/>
              <a:gd name="connsiteX10" fmla="*/ 5107 w 5848305"/>
              <a:gd name="connsiteY10" fmla="*/ 2205825 h 5588843"/>
              <a:gd name="connsiteX11" fmla="*/ 906347 w 5848305"/>
              <a:gd name="connsiteY11" fmla="*/ 379312 h 5588843"/>
              <a:gd name="connsiteX12" fmla="*/ 2576556 w 5848305"/>
              <a:gd name="connsiteY12" fmla="*/ 8882 h 5588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48305" h="5588843">
                <a:moveTo>
                  <a:pt x="2576556" y="8882"/>
                </a:moveTo>
                <a:cubicBezTo>
                  <a:pt x="2769005" y="5592"/>
                  <a:pt x="2970894" y="-15007"/>
                  <a:pt x="3467797" y="20735"/>
                </a:cubicBezTo>
                <a:cubicBezTo>
                  <a:pt x="4269030" y="78367"/>
                  <a:pt x="4951839" y="148583"/>
                  <a:pt x="5395327" y="812386"/>
                </a:cubicBezTo>
                <a:cubicBezTo>
                  <a:pt x="5791711" y="1514548"/>
                  <a:pt x="6098900" y="1835813"/>
                  <a:pt x="5555336" y="4217998"/>
                </a:cubicBezTo>
                <a:cubicBezTo>
                  <a:pt x="5492829" y="4364626"/>
                  <a:pt x="5442386" y="4674213"/>
                  <a:pt x="5389772" y="4742493"/>
                </a:cubicBezTo>
                <a:cubicBezTo>
                  <a:pt x="5529018" y="4991187"/>
                  <a:pt x="5910284" y="4848607"/>
                  <a:pt x="5806082" y="4940800"/>
                </a:cubicBezTo>
                <a:cubicBezTo>
                  <a:pt x="5701881" y="5032993"/>
                  <a:pt x="5391216" y="5247980"/>
                  <a:pt x="4764563" y="5295652"/>
                </a:cubicBezTo>
                <a:cubicBezTo>
                  <a:pt x="4545159" y="5340601"/>
                  <a:pt x="4180970" y="5386864"/>
                  <a:pt x="3915472" y="5478473"/>
                </a:cubicBezTo>
                <a:cubicBezTo>
                  <a:pt x="3445435" y="5618353"/>
                  <a:pt x="2607979" y="5619604"/>
                  <a:pt x="1976356" y="5514208"/>
                </a:cubicBezTo>
                <a:cubicBezTo>
                  <a:pt x="1344733" y="5408812"/>
                  <a:pt x="839347" y="5198313"/>
                  <a:pt x="484451" y="4623322"/>
                </a:cubicBezTo>
                <a:cubicBezTo>
                  <a:pt x="174449" y="4138229"/>
                  <a:pt x="-35919" y="3030467"/>
                  <a:pt x="5107" y="2205825"/>
                </a:cubicBezTo>
                <a:cubicBezTo>
                  <a:pt x="107564" y="1476749"/>
                  <a:pt x="377966" y="739400"/>
                  <a:pt x="906347" y="379312"/>
                </a:cubicBezTo>
                <a:cubicBezTo>
                  <a:pt x="1302633" y="109247"/>
                  <a:pt x="1999208" y="18755"/>
                  <a:pt x="2576556" y="8882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58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539" name="Rectangle 22538">
            <a:extLst>
              <a:ext uri="{FF2B5EF4-FFF2-40B4-BE49-F238E27FC236}">
                <a16:creationId xmlns:a16="http://schemas.microsoft.com/office/drawing/2014/main" id="{B20DF01A-DAD0-4D16-BEDE-ED085CCC3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34" name="Picture 6" descr="Babočka paví oko (Inachis io) - ChovZvířat.cz">
            <a:extLst>
              <a:ext uri="{FF2B5EF4-FFF2-40B4-BE49-F238E27FC236}">
                <a16:creationId xmlns:a16="http://schemas.microsoft.com/office/drawing/2014/main" id="{084A46E3-871F-4B93-BC81-CF9D949FD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" r="4" b="4"/>
          <a:stretch/>
        </p:blipFill>
        <p:spPr bwMode="auto">
          <a:xfrm>
            <a:off x="1" y="3588501"/>
            <a:ext cx="4066387" cy="326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Za modráskem jetelovým « Krajinou a přírodou východních Čech">
            <a:extLst>
              <a:ext uri="{FF2B5EF4-FFF2-40B4-BE49-F238E27FC236}">
                <a16:creationId xmlns:a16="http://schemas.microsoft.com/office/drawing/2014/main" id="{7D6A02A9-E0C5-5630-6350-1C80EE16B0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r="3301" b="3"/>
          <a:stretch/>
        </p:blipFill>
        <p:spPr bwMode="auto">
          <a:xfrm>
            <a:off x="4059228" y="3588501"/>
            <a:ext cx="4066387" cy="326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Žluťásek řešetlákový (Gonepteryx rhamni) - ChovZvířat.cz">
            <a:extLst>
              <a:ext uri="{FF2B5EF4-FFF2-40B4-BE49-F238E27FC236}">
                <a16:creationId xmlns:a16="http://schemas.microsoft.com/office/drawing/2014/main" id="{4FA6A0EE-E06A-3BEA-8C8F-231B70F7A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r="-4" b="-4"/>
          <a:stretch/>
        </p:blipFill>
        <p:spPr bwMode="auto">
          <a:xfrm>
            <a:off x="8125614" y="3588501"/>
            <a:ext cx="4066387" cy="326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41" name="Freeform: Shape 22540">
            <a:extLst>
              <a:ext uri="{FF2B5EF4-FFF2-40B4-BE49-F238E27FC236}">
                <a16:creationId xmlns:a16="http://schemas.microsoft.com/office/drawing/2014/main" id="{2CADB875-FAC3-4F92-97AF-0F3551246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507" y="531632"/>
            <a:ext cx="5939686" cy="3481350"/>
          </a:xfrm>
          <a:custGeom>
            <a:avLst/>
            <a:gdLst>
              <a:gd name="connsiteX0" fmla="*/ -39 w 914430"/>
              <a:gd name="connsiteY0" fmla="*/ 747812 h 753584"/>
              <a:gd name="connsiteX1" fmla="*/ 400011 w 914430"/>
              <a:gd name="connsiteY1" fmla="*/ 737144 h 753584"/>
              <a:gd name="connsiteX2" fmla="*/ 891787 w 914430"/>
              <a:gd name="connsiteY2" fmla="*/ 487303 h 753584"/>
              <a:gd name="connsiteX3" fmla="*/ 665854 w 914430"/>
              <a:gd name="connsiteY3" fmla="*/ 3528 h 753584"/>
              <a:gd name="connsiteX4" fmla="*/ 136835 w 914430"/>
              <a:gd name="connsiteY4" fmla="*/ 319854 h 753584"/>
              <a:gd name="connsiteX5" fmla="*/ 134168 w 914430"/>
              <a:gd name="connsiteY5" fmla="*/ 630845 h 753584"/>
              <a:gd name="connsiteX6" fmla="*/ -39 w 914430"/>
              <a:gd name="connsiteY6" fmla="*/ 747812 h 753584"/>
              <a:gd name="connsiteX0" fmla="*/ 0 w 855235"/>
              <a:gd name="connsiteY0" fmla="*/ 741453 h 759943"/>
              <a:gd name="connsiteX1" fmla="*/ 340855 w 855235"/>
              <a:gd name="connsiteY1" fmla="*/ 737153 h 759943"/>
              <a:gd name="connsiteX2" fmla="*/ 832631 w 855235"/>
              <a:gd name="connsiteY2" fmla="*/ 487312 h 759943"/>
              <a:gd name="connsiteX3" fmla="*/ 606698 w 855235"/>
              <a:gd name="connsiteY3" fmla="*/ 3537 h 759943"/>
              <a:gd name="connsiteX4" fmla="*/ 77679 w 855235"/>
              <a:gd name="connsiteY4" fmla="*/ 319863 h 759943"/>
              <a:gd name="connsiteX5" fmla="*/ 75012 w 855235"/>
              <a:gd name="connsiteY5" fmla="*/ 630854 h 759943"/>
              <a:gd name="connsiteX6" fmla="*/ 0 w 855235"/>
              <a:gd name="connsiteY6" fmla="*/ 741453 h 759943"/>
              <a:gd name="connsiteX0" fmla="*/ 0 w 850882"/>
              <a:gd name="connsiteY0" fmla="*/ 741453 h 766485"/>
              <a:gd name="connsiteX1" fmla="*/ 348748 w 850882"/>
              <a:gd name="connsiteY1" fmla="*/ 746704 h 766485"/>
              <a:gd name="connsiteX2" fmla="*/ 832631 w 850882"/>
              <a:gd name="connsiteY2" fmla="*/ 487312 h 766485"/>
              <a:gd name="connsiteX3" fmla="*/ 606698 w 850882"/>
              <a:gd name="connsiteY3" fmla="*/ 3537 h 766485"/>
              <a:gd name="connsiteX4" fmla="*/ 77679 w 850882"/>
              <a:gd name="connsiteY4" fmla="*/ 319863 h 766485"/>
              <a:gd name="connsiteX5" fmla="*/ 75012 w 850882"/>
              <a:gd name="connsiteY5" fmla="*/ 630854 h 766485"/>
              <a:gd name="connsiteX6" fmla="*/ 0 w 850882"/>
              <a:gd name="connsiteY6" fmla="*/ 741453 h 766485"/>
              <a:gd name="connsiteX0" fmla="*/ 0 w 850882"/>
              <a:gd name="connsiteY0" fmla="*/ 741453 h 764365"/>
              <a:gd name="connsiteX1" fmla="*/ 348748 w 850882"/>
              <a:gd name="connsiteY1" fmla="*/ 746704 h 764365"/>
              <a:gd name="connsiteX2" fmla="*/ 832631 w 850882"/>
              <a:gd name="connsiteY2" fmla="*/ 487312 h 764365"/>
              <a:gd name="connsiteX3" fmla="*/ 606698 w 850882"/>
              <a:gd name="connsiteY3" fmla="*/ 3537 h 764365"/>
              <a:gd name="connsiteX4" fmla="*/ 77679 w 850882"/>
              <a:gd name="connsiteY4" fmla="*/ 319863 h 764365"/>
              <a:gd name="connsiteX5" fmla="*/ 75012 w 850882"/>
              <a:gd name="connsiteY5" fmla="*/ 630854 h 764365"/>
              <a:gd name="connsiteX6" fmla="*/ 0 w 850882"/>
              <a:gd name="connsiteY6" fmla="*/ 741453 h 764365"/>
              <a:gd name="connsiteX0" fmla="*/ 0 w 832466"/>
              <a:gd name="connsiteY0" fmla="*/ 731902 h 763437"/>
              <a:gd name="connsiteX1" fmla="*/ 330332 w 832466"/>
              <a:gd name="connsiteY1" fmla="*/ 746704 h 763437"/>
              <a:gd name="connsiteX2" fmla="*/ 814215 w 832466"/>
              <a:gd name="connsiteY2" fmla="*/ 487312 h 763437"/>
              <a:gd name="connsiteX3" fmla="*/ 588282 w 832466"/>
              <a:gd name="connsiteY3" fmla="*/ 3537 h 763437"/>
              <a:gd name="connsiteX4" fmla="*/ 59263 w 832466"/>
              <a:gd name="connsiteY4" fmla="*/ 319863 h 763437"/>
              <a:gd name="connsiteX5" fmla="*/ 56596 w 832466"/>
              <a:gd name="connsiteY5" fmla="*/ 630854 h 763437"/>
              <a:gd name="connsiteX6" fmla="*/ 0 w 832466"/>
              <a:gd name="connsiteY6" fmla="*/ 731902 h 763437"/>
              <a:gd name="connsiteX0" fmla="*/ 0 w 831373"/>
              <a:gd name="connsiteY0" fmla="*/ 731902 h 763086"/>
              <a:gd name="connsiteX1" fmla="*/ 330332 w 831373"/>
              <a:gd name="connsiteY1" fmla="*/ 746704 h 763086"/>
              <a:gd name="connsiteX2" fmla="*/ 812900 w 831373"/>
              <a:gd name="connsiteY2" fmla="*/ 492088 h 763086"/>
              <a:gd name="connsiteX3" fmla="*/ 588282 w 831373"/>
              <a:gd name="connsiteY3" fmla="*/ 3537 h 763086"/>
              <a:gd name="connsiteX4" fmla="*/ 59263 w 831373"/>
              <a:gd name="connsiteY4" fmla="*/ 319863 h 763086"/>
              <a:gd name="connsiteX5" fmla="*/ 56596 w 831373"/>
              <a:gd name="connsiteY5" fmla="*/ 630854 h 763086"/>
              <a:gd name="connsiteX6" fmla="*/ 0 w 831373"/>
              <a:gd name="connsiteY6" fmla="*/ 731902 h 763086"/>
              <a:gd name="connsiteX0" fmla="*/ 0 w 830248"/>
              <a:gd name="connsiteY0" fmla="*/ 731902 h 763086"/>
              <a:gd name="connsiteX1" fmla="*/ 330332 w 830248"/>
              <a:gd name="connsiteY1" fmla="*/ 746704 h 763086"/>
              <a:gd name="connsiteX2" fmla="*/ 812900 w 830248"/>
              <a:gd name="connsiteY2" fmla="*/ 492088 h 763086"/>
              <a:gd name="connsiteX3" fmla="*/ 588282 w 830248"/>
              <a:gd name="connsiteY3" fmla="*/ 3537 h 763086"/>
              <a:gd name="connsiteX4" fmla="*/ 59263 w 830248"/>
              <a:gd name="connsiteY4" fmla="*/ 319863 h 763086"/>
              <a:gd name="connsiteX5" fmla="*/ 56596 w 830248"/>
              <a:gd name="connsiteY5" fmla="*/ 630854 h 763086"/>
              <a:gd name="connsiteX6" fmla="*/ 0 w 830248"/>
              <a:gd name="connsiteY6" fmla="*/ 731902 h 763086"/>
              <a:gd name="connsiteX0" fmla="*/ 0 w 828752"/>
              <a:gd name="connsiteY0" fmla="*/ 731902 h 769484"/>
              <a:gd name="connsiteX1" fmla="*/ 367164 w 828752"/>
              <a:gd name="connsiteY1" fmla="*/ 754664 h 769484"/>
              <a:gd name="connsiteX2" fmla="*/ 812900 w 828752"/>
              <a:gd name="connsiteY2" fmla="*/ 492088 h 769484"/>
              <a:gd name="connsiteX3" fmla="*/ 588282 w 828752"/>
              <a:gd name="connsiteY3" fmla="*/ 3537 h 769484"/>
              <a:gd name="connsiteX4" fmla="*/ 59263 w 828752"/>
              <a:gd name="connsiteY4" fmla="*/ 319863 h 769484"/>
              <a:gd name="connsiteX5" fmla="*/ 56596 w 828752"/>
              <a:gd name="connsiteY5" fmla="*/ 630854 h 769484"/>
              <a:gd name="connsiteX6" fmla="*/ 0 w 828752"/>
              <a:gd name="connsiteY6" fmla="*/ 731902 h 769484"/>
              <a:gd name="connsiteX0" fmla="*/ 0 w 828752"/>
              <a:gd name="connsiteY0" fmla="*/ 731902 h 761354"/>
              <a:gd name="connsiteX1" fmla="*/ 367164 w 828752"/>
              <a:gd name="connsiteY1" fmla="*/ 754664 h 761354"/>
              <a:gd name="connsiteX2" fmla="*/ 812900 w 828752"/>
              <a:gd name="connsiteY2" fmla="*/ 492088 h 761354"/>
              <a:gd name="connsiteX3" fmla="*/ 588282 w 828752"/>
              <a:gd name="connsiteY3" fmla="*/ 3537 h 761354"/>
              <a:gd name="connsiteX4" fmla="*/ 59263 w 828752"/>
              <a:gd name="connsiteY4" fmla="*/ 319863 h 761354"/>
              <a:gd name="connsiteX5" fmla="*/ 56596 w 828752"/>
              <a:gd name="connsiteY5" fmla="*/ 630854 h 761354"/>
              <a:gd name="connsiteX6" fmla="*/ 0 w 828752"/>
              <a:gd name="connsiteY6" fmla="*/ 731902 h 761354"/>
              <a:gd name="connsiteX0" fmla="*/ 0 w 828286"/>
              <a:gd name="connsiteY0" fmla="*/ 731902 h 764135"/>
              <a:gd name="connsiteX1" fmla="*/ 373741 w 828286"/>
              <a:gd name="connsiteY1" fmla="*/ 757848 h 764135"/>
              <a:gd name="connsiteX2" fmla="*/ 812900 w 828286"/>
              <a:gd name="connsiteY2" fmla="*/ 492088 h 764135"/>
              <a:gd name="connsiteX3" fmla="*/ 588282 w 828286"/>
              <a:gd name="connsiteY3" fmla="*/ 3537 h 764135"/>
              <a:gd name="connsiteX4" fmla="*/ 59263 w 828286"/>
              <a:gd name="connsiteY4" fmla="*/ 319863 h 764135"/>
              <a:gd name="connsiteX5" fmla="*/ 56596 w 828286"/>
              <a:gd name="connsiteY5" fmla="*/ 630854 h 764135"/>
              <a:gd name="connsiteX6" fmla="*/ 0 w 828286"/>
              <a:gd name="connsiteY6" fmla="*/ 731902 h 764135"/>
              <a:gd name="connsiteX0" fmla="*/ 0 w 826698"/>
              <a:gd name="connsiteY0" fmla="*/ 684914 h 717147"/>
              <a:gd name="connsiteX1" fmla="*/ 373741 w 826698"/>
              <a:gd name="connsiteY1" fmla="*/ 710860 h 717147"/>
              <a:gd name="connsiteX2" fmla="*/ 812900 w 826698"/>
              <a:gd name="connsiteY2" fmla="*/ 445100 h 717147"/>
              <a:gd name="connsiteX3" fmla="*/ 581207 w 826698"/>
              <a:gd name="connsiteY3" fmla="*/ 14091 h 717147"/>
              <a:gd name="connsiteX4" fmla="*/ 59263 w 826698"/>
              <a:gd name="connsiteY4" fmla="*/ 272875 h 717147"/>
              <a:gd name="connsiteX5" fmla="*/ 56596 w 826698"/>
              <a:gd name="connsiteY5" fmla="*/ 583866 h 717147"/>
              <a:gd name="connsiteX6" fmla="*/ 0 w 826698"/>
              <a:gd name="connsiteY6" fmla="*/ 684914 h 717147"/>
              <a:gd name="connsiteX0" fmla="*/ 0 w 824673"/>
              <a:gd name="connsiteY0" fmla="*/ 684914 h 717147"/>
              <a:gd name="connsiteX1" fmla="*/ 373741 w 824673"/>
              <a:gd name="connsiteY1" fmla="*/ 710860 h 717147"/>
              <a:gd name="connsiteX2" fmla="*/ 812900 w 824673"/>
              <a:gd name="connsiteY2" fmla="*/ 445100 h 717147"/>
              <a:gd name="connsiteX3" fmla="*/ 581207 w 824673"/>
              <a:gd name="connsiteY3" fmla="*/ 14091 h 717147"/>
              <a:gd name="connsiteX4" fmla="*/ 59263 w 824673"/>
              <a:gd name="connsiteY4" fmla="*/ 272875 h 717147"/>
              <a:gd name="connsiteX5" fmla="*/ 56596 w 824673"/>
              <a:gd name="connsiteY5" fmla="*/ 583866 h 717147"/>
              <a:gd name="connsiteX6" fmla="*/ 0 w 824673"/>
              <a:gd name="connsiteY6" fmla="*/ 684914 h 717147"/>
              <a:gd name="connsiteX0" fmla="*/ 0 w 824673"/>
              <a:gd name="connsiteY0" fmla="*/ 674404 h 706637"/>
              <a:gd name="connsiteX1" fmla="*/ 373741 w 824673"/>
              <a:gd name="connsiteY1" fmla="*/ 700350 h 706637"/>
              <a:gd name="connsiteX2" fmla="*/ 812900 w 824673"/>
              <a:gd name="connsiteY2" fmla="*/ 434590 h 706637"/>
              <a:gd name="connsiteX3" fmla="*/ 581207 w 824673"/>
              <a:gd name="connsiteY3" fmla="*/ 3581 h 706637"/>
              <a:gd name="connsiteX4" fmla="*/ 59263 w 824673"/>
              <a:gd name="connsiteY4" fmla="*/ 262365 h 706637"/>
              <a:gd name="connsiteX5" fmla="*/ 56596 w 824673"/>
              <a:gd name="connsiteY5" fmla="*/ 573356 h 706637"/>
              <a:gd name="connsiteX6" fmla="*/ 0 w 824673"/>
              <a:gd name="connsiteY6" fmla="*/ 674404 h 706637"/>
              <a:gd name="connsiteX0" fmla="*/ 0 w 824673"/>
              <a:gd name="connsiteY0" fmla="*/ 674404 h 705498"/>
              <a:gd name="connsiteX1" fmla="*/ 373741 w 824673"/>
              <a:gd name="connsiteY1" fmla="*/ 700350 h 705498"/>
              <a:gd name="connsiteX2" fmla="*/ 812900 w 824673"/>
              <a:gd name="connsiteY2" fmla="*/ 434590 h 705498"/>
              <a:gd name="connsiteX3" fmla="*/ 581207 w 824673"/>
              <a:gd name="connsiteY3" fmla="*/ 3581 h 705498"/>
              <a:gd name="connsiteX4" fmla="*/ 59263 w 824673"/>
              <a:gd name="connsiteY4" fmla="*/ 262365 h 705498"/>
              <a:gd name="connsiteX5" fmla="*/ 56596 w 824673"/>
              <a:gd name="connsiteY5" fmla="*/ 573356 h 705498"/>
              <a:gd name="connsiteX6" fmla="*/ 0 w 824673"/>
              <a:gd name="connsiteY6" fmla="*/ 674404 h 705498"/>
              <a:gd name="connsiteX0" fmla="*/ 0 w 825801"/>
              <a:gd name="connsiteY0" fmla="*/ 674404 h 712003"/>
              <a:gd name="connsiteX1" fmla="*/ 373741 w 825801"/>
              <a:gd name="connsiteY1" fmla="*/ 700350 h 712003"/>
              <a:gd name="connsiteX2" fmla="*/ 814209 w 825801"/>
              <a:gd name="connsiteY2" fmla="*/ 448725 h 712003"/>
              <a:gd name="connsiteX3" fmla="*/ 581207 w 825801"/>
              <a:gd name="connsiteY3" fmla="*/ 3581 h 712003"/>
              <a:gd name="connsiteX4" fmla="*/ 59263 w 825801"/>
              <a:gd name="connsiteY4" fmla="*/ 262365 h 712003"/>
              <a:gd name="connsiteX5" fmla="*/ 56596 w 825801"/>
              <a:gd name="connsiteY5" fmla="*/ 573356 h 712003"/>
              <a:gd name="connsiteX6" fmla="*/ 0 w 825801"/>
              <a:gd name="connsiteY6" fmla="*/ 674404 h 712003"/>
              <a:gd name="connsiteX0" fmla="*/ 0 w 825354"/>
              <a:gd name="connsiteY0" fmla="*/ 674404 h 712003"/>
              <a:gd name="connsiteX1" fmla="*/ 373741 w 825354"/>
              <a:gd name="connsiteY1" fmla="*/ 700350 h 712003"/>
              <a:gd name="connsiteX2" fmla="*/ 814209 w 825354"/>
              <a:gd name="connsiteY2" fmla="*/ 448725 h 712003"/>
              <a:gd name="connsiteX3" fmla="*/ 581207 w 825354"/>
              <a:gd name="connsiteY3" fmla="*/ 3581 h 712003"/>
              <a:gd name="connsiteX4" fmla="*/ 59263 w 825354"/>
              <a:gd name="connsiteY4" fmla="*/ 262365 h 712003"/>
              <a:gd name="connsiteX5" fmla="*/ 56596 w 825354"/>
              <a:gd name="connsiteY5" fmla="*/ 573356 h 712003"/>
              <a:gd name="connsiteX6" fmla="*/ 0 w 825354"/>
              <a:gd name="connsiteY6" fmla="*/ 674404 h 712003"/>
              <a:gd name="connsiteX0" fmla="*/ 0 w 824001"/>
              <a:gd name="connsiteY0" fmla="*/ 674404 h 702198"/>
              <a:gd name="connsiteX1" fmla="*/ 429494 w 824001"/>
              <a:gd name="connsiteY1" fmla="*/ 688873 h 702198"/>
              <a:gd name="connsiteX2" fmla="*/ 814209 w 824001"/>
              <a:gd name="connsiteY2" fmla="*/ 448725 h 702198"/>
              <a:gd name="connsiteX3" fmla="*/ 581207 w 824001"/>
              <a:gd name="connsiteY3" fmla="*/ 3581 h 702198"/>
              <a:gd name="connsiteX4" fmla="*/ 59263 w 824001"/>
              <a:gd name="connsiteY4" fmla="*/ 262365 h 702198"/>
              <a:gd name="connsiteX5" fmla="*/ 56596 w 824001"/>
              <a:gd name="connsiteY5" fmla="*/ 573356 h 702198"/>
              <a:gd name="connsiteX6" fmla="*/ 0 w 824001"/>
              <a:gd name="connsiteY6" fmla="*/ 674404 h 702198"/>
              <a:gd name="connsiteX0" fmla="*/ 0 w 824001"/>
              <a:gd name="connsiteY0" fmla="*/ 674404 h 693317"/>
              <a:gd name="connsiteX1" fmla="*/ 429494 w 824001"/>
              <a:gd name="connsiteY1" fmla="*/ 688873 h 693317"/>
              <a:gd name="connsiteX2" fmla="*/ 814209 w 824001"/>
              <a:gd name="connsiteY2" fmla="*/ 448725 h 693317"/>
              <a:gd name="connsiteX3" fmla="*/ 581207 w 824001"/>
              <a:gd name="connsiteY3" fmla="*/ 3581 h 693317"/>
              <a:gd name="connsiteX4" fmla="*/ 59263 w 824001"/>
              <a:gd name="connsiteY4" fmla="*/ 262365 h 693317"/>
              <a:gd name="connsiteX5" fmla="*/ 56596 w 824001"/>
              <a:gd name="connsiteY5" fmla="*/ 573356 h 693317"/>
              <a:gd name="connsiteX6" fmla="*/ 0 w 824001"/>
              <a:gd name="connsiteY6" fmla="*/ 674404 h 693317"/>
              <a:gd name="connsiteX0" fmla="*/ 0 w 824001"/>
              <a:gd name="connsiteY0" fmla="*/ 674404 h 703799"/>
              <a:gd name="connsiteX1" fmla="*/ 161562 w 824001"/>
              <a:gd name="connsiteY1" fmla="*/ 677810 h 703799"/>
              <a:gd name="connsiteX2" fmla="*/ 429494 w 824001"/>
              <a:gd name="connsiteY2" fmla="*/ 688873 h 703799"/>
              <a:gd name="connsiteX3" fmla="*/ 814209 w 824001"/>
              <a:gd name="connsiteY3" fmla="*/ 448725 h 703799"/>
              <a:gd name="connsiteX4" fmla="*/ 581207 w 824001"/>
              <a:gd name="connsiteY4" fmla="*/ 3581 h 703799"/>
              <a:gd name="connsiteX5" fmla="*/ 59263 w 824001"/>
              <a:gd name="connsiteY5" fmla="*/ 262365 h 703799"/>
              <a:gd name="connsiteX6" fmla="*/ 56596 w 824001"/>
              <a:gd name="connsiteY6" fmla="*/ 573356 h 703799"/>
              <a:gd name="connsiteX7" fmla="*/ 0 w 824001"/>
              <a:gd name="connsiteY7" fmla="*/ 674404 h 703799"/>
              <a:gd name="connsiteX0" fmla="*/ 0 w 823673"/>
              <a:gd name="connsiteY0" fmla="*/ 674404 h 755730"/>
              <a:gd name="connsiteX1" fmla="*/ 161562 w 823673"/>
              <a:gd name="connsiteY1" fmla="*/ 677810 h 755730"/>
              <a:gd name="connsiteX2" fmla="*/ 434348 w 823673"/>
              <a:gd name="connsiteY2" fmla="*/ 747403 h 755730"/>
              <a:gd name="connsiteX3" fmla="*/ 814209 w 823673"/>
              <a:gd name="connsiteY3" fmla="*/ 448725 h 755730"/>
              <a:gd name="connsiteX4" fmla="*/ 581207 w 823673"/>
              <a:gd name="connsiteY4" fmla="*/ 3581 h 755730"/>
              <a:gd name="connsiteX5" fmla="*/ 59263 w 823673"/>
              <a:gd name="connsiteY5" fmla="*/ 262365 h 755730"/>
              <a:gd name="connsiteX6" fmla="*/ 56596 w 823673"/>
              <a:gd name="connsiteY6" fmla="*/ 573356 h 755730"/>
              <a:gd name="connsiteX7" fmla="*/ 0 w 823673"/>
              <a:gd name="connsiteY7" fmla="*/ 674404 h 755730"/>
              <a:gd name="connsiteX0" fmla="*/ 0 w 818152"/>
              <a:gd name="connsiteY0" fmla="*/ 674404 h 751563"/>
              <a:gd name="connsiteX1" fmla="*/ 161562 w 818152"/>
              <a:gd name="connsiteY1" fmla="*/ 677810 h 751563"/>
              <a:gd name="connsiteX2" fmla="*/ 434348 w 818152"/>
              <a:gd name="connsiteY2" fmla="*/ 747403 h 751563"/>
              <a:gd name="connsiteX3" fmla="*/ 807818 w 818152"/>
              <a:gd name="connsiteY3" fmla="*/ 530751 h 751563"/>
              <a:gd name="connsiteX4" fmla="*/ 581207 w 818152"/>
              <a:gd name="connsiteY4" fmla="*/ 3581 h 751563"/>
              <a:gd name="connsiteX5" fmla="*/ 59263 w 818152"/>
              <a:gd name="connsiteY5" fmla="*/ 262365 h 751563"/>
              <a:gd name="connsiteX6" fmla="*/ 56596 w 818152"/>
              <a:gd name="connsiteY6" fmla="*/ 573356 h 751563"/>
              <a:gd name="connsiteX7" fmla="*/ 0 w 818152"/>
              <a:gd name="connsiteY7" fmla="*/ 674404 h 751563"/>
              <a:gd name="connsiteX0" fmla="*/ 0 w 811675"/>
              <a:gd name="connsiteY0" fmla="*/ 632123 h 709282"/>
              <a:gd name="connsiteX1" fmla="*/ 161562 w 811675"/>
              <a:gd name="connsiteY1" fmla="*/ 635529 h 709282"/>
              <a:gd name="connsiteX2" fmla="*/ 434348 w 811675"/>
              <a:gd name="connsiteY2" fmla="*/ 705122 h 709282"/>
              <a:gd name="connsiteX3" fmla="*/ 807818 w 811675"/>
              <a:gd name="connsiteY3" fmla="*/ 488470 h 709282"/>
              <a:gd name="connsiteX4" fmla="*/ 539422 w 811675"/>
              <a:gd name="connsiteY4" fmla="*/ 14273 h 709282"/>
              <a:gd name="connsiteX5" fmla="*/ 59263 w 811675"/>
              <a:gd name="connsiteY5" fmla="*/ 220084 h 709282"/>
              <a:gd name="connsiteX6" fmla="*/ 56596 w 811675"/>
              <a:gd name="connsiteY6" fmla="*/ 531075 h 709282"/>
              <a:gd name="connsiteX7" fmla="*/ 0 w 811675"/>
              <a:gd name="connsiteY7" fmla="*/ 632123 h 709282"/>
              <a:gd name="connsiteX0" fmla="*/ 0 w 767956"/>
              <a:gd name="connsiteY0" fmla="*/ 634879 h 709282"/>
              <a:gd name="connsiteX1" fmla="*/ 117843 w 767956"/>
              <a:gd name="connsiteY1" fmla="*/ 635529 h 709282"/>
              <a:gd name="connsiteX2" fmla="*/ 390629 w 767956"/>
              <a:gd name="connsiteY2" fmla="*/ 705122 h 709282"/>
              <a:gd name="connsiteX3" fmla="*/ 764099 w 767956"/>
              <a:gd name="connsiteY3" fmla="*/ 488470 h 709282"/>
              <a:gd name="connsiteX4" fmla="*/ 495703 w 767956"/>
              <a:gd name="connsiteY4" fmla="*/ 14273 h 709282"/>
              <a:gd name="connsiteX5" fmla="*/ 15544 w 767956"/>
              <a:gd name="connsiteY5" fmla="*/ 220084 h 709282"/>
              <a:gd name="connsiteX6" fmla="*/ 12877 w 767956"/>
              <a:gd name="connsiteY6" fmla="*/ 531075 h 709282"/>
              <a:gd name="connsiteX7" fmla="*/ 0 w 767956"/>
              <a:gd name="connsiteY7" fmla="*/ 634879 h 709282"/>
              <a:gd name="connsiteX0" fmla="*/ 0 w 767956"/>
              <a:gd name="connsiteY0" fmla="*/ 634879 h 709282"/>
              <a:gd name="connsiteX1" fmla="*/ 117843 w 767956"/>
              <a:gd name="connsiteY1" fmla="*/ 635529 h 709282"/>
              <a:gd name="connsiteX2" fmla="*/ 390629 w 767956"/>
              <a:gd name="connsiteY2" fmla="*/ 705122 h 709282"/>
              <a:gd name="connsiteX3" fmla="*/ 764099 w 767956"/>
              <a:gd name="connsiteY3" fmla="*/ 488470 h 709282"/>
              <a:gd name="connsiteX4" fmla="*/ 495703 w 767956"/>
              <a:gd name="connsiteY4" fmla="*/ 14273 h 709282"/>
              <a:gd name="connsiteX5" fmla="*/ 15544 w 767956"/>
              <a:gd name="connsiteY5" fmla="*/ 220084 h 709282"/>
              <a:gd name="connsiteX6" fmla="*/ 12877 w 767956"/>
              <a:gd name="connsiteY6" fmla="*/ 531075 h 709282"/>
              <a:gd name="connsiteX7" fmla="*/ 0 w 767956"/>
              <a:gd name="connsiteY7" fmla="*/ 634879 h 709282"/>
              <a:gd name="connsiteX0" fmla="*/ 0 w 767956"/>
              <a:gd name="connsiteY0" fmla="*/ 634879 h 707777"/>
              <a:gd name="connsiteX1" fmla="*/ 127362 w 767956"/>
              <a:gd name="connsiteY1" fmla="*/ 614050 h 707777"/>
              <a:gd name="connsiteX2" fmla="*/ 390629 w 767956"/>
              <a:gd name="connsiteY2" fmla="*/ 705122 h 707777"/>
              <a:gd name="connsiteX3" fmla="*/ 764099 w 767956"/>
              <a:gd name="connsiteY3" fmla="*/ 488470 h 707777"/>
              <a:gd name="connsiteX4" fmla="*/ 495703 w 767956"/>
              <a:gd name="connsiteY4" fmla="*/ 14273 h 707777"/>
              <a:gd name="connsiteX5" fmla="*/ 15544 w 767956"/>
              <a:gd name="connsiteY5" fmla="*/ 220084 h 707777"/>
              <a:gd name="connsiteX6" fmla="*/ 12877 w 767956"/>
              <a:gd name="connsiteY6" fmla="*/ 531075 h 707777"/>
              <a:gd name="connsiteX7" fmla="*/ 0 w 767956"/>
              <a:gd name="connsiteY7" fmla="*/ 634879 h 707777"/>
              <a:gd name="connsiteX0" fmla="*/ 29244 w 797200"/>
              <a:gd name="connsiteY0" fmla="*/ 634879 h 707777"/>
              <a:gd name="connsiteX1" fmla="*/ 156606 w 797200"/>
              <a:gd name="connsiteY1" fmla="*/ 614050 h 707777"/>
              <a:gd name="connsiteX2" fmla="*/ 419873 w 797200"/>
              <a:gd name="connsiteY2" fmla="*/ 705122 h 707777"/>
              <a:gd name="connsiteX3" fmla="*/ 793343 w 797200"/>
              <a:gd name="connsiteY3" fmla="*/ 488470 h 707777"/>
              <a:gd name="connsiteX4" fmla="*/ 524947 w 797200"/>
              <a:gd name="connsiteY4" fmla="*/ 14273 h 707777"/>
              <a:gd name="connsiteX5" fmla="*/ 44788 w 797200"/>
              <a:gd name="connsiteY5" fmla="*/ 220084 h 707777"/>
              <a:gd name="connsiteX6" fmla="*/ 0 w 797200"/>
              <a:gd name="connsiteY6" fmla="*/ 507813 h 707777"/>
              <a:gd name="connsiteX7" fmla="*/ 29244 w 797200"/>
              <a:gd name="connsiteY7" fmla="*/ 634879 h 707777"/>
              <a:gd name="connsiteX0" fmla="*/ 29244 w 797200"/>
              <a:gd name="connsiteY0" fmla="*/ 634879 h 707777"/>
              <a:gd name="connsiteX1" fmla="*/ 156606 w 797200"/>
              <a:gd name="connsiteY1" fmla="*/ 614050 h 707777"/>
              <a:gd name="connsiteX2" fmla="*/ 419873 w 797200"/>
              <a:gd name="connsiteY2" fmla="*/ 705122 h 707777"/>
              <a:gd name="connsiteX3" fmla="*/ 793343 w 797200"/>
              <a:gd name="connsiteY3" fmla="*/ 488470 h 707777"/>
              <a:gd name="connsiteX4" fmla="*/ 524947 w 797200"/>
              <a:gd name="connsiteY4" fmla="*/ 14273 h 707777"/>
              <a:gd name="connsiteX5" fmla="*/ 44788 w 797200"/>
              <a:gd name="connsiteY5" fmla="*/ 220084 h 707777"/>
              <a:gd name="connsiteX6" fmla="*/ 0 w 797200"/>
              <a:gd name="connsiteY6" fmla="*/ 507813 h 707777"/>
              <a:gd name="connsiteX7" fmla="*/ 29244 w 797200"/>
              <a:gd name="connsiteY7" fmla="*/ 634879 h 707777"/>
              <a:gd name="connsiteX0" fmla="*/ 29244 w 797200"/>
              <a:gd name="connsiteY0" fmla="*/ 634879 h 707777"/>
              <a:gd name="connsiteX1" fmla="*/ 156606 w 797200"/>
              <a:gd name="connsiteY1" fmla="*/ 614050 h 707777"/>
              <a:gd name="connsiteX2" fmla="*/ 419873 w 797200"/>
              <a:gd name="connsiteY2" fmla="*/ 705122 h 707777"/>
              <a:gd name="connsiteX3" fmla="*/ 793343 w 797200"/>
              <a:gd name="connsiteY3" fmla="*/ 488470 h 707777"/>
              <a:gd name="connsiteX4" fmla="*/ 524947 w 797200"/>
              <a:gd name="connsiteY4" fmla="*/ 14273 h 707777"/>
              <a:gd name="connsiteX5" fmla="*/ 44788 w 797200"/>
              <a:gd name="connsiteY5" fmla="*/ 220084 h 707777"/>
              <a:gd name="connsiteX6" fmla="*/ 0 w 797200"/>
              <a:gd name="connsiteY6" fmla="*/ 507813 h 707777"/>
              <a:gd name="connsiteX7" fmla="*/ 29244 w 797200"/>
              <a:gd name="connsiteY7" fmla="*/ 634879 h 707777"/>
              <a:gd name="connsiteX0" fmla="*/ 29244 w 796327"/>
              <a:gd name="connsiteY0" fmla="*/ 634879 h 685912"/>
              <a:gd name="connsiteX1" fmla="*/ 156606 w 796327"/>
              <a:gd name="connsiteY1" fmla="*/ 614050 h 685912"/>
              <a:gd name="connsiteX2" fmla="*/ 437313 w 796327"/>
              <a:gd name="connsiteY2" fmla="*/ 682670 h 685912"/>
              <a:gd name="connsiteX3" fmla="*/ 793343 w 796327"/>
              <a:gd name="connsiteY3" fmla="*/ 488470 h 685912"/>
              <a:gd name="connsiteX4" fmla="*/ 524947 w 796327"/>
              <a:gd name="connsiteY4" fmla="*/ 14273 h 685912"/>
              <a:gd name="connsiteX5" fmla="*/ 44788 w 796327"/>
              <a:gd name="connsiteY5" fmla="*/ 220084 h 685912"/>
              <a:gd name="connsiteX6" fmla="*/ 0 w 796327"/>
              <a:gd name="connsiteY6" fmla="*/ 507813 h 685912"/>
              <a:gd name="connsiteX7" fmla="*/ 29244 w 796327"/>
              <a:gd name="connsiteY7" fmla="*/ 634879 h 685912"/>
              <a:gd name="connsiteX0" fmla="*/ 29244 w 796327"/>
              <a:gd name="connsiteY0" fmla="*/ 634879 h 683983"/>
              <a:gd name="connsiteX1" fmla="*/ 156606 w 796327"/>
              <a:gd name="connsiteY1" fmla="*/ 614050 h 683983"/>
              <a:gd name="connsiteX2" fmla="*/ 437313 w 796327"/>
              <a:gd name="connsiteY2" fmla="*/ 682670 h 683983"/>
              <a:gd name="connsiteX3" fmla="*/ 793343 w 796327"/>
              <a:gd name="connsiteY3" fmla="*/ 488470 h 683983"/>
              <a:gd name="connsiteX4" fmla="*/ 524947 w 796327"/>
              <a:gd name="connsiteY4" fmla="*/ 14273 h 683983"/>
              <a:gd name="connsiteX5" fmla="*/ 44788 w 796327"/>
              <a:gd name="connsiteY5" fmla="*/ 220084 h 683983"/>
              <a:gd name="connsiteX6" fmla="*/ 0 w 796327"/>
              <a:gd name="connsiteY6" fmla="*/ 507813 h 683983"/>
              <a:gd name="connsiteX7" fmla="*/ 29244 w 796327"/>
              <a:gd name="connsiteY7" fmla="*/ 634879 h 683983"/>
              <a:gd name="connsiteX0" fmla="*/ 29244 w 796327"/>
              <a:gd name="connsiteY0" fmla="*/ 635035 h 684139"/>
              <a:gd name="connsiteX1" fmla="*/ 156606 w 796327"/>
              <a:gd name="connsiteY1" fmla="*/ 614206 h 684139"/>
              <a:gd name="connsiteX2" fmla="*/ 437313 w 796327"/>
              <a:gd name="connsiteY2" fmla="*/ 682826 h 684139"/>
              <a:gd name="connsiteX3" fmla="*/ 793343 w 796327"/>
              <a:gd name="connsiteY3" fmla="*/ 488626 h 684139"/>
              <a:gd name="connsiteX4" fmla="*/ 524947 w 796327"/>
              <a:gd name="connsiteY4" fmla="*/ 14429 h 684139"/>
              <a:gd name="connsiteX5" fmla="*/ 41691 w 796327"/>
              <a:gd name="connsiteY5" fmla="*/ 219718 h 684139"/>
              <a:gd name="connsiteX6" fmla="*/ 0 w 796327"/>
              <a:gd name="connsiteY6" fmla="*/ 507969 h 684139"/>
              <a:gd name="connsiteX7" fmla="*/ 29244 w 796327"/>
              <a:gd name="connsiteY7" fmla="*/ 635035 h 684139"/>
              <a:gd name="connsiteX0" fmla="*/ 35460 w 802543"/>
              <a:gd name="connsiteY0" fmla="*/ 635035 h 684139"/>
              <a:gd name="connsiteX1" fmla="*/ 162822 w 802543"/>
              <a:gd name="connsiteY1" fmla="*/ 614206 h 684139"/>
              <a:gd name="connsiteX2" fmla="*/ 443529 w 802543"/>
              <a:gd name="connsiteY2" fmla="*/ 682826 h 684139"/>
              <a:gd name="connsiteX3" fmla="*/ 799559 w 802543"/>
              <a:gd name="connsiteY3" fmla="*/ 488626 h 684139"/>
              <a:gd name="connsiteX4" fmla="*/ 531163 w 802543"/>
              <a:gd name="connsiteY4" fmla="*/ 14429 h 684139"/>
              <a:gd name="connsiteX5" fmla="*/ 47907 w 802543"/>
              <a:gd name="connsiteY5" fmla="*/ 219718 h 684139"/>
              <a:gd name="connsiteX6" fmla="*/ 6216 w 802543"/>
              <a:gd name="connsiteY6" fmla="*/ 507969 h 684139"/>
              <a:gd name="connsiteX7" fmla="*/ 35460 w 802543"/>
              <a:gd name="connsiteY7" fmla="*/ 635035 h 684139"/>
              <a:gd name="connsiteX0" fmla="*/ 59762 w 826845"/>
              <a:gd name="connsiteY0" fmla="*/ 635035 h 684139"/>
              <a:gd name="connsiteX1" fmla="*/ 187124 w 826845"/>
              <a:gd name="connsiteY1" fmla="*/ 614206 h 684139"/>
              <a:gd name="connsiteX2" fmla="*/ 467831 w 826845"/>
              <a:gd name="connsiteY2" fmla="*/ 682826 h 684139"/>
              <a:gd name="connsiteX3" fmla="*/ 823861 w 826845"/>
              <a:gd name="connsiteY3" fmla="*/ 488626 h 684139"/>
              <a:gd name="connsiteX4" fmla="*/ 555465 w 826845"/>
              <a:gd name="connsiteY4" fmla="*/ 14429 h 684139"/>
              <a:gd name="connsiteX5" fmla="*/ 72209 w 826845"/>
              <a:gd name="connsiteY5" fmla="*/ 219718 h 684139"/>
              <a:gd name="connsiteX6" fmla="*/ 30518 w 826845"/>
              <a:gd name="connsiteY6" fmla="*/ 507969 h 684139"/>
              <a:gd name="connsiteX7" fmla="*/ 59762 w 826845"/>
              <a:gd name="connsiteY7" fmla="*/ 635035 h 684139"/>
              <a:gd name="connsiteX0" fmla="*/ 59762 w 826845"/>
              <a:gd name="connsiteY0" fmla="*/ 625023 h 674127"/>
              <a:gd name="connsiteX1" fmla="*/ 187124 w 826845"/>
              <a:gd name="connsiteY1" fmla="*/ 604194 h 674127"/>
              <a:gd name="connsiteX2" fmla="*/ 467831 w 826845"/>
              <a:gd name="connsiteY2" fmla="*/ 672814 h 674127"/>
              <a:gd name="connsiteX3" fmla="*/ 823861 w 826845"/>
              <a:gd name="connsiteY3" fmla="*/ 478614 h 674127"/>
              <a:gd name="connsiteX4" fmla="*/ 555465 w 826845"/>
              <a:gd name="connsiteY4" fmla="*/ 4417 h 674127"/>
              <a:gd name="connsiteX5" fmla="*/ 72209 w 826845"/>
              <a:gd name="connsiteY5" fmla="*/ 209706 h 674127"/>
              <a:gd name="connsiteX6" fmla="*/ 30518 w 826845"/>
              <a:gd name="connsiteY6" fmla="*/ 497957 h 674127"/>
              <a:gd name="connsiteX7" fmla="*/ 59762 w 826845"/>
              <a:gd name="connsiteY7" fmla="*/ 625023 h 674127"/>
              <a:gd name="connsiteX0" fmla="*/ 65786 w 832869"/>
              <a:gd name="connsiteY0" fmla="*/ 662378 h 711482"/>
              <a:gd name="connsiteX1" fmla="*/ 193148 w 832869"/>
              <a:gd name="connsiteY1" fmla="*/ 641549 h 711482"/>
              <a:gd name="connsiteX2" fmla="*/ 473855 w 832869"/>
              <a:gd name="connsiteY2" fmla="*/ 710169 h 711482"/>
              <a:gd name="connsiteX3" fmla="*/ 829885 w 832869"/>
              <a:gd name="connsiteY3" fmla="*/ 515969 h 711482"/>
              <a:gd name="connsiteX4" fmla="*/ 561489 w 832869"/>
              <a:gd name="connsiteY4" fmla="*/ 41772 h 711482"/>
              <a:gd name="connsiteX5" fmla="*/ 61264 w 832869"/>
              <a:gd name="connsiteY5" fmla="*/ 142628 h 711482"/>
              <a:gd name="connsiteX6" fmla="*/ 36542 w 832869"/>
              <a:gd name="connsiteY6" fmla="*/ 535312 h 711482"/>
              <a:gd name="connsiteX7" fmla="*/ 65786 w 832869"/>
              <a:gd name="connsiteY7" fmla="*/ 662378 h 711482"/>
              <a:gd name="connsiteX0" fmla="*/ 64916 w 831999"/>
              <a:gd name="connsiteY0" fmla="*/ 656121 h 705225"/>
              <a:gd name="connsiteX1" fmla="*/ 192278 w 831999"/>
              <a:gd name="connsiteY1" fmla="*/ 635292 h 705225"/>
              <a:gd name="connsiteX2" fmla="*/ 472985 w 831999"/>
              <a:gd name="connsiteY2" fmla="*/ 703912 h 705225"/>
              <a:gd name="connsiteX3" fmla="*/ 829015 w 831999"/>
              <a:gd name="connsiteY3" fmla="*/ 509712 h 705225"/>
              <a:gd name="connsiteX4" fmla="*/ 560619 w 831999"/>
              <a:gd name="connsiteY4" fmla="*/ 35515 h 705225"/>
              <a:gd name="connsiteX5" fmla="*/ 62604 w 831999"/>
              <a:gd name="connsiteY5" fmla="*/ 148286 h 705225"/>
              <a:gd name="connsiteX6" fmla="*/ 35672 w 831999"/>
              <a:gd name="connsiteY6" fmla="*/ 529055 h 705225"/>
              <a:gd name="connsiteX7" fmla="*/ 64916 w 831999"/>
              <a:gd name="connsiteY7" fmla="*/ 656121 h 705225"/>
              <a:gd name="connsiteX0" fmla="*/ 64916 w 806856"/>
              <a:gd name="connsiteY0" fmla="*/ 656121 h 707053"/>
              <a:gd name="connsiteX1" fmla="*/ 192278 w 806856"/>
              <a:gd name="connsiteY1" fmla="*/ 635292 h 707053"/>
              <a:gd name="connsiteX2" fmla="*/ 472985 w 806856"/>
              <a:gd name="connsiteY2" fmla="*/ 703912 h 707053"/>
              <a:gd name="connsiteX3" fmla="*/ 802154 w 806856"/>
              <a:gd name="connsiteY3" fmla="*/ 512107 h 707053"/>
              <a:gd name="connsiteX4" fmla="*/ 560619 w 806856"/>
              <a:gd name="connsiteY4" fmla="*/ 35515 h 707053"/>
              <a:gd name="connsiteX5" fmla="*/ 62604 w 806856"/>
              <a:gd name="connsiteY5" fmla="*/ 148286 h 707053"/>
              <a:gd name="connsiteX6" fmla="*/ 35672 w 806856"/>
              <a:gd name="connsiteY6" fmla="*/ 529055 h 707053"/>
              <a:gd name="connsiteX7" fmla="*/ 64916 w 806856"/>
              <a:gd name="connsiteY7" fmla="*/ 656121 h 707053"/>
              <a:gd name="connsiteX0" fmla="*/ 64916 w 807710"/>
              <a:gd name="connsiteY0" fmla="*/ 656121 h 707053"/>
              <a:gd name="connsiteX1" fmla="*/ 192278 w 807710"/>
              <a:gd name="connsiteY1" fmla="*/ 635292 h 707053"/>
              <a:gd name="connsiteX2" fmla="*/ 472985 w 807710"/>
              <a:gd name="connsiteY2" fmla="*/ 703912 h 707053"/>
              <a:gd name="connsiteX3" fmla="*/ 802154 w 807710"/>
              <a:gd name="connsiteY3" fmla="*/ 512107 h 707053"/>
              <a:gd name="connsiteX4" fmla="*/ 560619 w 807710"/>
              <a:gd name="connsiteY4" fmla="*/ 35515 h 707053"/>
              <a:gd name="connsiteX5" fmla="*/ 62604 w 807710"/>
              <a:gd name="connsiteY5" fmla="*/ 148286 h 707053"/>
              <a:gd name="connsiteX6" fmla="*/ 35672 w 807710"/>
              <a:gd name="connsiteY6" fmla="*/ 529055 h 707053"/>
              <a:gd name="connsiteX7" fmla="*/ 64916 w 807710"/>
              <a:gd name="connsiteY7" fmla="*/ 656121 h 707053"/>
              <a:gd name="connsiteX0" fmla="*/ 64916 w 807710"/>
              <a:gd name="connsiteY0" fmla="*/ 656121 h 706425"/>
              <a:gd name="connsiteX1" fmla="*/ 191439 w 807710"/>
              <a:gd name="connsiteY1" fmla="*/ 625917 h 706425"/>
              <a:gd name="connsiteX2" fmla="*/ 472985 w 807710"/>
              <a:gd name="connsiteY2" fmla="*/ 703912 h 706425"/>
              <a:gd name="connsiteX3" fmla="*/ 802154 w 807710"/>
              <a:gd name="connsiteY3" fmla="*/ 512107 h 706425"/>
              <a:gd name="connsiteX4" fmla="*/ 560619 w 807710"/>
              <a:gd name="connsiteY4" fmla="*/ 35515 h 706425"/>
              <a:gd name="connsiteX5" fmla="*/ 62604 w 807710"/>
              <a:gd name="connsiteY5" fmla="*/ 148286 h 706425"/>
              <a:gd name="connsiteX6" fmla="*/ 35672 w 807710"/>
              <a:gd name="connsiteY6" fmla="*/ 529055 h 706425"/>
              <a:gd name="connsiteX7" fmla="*/ 64916 w 807710"/>
              <a:gd name="connsiteY7" fmla="*/ 656121 h 706425"/>
              <a:gd name="connsiteX0" fmla="*/ 64916 w 807710"/>
              <a:gd name="connsiteY0" fmla="*/ 656121 h 704007"/>
              <a:gd name="connsiteX1" fmla="*/ 191439 w 807710"/>
              <a:gd name="connsiteY1" fmla="*/ 625917 h 704007"/>
              <a:gd name="connsiteX2" fmla="*/ 472985 w 807710"/>
              <a:gd name="connsiteY2" fmla="*/ 703912 h 704007"/>
              <a:gd name="connsiteX3" fmla="*/ 802154 w 807710"/>
              <a:gd name="connsiteY3" fmla="*/ 512107 h 704007"/>
              <a:gd name="connsiteX4" fmla="*/ 560619 w 807710"/>
              <a:gd name="connsiteY4" fmla="*/ 35515 h 704007"/>
              <a:gd name="connsiteX5" fmla="*/ 62604 w 807710"/>
              <a:gd name="connsiteY5" fmla="*/ 148286 h 704007"/>
              <a:gd name="connsiteX6" fmla="*/ 35672 w 807710"/>
              <a:gd name="connsiteY6" fmla="*/ 529055 h 704007"/>
              <a:gd name="connsiteX7" fmla="*/ 64916 w 807710"/>
              <a:gd name="connsiteY7" fmla="*/ 656121 h 704007"/>
              <a:gd name="connsiteX0" fmla="*/ 64916 w 807710"/>
              <a:gd name="connsiteY0" fmla="*/ 656121 h 706505"/>
              <a:gd name="connsiteX1" fmla="*/ 199183 w 807710"/>
              <a:gd name="connsiteY1" fmla="*/ 627223 h 706505"/>
              <a:gd name="connsiteX2" fmla="*/ 472985 w 807710"/>
              <a:gd name="connsiteY2" fmla="*/ 703912 h 706505"/>
              <a:gd name="connsiteX3" fmla="*/ 802154 w 807710"/>
              <a:gd name="connsiteY3" fmla="*/ 512107 h 706505"/>
              <a:gd name="connsiteX4" fmla="*/ 560619 w 807710"/>
              <a:gd name="connsiteY4" fmla="*/ 35515 h 706505"/>
              <a:gd name="connsiteX5" fmla="*/ 62604 w 807710"/>
              <a:gd name="connsiteY5" fmla="*/ 148286 h 706505"/>
              <a:gd name="connsiteX6" fmla="*/ 35672 w 807710"/>
              <a:gd name="connsiteY6" fmla="*/ 529055 h 706505"/>
              <a:gd name="connsiteX7" fmla="*/ 64916 w 807710"/>
              <a:gd name="connsiteY7" fmla="*/ 656121 h 706505"/>
              <a:gd name="connsiteX0" fmla="*/ 64916 w 807710"/>
              <a:gd name="connsiteY0" fmla="*/ 656121 h 706505"/>
              <a:gd name="connsiteX1" fmla="*/ 199183 w 807710"/>
              <a:gd name="connsiteY1" fmla="*/ 627223 h 706505"/>
              <a:gd name="connsiteX2" fmla="*/ 472985 w 807710"/>
              <a:gd name="connsiteY2" fmla="*/ 703912 h 706505"/>
              <a:gd name="connsiteX3" fmla="*/ 802154 w 807710"/>
              <a:gd name="connsiteY3" fmla="*/ 512107 h 706505"/>
              <a:gd name="connsiteX4" fmla="*/ 560619 w 807710"/>
              <a:gd name="connsiteY4" fmla="*/ 35515 h 706505"/>
              <a:gd name="connsiteX5" fmla="*/ 62604 w 807710"/>
              <a:gd name="connsiteY5" fmla="*/ 148286 h 706505"/>
              <a:gd name="connsiteX6" fmla="*/ 35672 w 807710"/>
              <a:gd name="connsiteY6" fmla="*/ 529055 h 706505"/>
              <a:gd name="connsiteX7" fmla="*/ 64916 w 807710"/>
              <a:gd name="connsiteY7" fmla="*/ 656121 h 706505"/>
              <a:gd name="connsiteX0" fmla="*/ 64916 w 807710"/>
              <a:gd name="connsiteY0" fmla="*/ 656121 h 706505"/>
              <a:gd name="connsiteX1" fmla="*/ 199183 w 807710"/>
              <a:gd name="connsiteY1" fmla="*/ 627223 h 706505"/>
              <a:gd name="connsiteX2" fmla="*/ 472985 w 807710"/>
              <a:gd name="connsiteY2" fmla="*/ 703912 h 706505"/>
              <a:gd name="connsiteX3" fmla="*/ 802154 w 807710"/>
              <a:gd name="connsiteY3" fmla="*/ 512107 h 706505"/>
              <a:gd name="connsiteX4" fmla="*/ 560619 w 807710"/>
              <a:gd name="connsiteY4" fmla="*/ 35515 h 706505"/>
              <a:gd name="connsiteX5" fmla="*/ 62604 w 807710"/>
              <a:gd name="connsiteY5" fmla="*/ 148286 h 706505"/>
              <a:gd name="connsiteX6" fmla="*/ 35672 w 807710"/>
              <a:gd name="connsiteY6" fmla="*/ 529055 h 706505"/>
              <a:gd name="connsiteX7" fmla="*/ 64916 w 807710"/>
              <a:gd name="connsiteY7" fmla="*/ 656121 h 706505"/>
              <a:gd name="connsiteX0" fmla="*/ 64916 w 807710"/>
              <a:gd name="connsiteY0" fmla="*/ 656121 h 706199"/>
              <a:gd name="connsiteX1" fmla="*/ 182325 w 807710"/>
              <a:gd name="connsiteY1" fmla="*/ 622071 h 706199"/>
              <a:gd name="connsiteX2" fmla="*/ 472985 w 807710"/>
              <a:gd name="connsiteY2" fmla="*/ 703912 h 706199"/>
              <a:gd name="connsiteX3" fmla="*/ 802154 w 807710"/>
              <a:gd name="connsiteY3" fmla="*/ 512107 h 706199"/>
              <a:gd name="connsiteX4" fmla="*/ 560619 w 807710"/>
              <a:gd name="connsiteY4" fmla="*/ 35515 h 706199"/>
              <a:gd name="connsiteX5" fmla="*/ 62604 w 807710"/>
              <a:gd name="connsiteY5" fmla="*/ 148286 h 706199"/>
              <a:gd name="connsiteX6" fmla="*/ 35672 w 807710"/>
              <a:gd name="connsiteY6" fmla="*/ 529055 h 706199"/>
              <a:gd name="connsiteX7" fmla="*/ 64916 w 807710"/>
              <a:gd name="connsiteY7" fmla="*/ 656121 h 706199"/>
              <a:gd name="connsiteX0" fmla="*/ 64916 w 807710"/>
              <a:gd name="connsiteY0" fmla="*/ 656121 h 706132"/>
              <a:gd name="connsiteX1" fmla="*/ 182325 w 807710"/>
              <a:gd name="connsiteY1" fmla="*/ 622071 h 706132"/>
              <a:gd name="connsiteX2" fmla="*/ 472985 w 807710"/>
              <a:gd name="connsiteY2" fmla="*/ 703912 h 706132"/>
              <a:gd name="connsiteX3" fmla="*/ 802154 w 807710"/>
              <a:gd name="connsiteY3" fmla="*/ 512107 h 706132"/>
              <a:gd name="connsiteX4" fmla="*/ 560619 w 807710"/>
              <a:gd name="connsiteY4" fmla="*/ 35515 h 706132"/>
              <a:gd name="connsiteX5" fmla="*/ 62604 w 807710"/>
              <a:gd name="connsiteY5" fmla="*/ 148286 h 706132"/>
              <a:gd name="connsiteX6" fmla="*/ 35672 w 807710"/>
              <a:gd name="connsiteY6" fmla="*/ 529055 h 706132"/>
              <a:gd name="connsiteX7" fmla="*/ 64916 w 807710"/>
              <a:gd name="connsiteY7" fmla="*/ 656121 h 706132"/>
              <a:gd name="connsiteX0" fmla="*/ 64916 w 810075"/>
              <a:gd name="connsiteY0" fmla="*/ 656121 h 697696"/>
              <a:gd name="connsiteX1" fmla="*/ 182325 w 810075"/>
              <a:gd name="connsiteY1" fmla="*/ 622071 h 697696"/>
              <a:gd name="connsiteX2" fmla="*/ 421877 w 810075"/>
              <a:gd name="connsiteY2" fmla="*/ 695293 h 697696"/>
              <a:gd name="connsiteX3" fmla="*/ 802154 w 810075"/>
              <a:gd name="connsiteY3" fmla="*/ 512107 h 697696"/>
              <a:gd name="connsiteX4" fmla="*/ 560619 w 810075"/>
              <a:gd name="connsiteY4" fmla="*/ 35515 h 697696"/>
              <a:gd name="connsiteX5" fmla="*/ 62604 w 810075"/>
              <a:gd name="connsiteY5" fmla="*/ 148286 h 697696"/>
              <a:gd name="connsiteX6" fmla="*/ 35672 w 810075"/>
              <a:gd name="connsiteY6" fmla="*/ 529055 h 697696"/>
              <a:gd name="connsiteX7" fmla="*/ 64916 w 810075"/>
              <a:gd name="connsiteY7" fmla="*/ 656121 h 697696"/>
              <a:gd name="connsiteX0" fmla="*/ 64916 w 812919"/>
              <a:gd name="connsiteY0" fmla="*/ 656121 h 697696"/>
              <a:gd name="connsiteX1" fmla="*/ 182325 w 812919"/>
              <a:gd name="connsiteY1" fmla="*/ 622071 h 697696"/>
              <a:gd name="connsiteX2" fmla="*/ 421877 w 812919"/>
              <a:gd name="connsiteY2" fmla="*/ 695293 h 697696"/>
              <a:gd name="connsiteX3" fmla="*/ 802154 w 812919"/>
              <a:gd name="connsiteY3" fmla="*/ 512107 h 697696"/>
              <a:gd name="connsiteX4" fmla="*/ 560619 w 812919"/>
              <a:gd name="connsiteY4" fmla="*/ 35515 h 697696"/>
              <a:gd name="connsiteX5" fmla="*/ 62604 w 812919"/>
              <a:gd name="connsiteY5" fmla="*/ 148286 h 697696"/>
              <a:gd name="connsiteX6" fmla="*/ 35672 w 812919"/>
              <a:gd name="connsiteY6" fmla="*/ 529055 h 697696"/>
              <a:gd name="connsiteX7" fmla="*/ 64916 w 812919"/>
              <a:gd name="connsiteY7" fmla="*/ 656121 h 697696"/>
              <a:gd name="connsiteX0" fmla="*/ 64916 w 810041"/>
              <a:gd name="connsiteY0" fmla="*/ 656121 h 691028"/>
              <a:gd name="connsiteX1" fmla="*/ 182325 w 810041"/>
              <a:gd name="connsiteY1" fmla="*/ 622071 h 691028"/>
              <a:gd name="connsiteX2" fmla="*/ 422410 w 810041"/>
              <a:gd name="connsiteY2" fmla="*/ 688458 h 691028"/>
              <a:gd name="connsiteX3" fmla="*/ 802154 w 810041"/>
              <a:gd name="connsiteY3" fmla="*/ 512107 h 691028"/>
              <a:gd name="connsiteX4" fmla="*/ 560619 w 810041"/>
              <a:gd name="connsiteY4" fmla="*/ 35515 h 691028"/>
              <a:gd name="connsiteX5" fmla="*/ 62604 w 810041"/>
              <a:gd name="connsiteY5" fmla="*/ 148286 h 691028"/>
              <a:gd name="connsiteX6" fmla="*/ 35672 w 810041"/>
              <a:gd name="connsiteY6" fmla="*/ 529055 h 691028"/>
              <a:gd name="connsiteX7" fmla="*/ 64916 w 810041"/>
              <a:gd name="connsiteY7" fmla="*/ 656121 h 691028"/>
              <a:gd name="connsiteX0" fmla="*/ 64916 w 810041"/>
              <a:gd name="connsiteY0" fmla="*/ 656121 h 688859"/>
              <a:gd name="connsiteX1" fmla="*/ 182325 w 810041"/>
              <a:gd name="connsiteY1" fmla="*/ 622071 h 688859"/>
              <a:gd name="connsiteX2" fmla="*/ 422410 w 810041"/>
              <a:gd name="connsiteY2" fmla="*/ 688458 h 688859"/>
              <a:gd name="connsiteX3" fmla="*/ 802154 w 810041"/>
              <a:gd name="connsiteY3" fmla="*/ 512107 h 688859"/>
              <a:gd name="connsiteX4" fmla="*/ 560619 w 810041"/>
              <a:gd name="connsiteY4" fmla="*/ 35515 h 688859"/>
              <a:gd name="connsiteX5" fmla="*/ 62604 w 810041"/>
              <a:gd name="connsiteY5" fmla="*/ 148286 h 688859"/>
              <a:gd name="connsiteX6" fmla="*/ 35672 w 810041"/>
              <a:gd name="connsiteY6" fmla="*/ 529055 h 688859"/>
              <a:gd name="connsiteX7" fmla="*/ 64916 w 810041"/>
              <a:gd name="connsiteY7" fmla="*/ 656121 h 688859"/>
              <a:gd name="connsiteX0" fmla="*/ 64916 w 790781"/>
              <a:gd name="connsiteY0" fmla="*/ 656121 h 690904"/>
              <a:gd name="connsiteX1" fmla="*/ 182325 w 790781"/>
              <a:gd name="connsiteY1" fmla="*/ 622071 h 690904"/>
              <a:gd name="connsiteX2" fmla="*/ 422410 w 790781"/>
              <a:gd name="connsiteY2" fmla="*/ 688458 h 690904"/>
              <a:gd name="connsiteX3" fmla="*/ 779939 w 790781"/>
              <a:gd name="connsiteY3" fmla="*/ 515286 h 690904"/>
              <a:gd name="connsiteX4" fmla="*/ 560619 w 790781"/>
              <a:gd name="connsiteY4" fmla="*/ 35515 h 690904"/>
              <a:gd name="connsiteX5" fmla="*/ 62604 w 790781"/>
              <a:gd name="connsiteY5" fmla="*/ 148286 h 690904"/>
              <a:gd name="connsiteX6" fmla="*/ 35672 w 790781"/>
              <a:gd name="connsiteY6" fmla="*/ 529055 h 690904"/>
              <a:gd name="connsiteX7" fmla="*/ 64916 w 790781"/>
              <a:gd name="connsiteY7" fmla="*/ 656121 h 690904"/>
              <a:gd name="connsiteX0" fmla="*/ 64916 w 793028"/>
              <a:gd name="connsiteY0" fmla="*/ 656121 h 690904"/>
              <a:gd name="connsiteX1" fmla="*/ 182325 w 793028"/>
              <a:gd name="connsiteY1" fmla="*/ 622071 h 690904"/>
              <a:gd name="connsiteX2" fmla="*/ 422410 w 793028"/>
              <a:gd name="connsiteY2" fmla="*/ 688458 h 690904"/>
              <a:gd name="connsiteX3" fmla="*/ 779939 w 793028"/>
              <a:gd name="connsiteY3" fmla="*/ 515286 h 690904"/>
              <a:gd name="connsiteX4" fmla="*/ 560619 w 793028"/>
              <a:gd name="connsiteY4" fmla="*/ 35515 h 690904"/>
              <a:gd name="connsiteX5" fmla="*/ 62604 w 793028"/>
              <a:gd name="connsiteY5" fmla="*/ 148286 h 690904"/>
              <a:gd name="connsiteX6" fmla="*/ 35672 w 793028"/>
              <a:gd name="connsiteY6" fmla="*/ 529055 h 690904"/>
              <a:gd name="connsiteX7" fmla="*/ 64916 w 793028"/>
              <a:gd name="connsiteY7" fmla="*/ 656121 h 690904"/>
              <a:gd name="connsiteX0" fmla="*/ 64916 w 790343"/>
              <a:gd name="connsiteY0" fmla="*/ 656121 h 691923"/>
              <a:gd name="connsiteX1" fmla="*/ 182325 w 790343"/>
              <a:gd name="connsiteY1" fmla="*/ 622071 h 691923"/>
              <a:gd name="connsiteX2" fmla="*/ 428605 w 790343"/>
              <a:gd name="connsiteY2" fmla="*/ 689503 h 691923"/>
              <a:gd name="connsiteX3" fmla="*/ 779939 w 790343"/>
              <a:gd name="connsiteY3" fmla="*/ 515286 h 691923"/>
              <a:gd name="connsiteX4" fmla="*/ 560619 w 790343"/>
              <a:gd name="connsiteY4" fmla="*/ 35515 h 691923"/>
              <a:gd name="connsiteX5" fmla="*/ 62604 w 790343"/>
              <a:gd name="connsiteY5" fmla="*/ 148286 h 691923"/>
              <a:gd name="connsiteX6" fmla="*/ 35672 w 790343"/>
              <a:gd name="connsiteY6" fmla="*/ 529055 h 691923"/>
              <a:gd name="connsiteX7" fmla="*/ 64916 w 790343"/>
              <a:gd name="connsiteY7" fmla="*/ 656121 h 691923"/>
              <a:gd name="connsiteX0" fmla="*/ 64916 w 790343"/>
              <a:gd name="connsiteY0" fmla="*/ 656121 h 689947"/>
              <a:gd name="connsiteX1" fmla="*/ 182325 w 790343"/>
              <a:gd name="connsiteY1" fmla="*/ 622071 h 689947"/>
              <a:gd name="connsiteX2" fmla="*/ 428605 w 790343"/>
              <a:gd name="connsiteY2" fmla="*/ 689503 h 689947"/>
              <a:gd name="connsiteX3" fmla="*/ 779939 w 790343"/>
              <a:gd name="connsiteY3" fmla="*/ 515286 h 689947"/>
              <a:gd name="connsiteX4" fmla="*/ 560619 w 790343"/>
              <a:gd name="connsiteY4" fmla="*/ 35515 h 689947"/>
              <a:gd name="connsiteX5" fmla="*/ 62604 w 790343"/>
              <a:gd name="connsiteY5" fmla="*/ 148286 h 689947"/>
              <a:gd name="connsiteX6" fmla="*/ 35672 w 790343"/>
              <a:gd name="connsiteY6" fmla="*/ 529055 h 689947"/>
              <a:gd name="connsiteX7" fmla="*/ 64916 w 790343"/>
              <a:gd name="connsiteY7" fmla="*/ 656121 h 689947"/>
              <a:gd name="connsiteX0" fmla="*/ 64916 w 790343"/>
              <a:gd name="connsiteY0" fmla="*/ 656121 h 689777"/>
              <a:gd name="connsiteX1" fmla="*/ 182325 w 790343"/>
              <a:gd name="connsiteY1" fmla="*/ 622071 h 689777"/>
              <a:gd name="connsiteX2" fmla="*/ 428605 w 790343"/>
              <a:gd name="connsiteY2" fmla="*/ 689503 h 689777"/>
              <a:gd name="connsiteX3" fmla="*/ 779939 w 790343"/>
              <a:gd name="connsiteY3" fmla="*/ 515286 h 689777"/>
              <a:gd name="connsiteX4" fmla="*/ 560619 w 790343"/>
              <a:gd name="connsiteY4" fmla="*/ 35515 h 689777"/>
              <a:gd name="connsiteX5" fmla="*/ 62604 w 790343"/>
              <a:gd name="connsiteY5" fmla="*/ 148286 h 689777"/>
              <a:gd name="connsiteX6" fmla="*/ 35672 w 790343"/>
              <a:gd name="connsiteY6" fmla="*/ 529055 h 689777"/>
              <a:gd name="connsiteX7" fmla="*/ 64916 w 790343"/>
              <a:gd name="connsiteY7" fmla="*/ 656121 h 689777"/>
              <a:gd name="connsiteX0" fmla="*/ 64916 w 790280"/>
              <a:gd name="connsiteY0" fmla="*/ 656121 h 678431"/>
              <a:gd name="connsiteX1" fmla="*/ 182325 w 790280"/>
              <a:gd name="connsiteY1" fmla="*/ 622071 h 678431"/>
              <a:gd name="connsiteX2" fmla="*/ 429493 w 790280"/>
              <a:gd name="connsiteY2" fmla="*/ 678110 h 678431"/>
              <a:gd name="connsiteX3" fmla="*/ 779939 w 790280"/>
              <a:gd name="connsiteY3" fmla="*/ 515286 h 678431"/>
              <a:gd name="connsiteX4" fmla="*/ 560619 w 790280"/>
              <a:gd name="connsiteY4" fmla="*/ 35515 h 678431"/>
              <a:gd name="connsiteX5" fmla="*/ 62604 w 790280"/>
              <a:gd name="connsiteY5" fmla="*/ 148286 h 678431"/>
              <a:gd name="connsiteX6" fmla="*/ 35672 w 790280"/>
              <a:gd name="connsiteY6" fmla="*/ 529055 h 678431"/>
              <a:gd name="connsiteX7" fmla="*/ 64916 w 790280"/>
              <a:gd name="connsiteY7" fmla="*/ 656121 h 678431"/>
              <a:gd name="connsiteX0" fmla="*/ 70894 w 796258"/>
              <a:gd name="connsiteY0" fmla="*/ 656121 h 678431"/>
              <a:gd name="connsiteX1" fmla="*/ 188303 w 796258"/>
              <a:gd name="connsiteY1" fmla="*/ 622071 h 678431"/>
              <a:gd name="connsiteX2" fmla="*/ 435471 w 796258"/>
              <a:gd name="connsiteY2" fmla="*/ 678110 h 678431"/>
              <a:gd name="connsiteX3" fmla="*/ 785917 w 796258"/>
              <a:gd name="connsiteY3" fmla="*/ 515286 h 678431"/>
              <a:gd name="connsiteX4" fmla="*/ 566597 w 796258"/>
              <a:gd name="connsiteY4" fmla="*/ 35515 h 678431"/>
              <a:gd name="connsiteX5" fmla="*/ 68582 w 796258"/>
              <a:gd name="connsiteY5" fmla="*/ 148286 h 678431"/>
              <a:gd name="connsiteX6" fmla="*/ 41650 w 796258"/>
              <a:gd name="connsiteY6" fmla="*/ 529055 h 678431"/>
              <a:gd name="connsiteX7" fmla="*/ 70894 w 796258"/>
              <a:gd name="connsiteY7" fmla="*/ 656121 h 678431"/>
              <a:gd name="connsiteX0" fmla="*/ 70894 w 788238"/>
              <a:gd name="connsiteY0" fmla="*/ 660976 h 683286"/>
              <a:gd name="connsiteX1" fmla="*/ 188303 w 788238"/>
              <a:gd name="connsiteY1" fmla="*/ 626926 h 683286"/>
              <a:gd name="connsiteX2" fmla="*/ 435471 w 788238"/>
              <a:gd name="connsiteY2" fmla="*/ 682965 h 683286"/>
              <a:gd name="connsiteX3" fmla="*/ 785917 w 788238"/>
              <a:gd name="connsiteY3" fmla="*/ 520141 h 683286"/>
              <a:gd name="connsiteX4" fmla="*/ 566597 w 788238"/>
              <a:gd name="connsiteY4" fmla="*/ 40370 h 683286"/>
              <a:gd name="connsiteX5" fmla="*/ 130241 w 788238"/>
              <a:gd name="connsiteY5" fmla="*/ 37790 h 683286"/>
              <a:gd name="connsiteX6" fmla="*/ 68582 w 788238"/>
              <a:gd name="connsiteY6" fmla="*/ 153141 h 683286"/>
              <a:gd name="connsiteX7" fmla="*/ 41650 w 788238"/>
              <a:gd name="connsiteY7" fmla="*/ 533910 h 683286"/>
              <a:gd name="connsiteX8" fmla="*/ 70894 w 788238"/>
              <a:gd name="connsiteY8" fmla="*/ 660976 h 683286"/>
              <a:gd name="connsiteX0" fmla="*/ 102394 w 819738"/>
              <a:gd name="connsiteY0" fmla="*/ 660976 h 683286"/>
              <a:gd name="connsiteX1" fmla="*/ 219803 w 819738"/>
              <a:gd name="connsiteY1" fmla="*/ 626926 h 683286"/>
              <a:gd name="connsiteX2" fmla="*/ 466971 w 819738"/>
              <a:gd name="connsiteY2" fmla="*/ 682965 h 683286"/>
              <a:gd name="connsiteX3" fmla="*/ 817417 w 819738"/>
              <a:gd name="connsiteY3" fmla="*/ 520141 h 683286"/>
              <a:gd name="connsiteX4" fmla="*/ 598097 w 819738"/>
              <a:gd name="connsiteY4" fmla="*/ 40370 h 683286"/>
              <a:gd name="connsiteX5" fmla="*/ 161741 w 819738"/>
              <a:gd name="connsiteY5" fmla="*/ 37790 h 683286"/>
              <a:gd name="connsiteX6" fmla="*/ 39456 w 819738"/>
              <a:gd name="connsiteY6" fmla="*/ 166527 h 683286"/>
              <a:gd name="connsiteX7" fmla="*/ 73150 w 819738"/>
              <a:gd name="connsiteY7" fmla="*/ 533910 h 683286"/>
              <a:gd name="connsiteX8" fmla="*/ 102394 w 819738"/>
              <a:gd name="connsiteY8" fmla="*/ 660976 h 683286"/>
              <a:gd name="connsiteX0" fmla="*/ 102394 w 819738"/>
              <a:gd name="connsiteY0" fmla="*/ 660976 h 683286"/>
              <a:gd name="connsiteX1" fmla="*/ 219803 w 819738"/>
              <a:gd name="connsiteY1" fmla="*/ 626926 h 683286"/>
              <a:gd name="connsiteX2" fmla="*/ 466971 w 819738"/>
              <a:gd name="connsiteY2" fmla="*/ 682965 h 683286"/>
              <a:gd name="connsiteX3" fmla="*/ 817417 w 819738"/>
              <a:gd name="connsiteY3" fmla="*/ 520141 h 683286"/>
              <a:gd name="connsiteX4" fmla="*/ 598097 w 819738"/>
              <a:gd name="connsiteY4" fmla="*/ 40370 h 683286"/>
              <a:gd name="connsiteX5" fmla="*/ 161741 w 819738"/>
              <a:gd name="connsiteY5" fmla="*/ 37790 h 683286"/>
              <a:gd name="connsiteX6" fmla="*/ 39456 w 819738"/>
              <a:gd name="connsiteY6" fmla="*/ 166527 h 683286"/>
              <a:gd name="connsiteX7" fmla="*/ 73150 w 819738"/>
              <a:gd name="connsiteY7" fmla="*/ 533910 h 683286"/>
              <a:gd name="connsiteX8" fmla="*/ 102394 w 819738"/>
              <a:gd name="connsiteY8" fmla="*/ 660976 h 683286"/>
              <a:gd name="connsiteX0" fmla="*/ 102394 w 822135"/>
              <a:gd name="connsiteY0" fmla="*/ 660976 h 683286"/>
              <a:gd name="connsiteX1" fmla="*/ 219803 w 822135"/>
              <a:gd name="connsiteY1" fmla="*/ 626926 h 683286"/>
              <a:gd name="connsiteX2" fmla="*/ 466971 w 822135"/>
              <a:gd name="connsiteY2" fmla="*/ 682965 h 683286"/>
              <a:gd name="connsiteX3" fmla="*/ 817417 w 822135"/>
              <a:gd name="connsiteY3" fmla="*/ 520141 h 683286"/>
              <a:gd name="connsiteX4" fmla="*/ 598097 w 822135"/>
              <a:gd name="connsiteY4" fmla="*/ 40370 h 683286"/>
              <a:gd name="connsiteX5" fmla="*/ 161741 w 822135"/>
              <a:gd name="connsiteY5" fmla="*/ 37790 h 683286"/>
              <a:gd name="connsiteX6" fmla="*/ 39456 w 822135"/>
              <a:gd name="connsiteY6" fmla="*/ 166527 h 683286"/>
              <a:gd name="connsiteX7" fmla="*/ 73150 w 822135"/>
              <a:gd name="connsiteY7" fmla="*/ 533910 h 683286"/>
              <a:gd name="connsiteX8" fmla="*/ 102394 w 822135"/>
              <a:gd name="connsiteY8" fmla="*/ 660976 h 683286"/>
              <a:gd name="connsiteX0" fmla="*/ 102394 w 827816"/>
              <a:gd name="connsiteY0" fmla="*/ 660976 h 683286"/>
              <a:gd name="connsiteX1" fmla="*/ 219803 w 827816"/>
              <a:gd name="connsiteY1" fmla="*/ 626926 h 683286"/>
              <a:gd name="connsiteX2" fmla="*/ 466971 w 827816"/>
              <a:gd name="connsiteY2" fmla="*/ 682965 h 683286"/>
              <a:gd name="connsiteX3" fmla="*/ 817417 w 827816"/>
              <a:gd name="connsiteY3" fmla="*/ 520141 h 683286"/>
              <a:gd name="connsiteX4" fmla="*/ 598097 w 827816"/>
              <a:gd name="connsiteY4" fmla="*/ 40370 h 683286"/>
              <a:gd name="connsiteX5" fmla="*/ 161741 w 827816"/>
              <a:gd name="connsiteY5" fmla="*/ 37790 h 683286"/>
              <a:gd name="connsiteX6" fmla="*/ 39456 w 827816"/>
              <a:gd name="connsiteY6" fmla="*/ 166527 h 683286"/>
              <a:gd name="connsiteX7" fmla="*/ 73150 w 827816"/>
              <a:gd name="connsiteY7" fmla="*/ 533910 h 683286"/>
              <a:gd name="connsiteX8" fmla="*/ 102394 w 827816"/>
              <a:gd name="connsiteY8" fmla="*/ 660976 h 683286"/>
              <a:gd name="connsiteX0" fmla="*/ 102394 w 827816"/>
              <a:gd name="connsiteY0" fmla="*/ 655435 h 677745"/>
              <a:gd name="connsiteX1" fmla="*/ 219803 w 827816"/>
              <a:gd name="connsiteY1" fmla="*/ 621385 h 677745"/>
              <a:gd name="connsiteX2" fmla="*/ 466971 w 827816"/>
              <a:gd name="connsiteY2" fmla="*/ 677424 h 677745"/>
              <a:gd name="connsiteX3" fmla="*/ 817417 w 827816"/>
              <a:gd name="connsiteY3" fmla="*/ 514600 h 677745"/>
              <a:gd name="connsiteX4" fmla="*/ 598097 w 827816"/>
              <a:gd name="connsiteY4" fmla="*/ 34829 h 677745"/>
              <a:gd name="connsiteX5" fmla="*/ 161741 w 827816"/>
              <a:gd name="connsiteY5" fmla="*/ 32249 h 677745"/>
              <a:gd name="connsiteX6" fmla="*/ 39456 w 827816"/>
              <a:gd name="connsiteY6" fmla="*/ 160986 h 677745"/>
              <a:gd name="connsiteX7" fmla="*/ 73150 w 827816"/>
              <a:gd name="connsiteY7" fmla="*/ 528369 h 677745"/>
              <a:gd name="connsiteX8" fmla="*/ 102394 w 827816"/>
              <a:gd name="connsiteY8" fmla="*/ 655435 h 677745"/>
              <a:gd name="connsiteX0" fmla="*/ 102394 w 827816"/>
              <a:gd name="connsiteY0" fmla="*/ 657723 h 680033"/>
              <a:gd name="connsiteX1" fmla="*/ 219803 w 827816"/>
              <a:gd name="connsiteY1" fmla="*/ 623673 h 680033"/>
              <a:gd name="connsiteX2" fmla="*/ 466971 w 827816"/>
              <a:gd name="connsiteY2" fmla="*/ 679712 h 680033"/>
              <a:gd name="connsiteX3" fmla="*/ 817417 w 827816"/>
              <a:gd name="connsiteY3" fmla="*/ 516888 h 680033"/>
              <a:gd name="connsiteX4" fmla="*/ 598097 w 827816"/>
              <a:gd name="connsiteY4" fmla="*/ 37117 h 680033"/>
              <a:gd name="connsiteX5" fmla="*/ 166920 w 827816"/>
              <a:gd name="connsiteY5" fmla="*/ 28238 h 680033"/>
              <a:gd name="connsiteX6" fmla="*/ 39456 w 827816"/>
              <a:gd name="connsiteY6" fmla="*/ 163274 h 680033"/>
              <a:gd name="connsiteX7" fmla="*/ 73150 w 827816"/>
              <a:gd name="connsiteY7" fmla="*/ 530657 h 680033"/>
              <a:gd name="connsiteX8" fmla="*/ 102394 w 827816"/>
              <a:gd name="connsiteY8" fmla="*/ 657723 h 680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816" h="680033">
                <a:moveTo>
                  <a:pt x="102394" y="657723"/>
                </a:moveTo>
                <a:cubicBezTo>
                  <a:pt x="140688" y="602847"/>
                  <a:pt x="185923" y="620695"/>
                  <a:pt x="219803" y="623673"/>
                </a:cubicBezTo>
                <a:cubicBezTo>
                  <a:pt x="271252" y="622689"/>
                  <a:pt x="365931" y="685029"/>
                  <a:pt x="466971" y="679712"/>
                </a:cubicBezTo>
                <a:cubicBezTo>
                  <a:pt x="696360" y="667642"/>
                  <a:pt x="784318" y="648443"/>
                  <a:pt x="817417" y="516888"/>
                </a:cubicBezTo>
                <a:cubicBezTo>
                  <a:pt x="850516" y="385333"/>
                  <a:pt x="811620" y="101367"/>
                  <a:pt x="598097" y="37117"/>
                </a:cubicBezTo>
                <a:cubicBezTo>
                  <a:pt x="456880" y="-28858"/>
                  <a:pt x="249923" y="9443"/>
                  <a:pt x="166920" y="28238"/>
                </a:cubicBezTo>
                <a:cubicBezTo>
                  <a:pt x="83918" y="47033"/>
                  <a:pt x="79457" y="85818"/>
                  <a:pt x="39456" y="163274"/>
                </a:cubicBezTo>
                <a:cubicBezTo>
                  <a:pt x="-32204" y="262838"/>
                  <a:pt x="2619" y="446188"/>
                  <a:pt x="73150" y="530657"/>
                </a:cubicBezTo>
                <a:cubicBezTo>
                  <a:pt x="118717" y="607676"/>
                  <a:pt x="102394" y="657723"/>
                  <a:pt x="102394" y="657723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543" name="Freeform: Shape 22542">
            <a:extLst>
              <a:ext uri="{FF2B5EF4-FFF2-40B4-BE49-F238E27FC236}">
                <a16:creationId xmlns:a16="http://schemas.microsoft.com/office/drawing/2014/main" id="{7E7659C4-FA19-4574-AC42-667897570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9807" y="582516"/>
            <a:ext cx="5939686" cy="3481350"/>
          </a:xfrm>
          <a:custGeom>
            <a:avLst/>
            <a:gdLst>
              <a:gd name="connsiteX0" fmla="*/ -39 w 914430"/>
              <a:gd name="connsiteY0" fmla="*/ 747812 h 753584"/>
              <a:gd name="connsiteX1" fmla="*/ 400011 w 914430"/>
              <a:gd name="connsiteY1" fmla="*/ 737144 h 753584"/>
              <a:gd name="connsiteX2" fmla="*/ 891787 w 914430"/>
              <a:gd name="connsiteY2" fmla="*/ 487303 h 753584"/>
              <a:gd name="connsiteX3" fmla="*/ 665854 w 914430"/>
              <a:gd name="connsiteY3" fmla="*/ 3528 h 753584"/>
              <a:gd name="connsiteX4" fmla="*/ 136835 w 914430"/>
              <a:gd name="connsiteY4" fmla="*/ 319854 h 753584"/>
              <a:gd name="connsiteX5" fmla="*/ 134168 w 914430"/>
              <a:gd name="connsiteY5" fmla="*/ 630845 h 753584"/>
              <a:gd name="connsiteX6" fmla="*/ -39 w 914430"/>
              <a:gd name="connsiteY6" fmla="*/ 747812 h 753584"/>
              <a:gd name="connsiteX0" fmla="*/ 0 w 855235"/>
              <a:gd name="connsiteY0" fmla="*/ 741453 h 759943"/>
              <a:gd name="connsiteX1" fmla="*/ 340855 w 855235"/>
              <a:gd name="connsiteY1" fmla="*/ 737153 h 759943"/>
              <a:gd name="connsiteX2" fmla="*/ 832631 w 855235"/>
              <a:gd name="connsiteY2" fmla="*/ 487312 h 759943"/>
              <a:gd name="connsiteX3" fmla="*/ 606698 w 855235"/>
              <a:gd name="connsiteY3" fmla="*/ 3537 h 759943"/>
              <a:gd name="connsiteX4" fmla="*/ 77679 w 855235"/>
              <a:gd name="connsiteY4" fmla="*/ 319863 h 759943"/>
              <a:gd name="connsiteX5" fmla="*/ 75012 w 855235"/>
              <a:gd name="connsiteY5" fmla="*/ 630854 h 759943"/>
              <a:gd name="connsiteX6" fmla="*/ 0 w 855235"/>
              <a:gd name="connsiteY6" fmla="*/ 741453 h 759943"/>
              <a:gd name="connsiteX0" fmla="*/ 0 w 850882"/>
              <a:gd name="connsiteY0" fmla="*/ 741453 h 766485"/>
              <a:gd name="connsiteX1" fmla="*/ 348748 w 850882"/>
              <a:gd name="connsiteY1" fmla="*/ 746704 h 766485"/>
              <a:gd name="connsiteX2" fmla="*/ 832631 w 850882"/>
              <a:gd name="connsiteY2" fmla="*/ 487312 h 766485"/>
              <a:gd name="connsiteX3" fmla="*/ 606698 w 850882"/>
              <a:gd name="connsiteY3" fmla="*/ 3537 h 766485"/>
              <a:gd name="connsiteX4" fmla="*/ 77679 w 850882"/>
              <a:gd name="connsiteY4" fmla="*/ 319863 h 766485"/>
              <a:gd name="connsiteX5" fmla="*/ 75012 w 850882"/>
              <a:gd name="connsiteY5" fmla="*/ 630854 h 766485"/>
              <a:gd name="connsiteX6" fmla="*/ 0 w 850882"/>
              <a:gd name="connsiteY6" fmla="*/ 741453 h 766485"/>
              <a:gd name="connsiteX0" fmla="*/ 0 w 850882"/>
              <a:gd name="connsiteY0" fmla="*/ 741453 h 764365"/>
              <a:gd name="connsiteX1" fmla="*/ 348748 w 850882"/>
              <a:gd name="connsiteY1" fmla="*/ 746704 h 764365"/>
              <a:gd name="connsiteX2" fmla="*/ 832631 w 850882"/>
              <a:gd name="connsiteY2" fmla="*/ 487312 h 764365"/>
              <a:gd name="connsiteX3" fmla="*/ 606698 w 850882"/>
              <a:gd name="connsiteY3" fmla="*/ 3537 h 764365"/>
              <a:gd name="connsiteX4" fmla="*/ 77679 w 850882"/>
              <a:gd name="connsiteY4" fmla="*/ 319863 h 764365"/>
              <a:gd name="connsiteX5" fmla="*/ 75012 w 850882"/>
              <a:gd name="connsiteY5" fmla="*/ 630854 h 764365"/>
              <a:gd name="connsiteX6" fmla="*/ 0 w 850882"/>
              <a:gd name="connsiteY6" fmla="*/ 741453 h 764365"/>
              <a:gd name="connsiteX0" fmla="*/ 0 w 832466"/>
              <a:gd name="connsiteY0" fmla="*/ 731902 h 763437"/>
              <a:gd name="connsiteX1" fmla="*/ 330332 w 832466"/>
              <a:gd name="connsiteY1" fmla="*/ 746704 h 763437"/>
              <a:gd name="connsiteX2" fmla="*/ 814215 w 832466"/>
              <a:gd name="connsiteY2" fmla="*/ 487312 h 763437"/>
              <a:gd name="connsiteX3" fmla="*/ 588282 w 832466"/>
              <a:gd name="connsiteY3" fmla="*/ 3537 h 763437"/>
              <a:gd name="connsiteX4" fmla="*/ 59263 w 832466"/>
              <a:gd name="connsiteY4" fmla="*/ 319863 h 763437"/>
              <a:gd name="connsiteX5" fmla="*/ 56596 w 832466"/>
              <a:gd name="connsiteY5" fmla="*/ 630854 h 763437"/>
              <a:gd name="connsiteX6" fmla="*/ 0 w 832466"/>
              <a:gd name="connsiteY6" fmla="*/ 731902 h 763437"/>
              <a:gd name="connsiteX0" fmla="*/ 0 w 831373"/>
              <a:gd name="connsiteY0" fmla="*/ 731902 h 763086"/>
              <a:gd name="connsiteX1" fmla="*/ 330332 w 831373"/>
              <a:gd name="connsiteY1" fmla="*/ 746704 h 763086"/>
              <a:gd name="connsiteX2" fmla="*/ 812900 w 831373"/>
              <a:gd name="connsiteY2" fmla="*/ 492088 h 763086"/>
              <a:gd name="connsiteX3" fmla="*/ 588282 w 831373"/>
              <a:gd name="connsiteY3" fmla="*/ 3537 h 763086"/>
              <a:gd name="connsiteX4" fmla="*/ 59263 w 831373"/>
              <a:gd name="connsiteY4" fmla="*/ 319863 h 763086"/>
              <a:gd name="connsiteX5" fmla="*/ 56596 w 831373"/>
              <a:gd name="connsiteY5" fmla="*/ 630854 h 763086"/>
              <a:gd name="connsiteX6" fmla="*/ 0 w 831373"/>
              <a:gd name="connsiteY6" fmla="*/ 731902 h 763086"/>
              <a:gd name="connsiteX0" fmla="*/ 0 w 830248"/>
              <a:gd name="connsiteY0" fmla="*/ 731902 h 763086"/>
              <a:gd name="connsiteX1" fmla="*/ 330332 w 830248"/>
              <a:gd name="connsiteY1" fmla="*/ 746704 h 763086"/>
              <a:gd name="connsiteX2" fmla="*/ 812900 w 830248"/>
              <a:gd name="connsiteY2" fmla="*/ 492088 h 763086"/>
              <a:gd name="connsiteX3" fmla="*/ 588282 w 830248"/>
              <a:gd name="connsiteY3" fmla="*/ 3537 h 763086"/>
              <a:gd name="connsiteX4" fmla="*/ 59263 w 830248"/>
              <a:gd name="connsiteY4" fmla="*/ 319863 h 763086"/>
              <a:gd name="connsiteX5" fmla="*/ 56596 w 830248"/>
              <a:gd name="connsiteY5" fmla="*/ 630854 h 763086"/>
              <a:gd name="connsiteX6" fmla="*/ 0 w 830248"/>
              <a:gd name="connsiteY6" fmla="*/ 731902 h 763086"/>
              <a:gd name="connsiteX0" fmla="*/ 0 w 828752"/>
              <a:gd name="connsiteY0" fmla="*/ 731902 h 769484"/>
              <a:gd name="connsiteX1" fmla="*/ 367164 w 828752"/>
              <a:gd name="connsiteY1" fmla="*/ 754664 h 769484"/>
              <a:gd name="connsiteX2" fmla="*/ 812900 w 828752"/>
              <a:gd name="connsiteY2" fmla="*/ 492088 h 769484"/>
              <a:gd name="connsiteX3" fmla="*/ 588282 w 828752"/>
              <a:gd name="connsiteY3" fmla="*/ 3537 h 769484"/>
              <a:gd name="connsiteX4" fmla="*/ 59263 w 828752"/>
              <a:gd name="connsiteY4" fmla="*/ 319863 h 769484"/>
              <a:gd name="connsiteX5" fmla="*/ 56596 w 828752"/>
              <a:gd name="connsiteY5" fmla="*/ 630854 h 769484"/>
              <a:gd name="connsiteX6" fmla="*/ 0 w 828752"/>
              <a:gd name="connsiteY6" fmla="*/ 731902 h 769484"/>
              <a:gd name="connsiteX0" fmla="*/ 0 w 828752"/>
              <a:gd name="connsiteY0" fmla="*/ 731902 h 761354"/>
              <a:gd name="connsiteX1" fmla="*/ 367164 w 828752"/>
              <a:gd name="connsiteY1" fmla="*/ 754664 h 761354"/>
              <a:gd name="connsiteX2" fmla="*/ 812900 w 828752"/>
              <a:gd name="connsiteY2" fmla="*/ 492088 h 761354"/>
              <a:gd name="connsiteX3" fmla="*/ 588282 w 828752"/>
              <a:gd name="connsiteY3" fmla="*/ 3537 h 761354"/>
              <a:gd name="connsiteX4" fmla="*/ 59263 w 828752"/>
              <a:gd name="connsiteY4" fmla="*/ 319863 h 761354"/>
              <a:gd name="connsiteX5" fmla="*/ 56596 w 828752"/>
              <a:gd name="connsiteY5" fmla="*/ 630854 h 761354"/>
              <a:gd name="connsiteX6" fmla="*/ 0 w 828752"/>
              <a:gd name="connsiteY6" fmla="*/ 731902 h 761354"/>
              <a:gd name="connsiteX0" fmla="*/ 0 w 828286"/>
              <a:gd name="connsiteY0" fmla="*/ 731902 h 764135"/>
              <a:gd name="connsiteX1" fmla="*/ 373741 w 828286"/>
              <a:gd name="connsiteY1" fmla="*/ 757848 h 764135"/>
              <a:gd name="connsiteX2" fmla="*/ 812900 w 828286"/>
              <a:gd name="connsiteY2" fmla="*/ 492088 h 764135"/>
              <a:gd name="connsiteX3" fmla="*/ 588282 w 828286"/>
              <a:gd name="connsiteY3" fmla="*/ 3537 h 764135"/>
              <a:gd name="connsiteX4" fmla="*/ 59263 w 828286"/>
              <a:gd name="connsiteY4" fmla="*/ 319863 h 764135"/>
              <a:gd name="connsiteX5" fmla="*/ 56596 w 828286"/>
              <a:gd name="connsiteY5" fmla="*/ 630854 h 764135"/>
              <a:gd name="connsiteX6" fmla="*/ 0 w 828286"/>
              <a:gd name="connsiteY6" fmla="*/ 731902 h 764135"/>
              <a:gd name="connsiteX0" fmla="*/ 0 w 826698"/>
              <a:gd name="connsiteY0" fmla="*/ 684914 h 717147"/>
              <a:gd name="connsiteX1" fmla="*/ 373741 w 826698"/>
              <a:gd name="connsiteY1" fmla="*/ 710860 h 717147"/>
              <a:gd name="connsiteX2" fmla="*/ 812900 w 826698"/>
              <a:gd name="connsiteY2" fmla="*/ 445100 h 717147"/>
              <a:gd name="connsiteX3" fmla="*/ 581207 w 826698"/>
              <a:gd name="connsiteY3" fmla="*/ 14091 h 717147"/>
              <a:gd name="connsiteX4" fmla="*/ 59263 w 826698"/>
              <a:gd name="connsiteY4" fmla="*/ 272875 h 717147"/>
              <a:gd name="connsiteX5" fmla="*/ 56596 w 826698"/>
              <a:gd name="connsiteY5" fmla="*/ 583866 h 717147"/>
              <a:gd name="connsiteX6" fmla="*/ 0 w 826698"/>
              <a:gd name="connsiteY6" fmla="*/ 684914 h 717147"/>
              <a:gd name="connsiteX0" fmla="*/ 0 w 824673"/>
              <a:gd name="connsiteY0" fmla="*/ 684914 h 717147"/>
              <a:gd name="connsiteX1" fmla="*/ 373741 w 824673"/>
              <a:gd name="connsiteY1" fmla="*/ 710860 h 717147"/>
              <a:gd name="connsiteX2" fmla="*/ 812900 w 824673"/>
              <a:gd name="connsiteY2" fmla="*/ 445100 h 717147"/>
              <a:gd name="connsiteX3" fmla="*/ 581207 w 824673"/>
              <a:gd name="connsiteY3" fmla="*/ 14091 h 717147"/>
              <a:gd name="connsiteX4" fmla="*/ 59263 w 824673"/>
              <a:gd name="connsiteY4" fmla="*/ 272875 h 717147"/>
              <a:gd name="connsiteX5" fmla="*/ 56596 w 824673"/>
              <a:gd name="connsiteY5" fmla="*/ 583866 h 717147"/>
              <a:gd name="connsiteX6" fmla="*/ 0 w 824673"/>
              <a:gd name="connsiteY6" fmla="*/ 684914 h 717147"/>
              <a:gd name="connsiteX0" fmla="*/ 0 w 824673"/>
              <a:gd name="connsiteY0" fmla="*/ 674404 h 706637"/>
              <a:gd name="connsiteX1" fmla="*/ 373741 w 824673"/>
              <a:gd name="connsiteY1" fmla="*/ 700350 h 706637"/>
              <a:gd name="connsiteX2" fmla="*/ 812900 w 824673"/>
              <a:gd name="connsiteY2" fmla="*/ 434590 h 706637"/>
              <a:gd name="connsiteX3" fmla="*/ 581207 w 824673"/>
              <a:gd name="connsiteY3" fmla="*/ 3581 h 706637"/>
              <a:gd name="connsiteX4" fmla="*/ 59263 w 824673"/>
              <a:gd name="connsiteY4" fmla="*/ 262365 h 706637"/>
              <a:gd name="connsiteX5" fmla="*/ 56596 w 824673"/>
              <a:gd name="connsiteY5" fmla="*/ 573356 h 706637"/>
              <a:gd name="connsiteX6" fmla="*/ 0 w 824673"/>
              <a:gd name="connsiteY6" fmla="*/ 674404 h 706637"/>
              <a:gd name="connsiteX0" fmla="*/ 0 w 824673"/>
              <a:gd name="connsiteY0" fmla="*/ 674404 h 705498"/>
              <a:gd name="connsiteX1" fmla="*/ 373741 w 824673"/>
              <a:gd name="connsiteY1" fmla="*/ 700350 h 705498"/>
              <a:gd name="connsiteX2" fmla="*/ 812900 w 824673"/>
              <a:gd name="connsiteY2" fmla="*/ 434590 h 705498"/>
              <a:gd name="connsiteX3" fmla="*/ 581207 w 824673"/>
              <a:gd name="connsiteY3" fmla="*/ 3581 h 705498"/>
              <a:gd name="connsiteX4" fmla="*/ 59263 w 824673"/>
              <a:gd name="connsiteY4" fmla="*/ 262365 h 705498"/>
              <a:gd name="connsiteX5" fmla="*/ 56596 w 824673"/>
              <a:gd name="connsiteY5" fmla="*/ 573356 h 705498"/>
              <a:gd name="connsiteX6" fmla="*/ 0 w 824673"/>
              <a:gd name="connsiteY6" fmla="*/ 674404 h 705498"/>
              <a:gd name="connsiteX0" fmla="*/ 0 w 825801"/>
              <a:gd name="connsiteY0" fmla="*/ 674404 h 712003"/>
              <a:gd name="connsiteX1" fmla="*/ 373741 w 825801"/>
              <a:gd name="connsiteY1" fmla="*/ 700350 h 712003"/>
              <a:gd name="connsiteX2" fmla="*/ 814209 w 825801"/>
              <a:gd name="connsiteY2" fmla="*/ 448725 h 712003"/>
              <a:gd name="connsiteX3" fmla="*/ 581207 w 825801"/>
              <a:gd name="connsiteY3" fmla="*/ 3581 h 712003"/>
              <a:gd name="connsiteX4" fmla="*/ 59263 w 825801"/>
              <a:gd name="connsiteY4" fmla="*/ 262365 h 712003"/>
              <a:gd name="connsiteX5" fmla="*/ 56596 w 825801"/>
              <a:gd name="connsiteY5" fmla="*/ 573356 h 712003"/>
              <a:gd name="connsiteX6" fmla="*/ 0 w 825801"/>
              <a:gd name="connsiteY6" fmla="*/ 674404 h 712003"/>
              <a:gd name="connsiteX0" fmla="*/ 0 w 825354"/>
              <a:gd name="connsiteY0" fmla="*/ 674404 h 712003"/>
              <a:gd name="connsiteX1" fmla="*/ 373741 w 825354"/>
              <a:gd name="connsiteY1" fmla="*/ 700350 h 712003"/>
              <a:gd name="connsiteX2" fmla="*/ 814209 w 825354"/>
              <a:gd name="connsiteY2" fmla="*/ 448725 h 712003"/>
              <a:gd name="connsiteX3" fmla="*/ 581207 w 825354"/>
              <a:gd name="connsiteY3" fmla="*/ 3581 h 712003"/>
              <a:gd name="connsiteX4" fmla="*/ 59263 w 825354"/>
              <a:gd name="connsiteY4" fmla="*/ 262365 h 712003"/>
              <a:gd name="connsiteX5" fmla="*/ 56596 w 825354"/>
              <a:gd name="connsiteY5" fmla="*/ 573356 h 712003"/>
              <a:gd name="connsiteX6" fmla="*/ 0 w 825354"/>
              <a:gd name="connsiteY6" fmla="*/ 674404 h 712003"/>
              <a:gd name="connsiteX0" fmla="*/ 0 w 824001"/>
              <a:gd name="connsiteY0" fmla="*/ 674404 h 702198"/>
              <a:gd name="connsiteX1" fmla="*/ 429494 w 824001"/>
              <a:gd name="connsiteY1" fmla="*/ 688873 h 702198"/>
              <a:gd name="connsiteX2" fmla="*/ 814209 w 824001"/>
              <a:gd name="connsiteY2" fmla="*/ 448725 h 702198"/>
              <a:gd name="connsiteX3" fmla="*/ 581207 w 824001"/>
              <a:gd name="connsiteY3" fmla="*/ 3581 h 702198"/>
              <a:gd name="connsiteX4" fmla="*/ 59263 w 824001"/>
              <a:gd name="connsiteY4" fmla="*/ 262365 h 702198"/>
              <a:gd name="connsiteX5" fmla="*/ 56596 w 824001"/>
              <a:gd name="connsiteY5" fmla="*/ 573356 h 702198"/>
              <a:gd name="connsiteX6" fmla="*/ 0 w 824001"/>
              <a:gd name="connsiteY6" fmla="*/ 674404 h 702198"/>
              <a:gd name="connsiteX0" fmla="*/ 0 w 824001"/>
              <a:gd name="connsiteY0" fmla="*/ 674404 h 693317"/>
              <a:gd name="connsiteX1" fmla="*/ 429494 w 824001"/>
              <a:gd name="connsiteY1" fmla="*/ 688873 h 693317"/>
              <a:gd name="connsiteX2" fmla="*/ 814209 w 824001"/>
              <a:gd name="connsiteY2" fmla="*/ 448725 h 693317"/>
              <a:gd name="connsiteX3" fmla="*/ 581207 w 824001"/>
              <a:gd name="connsiteY3" fmla="*/ 3581 h 693317"/>
              <a:gd name="connsiteX4" fmla="*/ 59263 w 824001"/>
              <a:gd name="connsiteY4" fmla="*/ 262365 h 693317"/>
              <a:gd name="connsiteX5" fmla="*/ 56596 w 824001"/>
              <a:gd name="connsiteY5" fmla="*/ 573356 h 693317"/>
              <a:gd name="connsiteX6" fmla="*/ 0 w 824001"/>
              <a:gd name="connsiteY6" fmla="*/ 674404 h 693317"/>
              <a:gd name="connsiteX0" fmla="*/ 0 w 824001"/>
              <a:gd name="connsiteY0" fmla="*/ 674404 h 703799"/>
              <a:gd name="connsiteX1" fmla="*/ 161562 w 824001"/>
              <a:gd name="connsiteY1" fmla="*/ 677810 h 703799"/>
              <a:gd name="connsiteX2" fmla="*/ 429494 w 824001"/>
              <a:gd name="connsiteY2" fmla="*/ 688873 h 703799"/>
              <a:gd name="connsiteX3" fmla="*/ 814209 w 824001"/>
              <a:gd name="connsiteY3" fmla="*/ 448725 h 703799"/>
              <a:gd name="connsiteX4" fmla="*/ 581207 w 824001"/>
              <a:gd name="connsiteY4" fmla="*/ 3581 h 703799"/>
              <a:gd name="connsiteX5" fmla="*/ 59263 w 824001"/>
              <a:gd name="connsiteY5" fmla="*/ 262365 h 703799"/>
              <a:gd name="connsiteX6" fmla="*/ 56596 w 824001"/>
              <a:gd name="connsiteY6" fmla="*/ 573356 h 703799"/>
              <a:gd name="connsiteX7" fmla="*/ 0 w 824001"/>
              <a:gd name="connsiteY7" fmla="*/ 674404 h 703799"/>
              <a:gd name="connsiteX0" fmla="*/ 0 w 823673"/>
              <a:gd name="connsiteY0" fmla="*/ 674404 h 755730"/>
              <a:gd name="connsiteX1" fmla="*/ 161562 w 823673"/>
              <a:gd name="connsiteY1" fmla="*/ 677810 h 755730"/>
              <a:gd name="connsiteX2" fmla="*/ 434348 w 823673"/>
              <a:gd name="connsiteY2" fmla="*/ 747403 h 755730"/>
              <a:gd name="connsiteX3" fmla="*/ 814209 w 823673"/>
              <a:gd name="connsiteY3" fmla="*/ 448725 h 755730"/>
              <a:gd name="connsiteX4" fmla="*/ 581207 w 823673"/>
              <a:gd name="connsiteY4" fmla="*/ 3581 h 755730"/>
              <a:gd name="connsiteX5" fmla="*/ 59263 w 823673"/>
              <a:gd name="connsiteY5" fmla="*/ 262365 h 755730"/>
              <a:gd name="connsiteX6" fmla="*/ 56596 w 823673"/>
              <a:gd name="connsiteY6" fmla="*/ 573356 h 755730"/>
              <a:gd name="connsiteX7" fmla="*/ 0 w 823673"/>
              <a:gd name="connsiteY7" fmla="*/ 674404 h 755730"/>
              <a:gd name="connsiteX0" fmla="*/ 0 w 818152"/>
              <a:gd name="connsiteY0" fmla="*/ 674404 h 751563"/>
              <a:gd name="connsiteX1" fmla="*/ 161562 w 818152"/>
              <a:gd name="connsiteY1" fmla="*/ 677810 h 751563"/>
              <a:gd name="connsiteX2" fmla="*/ 434348 w 818152"/>
              <a:gd name="connsiteY2" fmla="*/ 747403 h 751563"/>
              <a:gd name="connsiteX3" fmla="*/ 807818 w 818152"/>
              <a:gd name="connsiteY3" fmla="*/ 530751 h 751563"/>
              <a:gd name="connsiteX4" fmla="*/ 581207 w 818152"/>
              <a:gd name="connsiteY4" fmla="*/ 3581 h 751563"/>
              <a:gd name="connsiteX5" fmla="*/ 59263 w 818152"/>
              <a:gd name="connsiteY5" fmla="*/ 262365 h 751563"/>
              <a:gd name="connsiteX6" fmla="*/ 56596 w 818152"/>
              <a:gd name="connsiteY6" fmla="*/ 573356 h 751563"/>
              <a:gd name="connsiteX7" fmla="*/ 0 w 818152"/>
              <a:gd name="connsiteY7" fmla="*/ 674404 h 751563"/>
              <a:gd name="connsiteX0" fmla="*/ 0 w 811675"/>
              <a:gd name="connsiteY0" fmla="*/ 632123 h 709282"/>
              <a:gd name="connsiteX1" fmla="*/ 161562 w 811675"/>
              <a:gd name="connsiteY1" fmla="*/ 635529 h 709282"/>
              <a:gd name="connsiteX2" fmla="*/ 434348 w 811675"/>
              <a:gd name="connsiteY2" fmla="*/ 705122 h 709282"/>
              <a:gd name="connsiteX3" fmla="*/ 807818 w 811675"/>
              <a:gd name="connsiteY3" fmla="*/ 488470 h 709282"/>
              <a:gd name="connsiteX4" fmla="*/ 539422 w 811675"/>
              <a:gd name="connsiteY4" fmla="*/ 14273 h 709282"/>
              <a:gd name="connsiteX5" fmla="*/ 59263 w 811675"/>
              <a:gd name="connsiteY5" fmla="*/ 220084 h 709282"/>
              <a:gd name="connsiteX6" fmla="*/ 56596 w 811675"/>
              <a:gd name="connsiteY6" fmla="*/ 531075 h 709282"/>
              <a:gd name="connsiteX7" fmla="*/ 0 w 811675"/>
              <a:gd name="connsiteY7" fmla="*/ 632123 h 709282"/>
              <a:gd name="connsiteX0" fmla="*/ 0 w 767956"/>
              <a:gd name="connsiteY0" fmla="*/ 634879 h 709282"/>
              <a:gd name="connsiteX1" fmla="*/ 117843 w 767956"/>
              <a:gd name="connsiteY1" fmla="*/ 635529 h 709282"/>
              <a:gd name="connsiteX2" fmla="*/ 390629 w 767956"/>
              <a:gd name="connsiteY2" fmla="*/ 705122 h 709282"/>
              <a:gd name="connsiteX3" fmla="*/ 764099 w 767956"/>
              <a:gd name="connsiteY3" fmla="*/ 488470 h 709282"/>
              <a:gd name="connsiteX4" fmla="*/ 495703 w 767956"/>
              <a:gd name="connsiteY4" fmla="*/ 14273 h 709282"/>
              <a:gd name="connsiteX5" fmla="*/ 15544 w 767956"/>
              <a:gd name="connsiteY5" fmla="*/ 220084 h 709282"/>
              <a:gd name="connsiteX6" fmla="*/ 12877 w 767956"/>
              <a:gd name="connsiteY6" fmla="*/ 531075 h 709282"/>
              <a:gd name="connsiteX7" fmla="*/ 0 w 767956"/>
              <a:gd name="connsiteY7" fmla="*/ 634879 h 709282"/>
              <a:gd name="connsiteX0" fmla="*/ 0 w 767956"/>
              <a:gd name="connsiteY0" fmla="*/ 634879 h 709282"/>
              <a:gd name="connsiteX1" fmla="*/ 117843 w 767956"/>
              <a:gd name="connsiteY1" fmla="*/ 635529 h 709282"/>
              <a:gd name="connsiteX2" fmla="*/ 390629 w 767956"/>
              <a:gd name="connsiteY2" fmla="*/ 705122 h 709282"/>
              <a:gd name="connsiteX3" fmla="*/ 764099 w 767956"/>
              <a:gd name="connsiteY3" fmla="*/ 488470 h 709282"/>
              <a:gd name="connsiteX4" fmla="*/ 495703 w 767956"/>
              <a:gd name="connsiteY4" fmla="*/ 14273 h 709282"/>
              <a:gd name="connsiteX5" fmla="*/ 15544 w 767956"/>
              <a:gd name="connsiteY5" fmla="*/ 220084 h 709282"/>
              <a:gd name="connsiteX6" fmla="*/ 12877 w 767956"/>
              <a:gd name="connsiteY6" fmla="*/ 531075 h 709282"/>
              <a:gd name="connsiteX7" fmla="*/ 0 w 767956"/>
              <a:gd name="connsiteY7" fmla="*/ 634879 h 709282"/>
              <a:gd name="connsiteX0" fmla="*/ 0 w 767956"/>
              <a:gd name="connsiteY0" fmla="*/ 634879 h 707777"/>
              <a:gd name="connsiteX1" fmla="*/ 127362 w 767956"/>
              <a:gd name="connsiteY1" fmla="*/ 614050 h 707777"/>
              <a:gd name="connsiteX2" fmla="*/ 390629 w 767956"/>
              <a:gd name="connsiteY2" fmla="*/ 705122 h 707777"/>
              <a:gd name="connsiteX3" fmla="*/ 764099 w 767956"/>
              <a:gd name="connsiteY3" fmla="*/ 488470 h 707777"/>
              <a:gd name="connsiteX4" fmla="*/ 495703 w 767956"/>
              <a:gd name="connsiteY4" fmla="*/ 14273 h 707777"/>
              <a:gd name="connsiteX5" fmla="*/ 15544 w 767956"/>
              <a:gd name="connsiteY5" fmla="*/ 220084 h 707777"/>
              <a:gd name="connsiteX6" fmla="*/ 12877 w 767956"/>
              <a:gd name="connsiteY6" fmla="*/ 531075 h 707777"/>
              <a:gd name="connsiteX7" fmla="*/ 0 w 767956"/>
              <a:gd name="connsiteY7" fmla="*/ 634879 h 707777"/>
              <a:gd name="connsiteX0" fmla="*/ 29244 w 797200"/>
              <a:gd name="connsiteY0" fmla="*/ 634879 h 707777"/>
              <a:gd name="connsiteX1" fmla="*/ 156606 w 797200"/>
              <a:gd name="connsiteY1" fmla="*/ 614050 h 707777"/>
              <a:gd name="connsiteX2" fmla="*/ 419873 w 797200"/>
              <a:gd name="connsiteY2" fmla="*/ 705122 h 707777"/>
              <a:gd name="connsiteX3" fmla="*/ 793343 w 797200"/>
              <a:gd name="connsiteY3" fmla="*/ 488470 h 707777"/>
              <a:gd name="connsiteX4" fmla="*/ 524947 w 797200"/>
              <a:gd name="connsiteY4" fmla="*/ 14273 h 707777"/>
              <a:gd name="connsiteX5" fmla="*/ 44788 w 797200"/>
              <a:gd name="connsiteY5" fmla="*/ 220084 h 707777"/>
              <a:gd name="connsiteX6" fmla="*/ 0 w 797200"/>
              <a:gd name="connsiteY6" fmla="*/ 507813 h 707777"/>
              <a:gd name="connsiteX7" fmla="*/ 29244 w 797200"/>
              <a:gd name="connsiteY7" fmla="*/ 634879 h 707777"/>
              <a:gd name="connsiteX0" fmla="*/ 29244 w 797200"/>
              <a:gd name="connsiteY0" fmla="*/ 634879 h 707777"/>
              <a:gd name="connsiteX1" fmla="*/ 156606 w 797200"/>
              <a:gd name="connsiteY1" fmla="*/ 614050 h 707777"/>
              <a:gd name="connsiteX2" fmla="*/ 419873 w 797200"/>
              <a:gd name="connsiteY2" fmla="*/ 705122 h 707777"/>
              <a:gd name="connsiteX3" fmla="*/ 793343 w 797200"/>
              <a:gd name="connsiteY3" fmla="*/ 488470 h 707777"/>
              <a:gd name="connsiteX4" fmla="*/ 524947 w 797200"/>
              <a:gd name="connsiteY4" fmla="*/ 14273 h 707777"/>
              <a:gd name="connsiteX5" fmla="*/ 44788 w 797200"/>
              <a:gd name="connsiteY5" fmla="*/ 220084 h 707777"/>
              <a:gd name="connsiteX6" fmla="*/ 0 w 797200"/>
              <a:gd name="connsiteY6" fmla="*/ 507813 h 707777"/>
              <a:gd name="connsiteX7" fmla="*/ 29244 w 797200"/>
              <a:gd name="connsiteY7" fmla="*/ 634879 h 707777"/>
              <a:gd name="connsiteX0" fmla="*/ 29244 w 797200"/>
              <a:gd name="connsiteY0" fmla="*/ 634879 h 707777"/>
              <a:gd name="connsiteX1" fmla="*/ 156606 w 797200"/>
              <a:gd name="connsiteY1" fmla="*/ 614050 h 707777"/>
              <a:gd name="connsiteX2" fmla="*/ 419873 w 797200"/>
              <a:gd name="connsiteY2" fmla="*/ 705122 h 707777"/>
              <a:gd name="connsiteX3" fmla="*/ 793343 w 797200"/>
              <a:gd name="connsiteY3" fmla="*/ 488470 h 707777"/>
              <a:gd name="connsiteX4" fmla="*/ 524947 w 797200"/>
              <a:gd name="connsiteY4" fmla="*/ 14273 h 707777"/>
              <a:gd name="connsiteX5" fmla="*/ 44788 w 797200"/>
              <a:gd name="connsiteY5" fmla="*/ 220084 h 707777"/>
              <a:gd name="connsiteX6" fmla="*/ 0 w 797200"/>
              <a:gd name="connsiteY6" fmla="*/ 507813 h 707777"/>
              <a:gd name="connsiteX7" fmla="*/ 29244 w 797200"/>
              <a:gd name="connsiteY7" fmla="*/ 634879 h 707777"/>
              <a:gd name="connsiteX0" fmla="*/ 29244 w 796327"/>
              <a:gd name="connsiteY0" fmla="*/ 634879 h 685912"/>
              <a:gd name="connsiteX1" fmla="*/ 156606 w 796327"/>
              <a:gd name="connsiteY1" fmla="*/ 614050 h 685912"/>
              <a:gd name="connsiteX2" fmla="*/ 437313 w 796327"/>
              <a:gd name="connsiteY2" fmla="*/ 682670 h 685912"/>
              <a:gd name="connsiteX3" fmla="*/ 793343 w 796327"/>
              <a:gd name="connsiteY3" fmla="*/ 488470 h 685912"/>
              <a:gd name="connsiteX4" fmla="*/ 524947 w 796327"/>
              <a:gd name="connsiteY4" fmla="*/ 14273 h 685912"/>
              <a:gd name="connsiteX5" fmla="*/ 44788 w 796327"/>
              <a:gd name="connsiteY5" fmla="*/ 220084 h 685912"/>
              <a:gd name="connsiteX6" fmla="*/ 0 w 796327"/>
              <a:gd name="connsiteY6" fmla="*/ 507813 h 685912"/>
              <a:gd name="connsiteX7" fmla="*/ 29244 w 796327"/>
              <a:gd name="connsiteY7" fmla="*/ 634879 h 685912"/>
              <a:gd name="connsiteX0" fmla="*/ 29244 w 796327"/>
              <a:gd name="connsiteY0" fmla="*/ 634879 h 683983"/>
              <a:gd name="connsiteX1" fmla="*/ 156606 w 796327"/>
              <a:gd name="connsiteY1" fmla="*/ 614050 h 683983"/>
              <a:gd name="connsiteX2" fmla="*/ 437313 w 796327"/>
              <a:gd name="connsiteY2" fmla="*/ 682670 h 683983"/>
              <a:gd name="connsiteX3" fmla="*/ 793343 w 796327"/>
              <a:gd name="connsiteY3" fmla="*/ 488470 h 683983"/>
              <a:gd name="connsiteX4" fmla="*/ 524947 w 796327"/>
              <a:gd name="connsiteY4" fmla="*/ 14273 h 683983"/>
              <a:gd name="connsiteX5" fmla="*/ 44788 w 796327"/>
              <a:gd name="connsiteY5" fmla="*/ 220084 h 683983"/>
              <a:gd name="connsiteX6" fmla="*/ 0 w 796327"/>
              <a:gd name="connsiteY6" fmla="*/ 507813 h 683983"/>
              <a:gd name="connsiteX7" fmla="*/ 29244 w 796327"/>
              <a:gd name="connsiteY7" fmla="*/ 634879 h 683983"/>
              <a:gd name="connsiteX0" fmla="*/ 29244 w 796327"/>
              <a:gd name="connsiteY0" fmla="*/ 635035 h 684139"/>
              <a:gd name="connsiteX1" fmla="*/ 156606 w 796327"/>
              <a:gd name="connsiteY1" fmla="*/ 614206 h 684139"/>
              <a:gd name="connsiteX2" fmla="*/ 437313 w 796327"/>
              <a:gd name="connsiteY2" fmla="*/ 682826 h 684139"/>
              <a:gd name="connsiteX3" fmla="*/ 793343 w 796327"/>
              <a:gd name="connsiteY3" fmla="*/ 488626 h 684139"/>
              <a:gd name="connsiteX4" fmla="*/ 524947 w 796327"/>
              <a:gd name="connsiteY4" fmla="*/ 14429 h 684139"/>
              <a:gd name="connsiteX5" fmla="*/ 41691 w 796327"/>
              <a:gd name="connsiteY5" fmla="*/ 219718 h 684139"/>
              <a:gd name="connsiteX6" fmla="*/ 0 w 796327"/>
              <a:gd name="connsiteY6" fmla="*/ 507969 h 684139"/>
              <a:gd name="connsiteX7" fmla="*/ 29244 w 796327"/>
              <a:gd name="connsiteY7" fmla="*/ 635035 h 684139"/>
              <a:gd name="connsiteX0" fmla="*/ 35460 w 802543"/>
              <a:gd name="connsiteY0" fmla="*/ 635035 h 684139"/>
              <a:gd name="connsiteX1" fmla="*/ 162822 w 802543"/>
              <a:gd name="connsiteY1" fmla="*/ 614206 h 684139"/>
              <a:gd name="connsiteX2" fmla="*/ 443529 w 802543"/>
              <a:gd name="connsiteY2" fmla="*/ 682826 h 684139"/>
              <a:gd name="connsiteX3" fmla="*/ 799559 w 802543"/>
              <a:gd name="connsiteY3" fmla="*/ 488626 h 684139"/>
              <a:gd name="connsiteX4" fmla="*/ 531163 w 802543"/>
              <a:gd name="connsiteY4" fmla="*/ 14429 h 684139"/>
              <a:gd name="connsiteX5" fmla="*/ 47907 w 802543"/>
              <a:gd name="connsiteY5" fmla="*/ 219718 h 684139"/>
              <a:gd name="connsiteX6" fmla="*/ 6216 w 802543"/>
              <a:gd name="connsiteY6" fmla="*/ 507969 h 684139"/>
              <a:gd name="connsiteX7" fmla="*/ 35460 w 802543"/>
              <a:gd name="connsiteY7" fmla="*/ 635035 h 684139"/>
              <a:gd name="connsiteX0" fmla="*/ 59762 w 826845"/>
              <a:gd name="connsiteY0" fmla="*/ 635035 h 684139"/>
              <a:gd name="connsiteX1" fmla="*/ 187124 w 826845"/>
              <a:gd name="connsiteY1" fmla="*/ 614206 h 684139"/>
              <a:gd name="connsiteX2" fmla="*/ 467831 w 826845"/>
              <a:gd name="connsiteY2" fmla="*/ 682826 h 684139"/>
              <a:gd name="connsiteX3" fmla="*/ 823861 w 826845"/>
              <a:gd name="connsiteY3" fmla="*/ 488626 h 684139"/>
              <a:gd name="connsiteX4" fmla="*/ 555465 w 826845"/>
              <a:gd name="connsiteY4" fmla="*/ 14429 h 684139"/>
              <a:gd name="connsiteX5" fmla="*/ 72209 w 826845"/>
              <a:gd name="connsiteY5" fmla="*/ 219718 h 684139"/>
              <a:gd name="connsiteX6" fmla="*/ 30518 w 826845"/>
              <a:gd name="connsiteY6" fmla="*/ 507969 h 684139"/>
              <a:gd name="connsiteX7" fmla="*/ 59762 w 826845"/>
              <a:gd name="connsiteY7" fmla="*/ 635035 h 684139"/>
              <a:gd name="connsiteX0" fmla="*/ 59762 w 826845"/>
              <a:gd name="connsiteY0" fmla="*/ 625023 h 674127"/>
              <a:gd name="connsiteX1" fmla="*/ 187124 w 826845"/>
              <a:gd name="connsiteY1" fmla="*/ 604194 h 674127"/>
              <a:gd name="connsiteX2" fmla="*/ 467831 w 826845"/>
              <a:gd name="connsiteY2" fmla="*/ 672814 h 674127"/>
              <a:gd name="connsiteX3" fmla="*/ 823861 w 826845"/>
              <a:gd name="connsiteY3" fmla="*/ 478614 h 674127"/>
              <a:gd name="connsiteX4" fmla="*/ 555465 w 826845"/>
              <a:gd name="connsiteY4" fmla="*/ 4417 h 674127"/>
              <a:gd name="connsiteX5" fmla="*/ 72209 w 826845"/>
              <a:gd name="connsiteY5" fmla="*/ 209706 h 674127"/>
              <a:gd name="connsiteX6" fmla="*/ 30518 w 826845"/>
              <a:gd name="connsiteY6" fmla="*/ 497957 h 674127"/>
              <a:gd name="connsiteX7" fmla="*/ 59762 w 826845"/>
              <a:gd name="connsiteY7" fmla="*/ 625023 h 674127"/>
              <a:gd name="connsiteX0" fmla="*/ 65786 w 832869"/>
              <a:gd name="connsiteY0" fmla="*/ 662378 h 711482"/>
              <a:gd name="connsiteX1" fmla="*/ 193148 w 832869"/>
              <a:gd name="connsiteY1" fmla="*/ 641549 h 711482"/>
              <a:gd name="connsiteX2" fmla="*/ 473855 w 832869"/>
              <a:gd name="connsiteY2" fmla="*/ 710169 h 711482"/>
              <a:gd name="connsiteX3" fmla="*/ 829885 w 832869"/>
              <a:gd name="connsiteY3" fmla="*/ 515969 h 711482"/>
              <a:gd name="connsiteX4" fmla="*/ 561489 w 832869"/>
              <a:gd name="connsiteY4" fmla="*/ 41772 h 711482"/>
              <a:gd name="connsiteX5" fmla="*/ 61264 w 832869"/>
              <a:gd name="connsiteY5" fmla="*/ 142628 h 711482"/>
              <a:gd name="connsiteX6" fmla="*/ 36542 w 832869"/>
              <a:gd name="connsiteY6" fmla="*/ 535312 h 711482"/>
              <a:gd name="connsiteX7" fmla="*/ 65786 w 832869"/>
              <a:gd name="connsiteY7" fmla="*/ 662378 h 711482"/>
              <a:gd name="connsiteX0" fmla="*/ 64916 w 831999"/>
              <a:gd name="connsiteY0" fmla="*/ 656121 h 705225"/>
              <a:gd name="connsiteX1" fmla="*/ 192278 w 831999"/>
              <a:gd name="connsiteY1" fmla="*/ 635292 h 705225"/>
              <a:gd name="connsiteX2" fmla="*/ 472985 w 831999"/>
              <a:gd name="connsiteY2" fmla="*/ 703912 h 705225"/>
              <a:gd name="connsiteX3" fmla="*/ 829015 w 831999"/>
              <a:gd name="connsiteY3" fmla="*/ 509712 h 705225"/>
              <a:gd name="connsiteX4" fmla="*/ 560619 w 831999"/>
              <a:gd name="connsiteY4" fmla="*/ 35515 h 705225"/>
              <a:gd name="connsiteX5" fmla="*/ 62604 w 831999"/>
              <a:gd name="connsiteY5" fmla="*/ 148286 h 705225"/>
              <a:gd name="connsiteX6" fmla="*/ 35672 w 831999"/>
              <a:gd name="connsiteY6" fmla="*/ 529055 h 705225"/>
              <a:gd name="connsiteX7" fmla="*/ 64916 w 831999"/>
              <a:gd name="connsiteY7" fmla="*/ 656121 h 705225"/>
              <a:gd name="connsiteX0" fmla="*/ 64916 w 806856"/>
              <a:gd name="connsiteY0" fmla="*/ 656121 h 707053"/>
              <a:gd name="connsiteX1" fmla="*/ 192278 w 806856"/>
              <a:gd name="connsiteY1" fmla="*/ 635292 h 707053"/>
              <a:gd name="connsiteX2" fmla="*/ 472985 w 806856"/>
              <a:gd name="connsiteY2" fmla="*/ 703912 h 707053"/>
              <a:gd name="connsiteX3" fmla="*/ 802154 w 806856"/>
              <a:gd name="connsiteY3" fmla="*/ 512107 h 707053"/>
              <a:gd name="connsiteX4" fmla="*/ 560619 w 806856"/>
              <a:gd name="connsiteY4" fmla="*/ 35515 h 707053"/>
              <a:gd name="connsiteX5" fmla="*/ 62604 w 806856"/>
              <a:gd name="connsiteY5" fmla="*/ 148286 h 707053"/>
              <a:gd name="connsiteX6" fmla="*/ 35672 w 806856"/>
              <a:gd name="connsiteY6" fmla="*/ 529055 h 707053"/>
              <a:gd name="connsiteX7" fmla="*/ 64916 w 806856"/>
              <a:gd name="connsiteY7" fmla="*/ 656121 h 707053"/>
              <a:gd name="connsiteX0" fmla="*/ 64916 w 807710"/>
              <a:gd name="connsiteY0" fmla="*/ 656121 h 707053"/>
              <a:gd name="connsiteX1" fmla="*/ 192278 w 807710"/>
              <a:gd name="connsiteY1" fmla="*/ 635292 h 707053"/>
              <a:gd name="connsiteX2" fmla="*/ 472985 w 807710"/>
              <a:gd name="connsiteY2" fmla="*/ 703912 h 707053"/>
              <a:gd name="connsiteX3" fmla="*/ 802154 w 807710"/>
              <a:gd name="connsiteY3" fmla="*/ 512107 h 707053"/>
              <a:gd name="connsiteX4" fmla="*/ 560619 w 807710"/>
              <a:gd name="connsiteY4" fmla="*/ 35515 h 707053"/>
              <a:gd name="connsiteX5" fmla="*/ 62604 w 807710"/>
              <a:gd name="connsiteY5" fmla="*/ 148286 h 707053"/>
              <a:gd name="connsiteX6" fmla="*/ 35672 w 807710"/>
              <a:gd name="connsiteY6" fmla="*/ 529055 h 707053"/>
              <a:gd name="connsiteX7" fmla="*/ 64916 w 807710"/>
              <a:gd name="connsiteY7" fmla="*/ 656121 h 707053"/>
              <a:gd name="connsiteX0" fmla="*/ 64916 w 807710"/>
              <a:gd name="connsiteY0" fmla="*/ 656121 h 706425"/>
              <a:gd name="connsiteX1" fmla="*/ 191439 w 807710"/>
              <a:gd name="connsiteY1" fmla="*/ 625917 h 706425"/>
              <a:gd name="connsiteX2" fmla="*/ 472985 w 807710"/>
              <a:gd name="connsiteY2" fmla="*/ 703912 h 706425"/>
              <a:gd name="connsiteX3" fmla="*/ 802154 w 807710"/>
              <a:gd name="connsiteY3" fmla="*/ 512107 h 706425"/>
              <a:gd name="connsiteX4" fmla="*/ 560619 w 807710"/>
              <a:gd name="connsiteY4" fmla="*/ 35515 h 706425"/>
              <a:gd name="connsiteX5" fmla="*/ 62604 w 807710"/>
              <a:gd name="connsiteY5" fmla="*/ 148286 h 706425"/>
              <a:gd name="connsiteX6" fmla="*/ 35672 w 807710"/>
              <a:gd name="connsiteY6" fmla="*/ 529055 h 706425"/>
              <a:gd name="connsiteX7" fmla="*/ 64916 w 807710"/>
              <a:gd name="connsiteY7" fmla="*/ 656121 h 706425"/>
              <a:gd name="connsiteX0" fmla="*/ 64916 w 807710"/>
              <a:gd name="connsiteY0" fmla="*/ 656121 h 704007"/>
              <a:gd name="connsiteX1" fmla="*/ 191439 w 807710"/>
              <a:gd name="connsiteY1" fmla="*/ 625917 h 704007"/>
              <a:gd name="connsiteX2" fmla="*/ 472985 w 807710"/>
              <a:gd name="connsiteY2" fmla="*/ 703912 h 704007"/>
              <a:gd name="connsiteX3" fmla="*/ 802154 w 807710"/>
              <a:gd name="connsiteY3" fmla="*/ 512107 h 704007"/>
              <a:gd name="connsiteX4" fmla="*/ 560619 w 807710"/>
              <a:gd name="connsiteY4" fmla="*/ 35515 h 704007"/>
              <a:gd name="connsiteX5" fmla="*/ 62604 w 807710"/>
              <a:gd name="connsiteY5" fmla="*/ 148286 h 704007"/>
              <a:gd name="connsiteX6" fmla="*/ 35672 w 807710"/>
              <a:gd name="connsiteY6" fmla="*/ 529055 h 704007"/>
              <a:gd name="connsiteX7" fmla="*/ 64916 w 807710"/>
              <a:gd name="connsiteY7" fmla="*/ 656121 h 704007"/>
              <a:gd name="connsiteX0" fmla="*/ 64916 w 807710"/>
              <a:gd name="connsiteY0" fmla="*/ 656121 h 706505"/>
              <a:gd name="connsiteX1" fmla="*/ 199183 w 807710"/>
              <a:gd name="connsiteY1" fmla="*/ 627223 h 706505"/>
              <a:gd name="connsiteX2" fmla="*/ 472985 w 807710"/>
              <a:gd name="connsiteY2" fmla="*/ 703912 h 706505"/>
              <a:gd name="connsiteX3" fmla="*/ 802154 w 807710"/>
              <a:gd name="connsiteY3" fmla="*/ 512107 h 706505"/>
              <a:gd name="connsiteX4" fmla="*/ 560619 w 807710"/>
              <a:gd name="connsiteY4" fmla="*/ 35515 h 706505"/>
              <a:gd name="connsiteX5" fmla="*/ 62604 w 807710"/>
              <a:gd name="connsiteY5" fmla="*/ 148286 h 706505"/>
              <a:gd name="connsiteX6" fmla="*/ 35672 w 807710"/>
              <a:gd name="connsiteY6" fmla="*/ 529055 h 706505"/>
              <a:gd name="connsiteX7" fmla="*/ 64916 w 807710"/>
              <a:gd name="connsiteY7" fmla="*/ 656121 h 706505"/>
              <a:gd name="connsiteX0" fmla="*/ 64916 w 807710"/>
              <a:gd name="connsiteY0" fmla="*/ 656121 h 706505"/>
              <a:gd name="connsiteX1" fmla="*/ 199183 w 807710"/>
              <a:gd name="connsiteY1" fmla="*/ 627223 h 706505"/>
              <a:gd name="connsiteX2" fmla="*/ 472985 w 807710"/>
              <a:gd name="connsiteY2" fmla="*/ 703912 h 706505"/>
              <a:gd name="connsiteX3" fmla="*/ 802154 w 807710"/>
              <a:gd name="connsiteY3" fmla="*/ 512107 h 706505"/>
              <a:gd name="connsiteX4" fmla="*/ 560619 w 807710"/>
              <a:gd name="connsiteY4" fmla="*/ 35515 h 706505"/>
              <a:gd name="connsiteX5" fmla="*/ 62604 w 807710"/>
              <a:gd name="connsiteY5" fmla="*/ 148286 h 706505"/>
              <a:gd name="connsiteX6" fmla="*/ 35672 w 807710"/>
              <a:gd name="connsiteY6" fmla="*/ 529055 h 706505"/>
              <a:gd name="connsiteX7" fmla="*/ 64916 w 807710"/>
              <a:gd name="connsiteY7" fmla="*/ 656121 h 706505"/>
              <a:gd name="connsiteX0" fmla="*/ 64916 w 807710"/>
              <a:gd name="connsiteY0" fmla="*/ 656121 h 706505"/>
              <a:gd name="connsiteX1" fmla="*/ 199183 w 807710"/>
              <a:gd name="connsiteY1" fmla="*/ 627223 h 706505"/>
              <a:gd name="connsiteX2" fmla="*/ 472985 w 807710"/>
              <a:gd name="connsiteY2" fmla="*/ 703912 h 706505"/>
              <a:gd name="connsiteX3" fmla="*/ 802154 w 807710"/>
              <a:gd name="connsiteY3" fmla="*/ 512107 h 706505"/>
              <a:gd name="connsiteX4" fmla="*/ 560619 w 807710"/>
              <a:gd name="connsiteY4" fmla="*/ 35515 h 706505"/>
              <a:gd name="connsiteX5" fmla="*/ 62604 w 807710"/>
              <a:gd name="connsiteY5" fmla="*/ 148286 h 706505"/>
              <a:gd name="connsiteX6" fmla="*/ 35672 w 807710"/>
              <a:gd name="connsiteY6" fmla="*/ 529055 h 706505"/>
              <a:gd name="connsiteX7" fmla="*/ 64916 w 807710"/>
              <a:gd name="connsiteY7" fmla="*/ 656121 h 706505"/>
              <a:gd name="connsiteX0" fmla="*/ 64916 w 807710"/>
              <a:gd name="connsiteY0" fmla="*/ 656121 h 706199"/>
              <a:gd name="connsiteX1" fmla="*/ 182325 w 807710"/>
              <a:gd name="connsiteY1" fmla="*/ 622071 h 706199"/>
              <a:gd name="connsiteX2" fmla="*/ 472985 w 807710"/>
              <a:gd name="connsiteY2" fmla="*/ 703912 h 706199"/>
              <a:gd name="connsiteX3" fmla="*/ 802154 w 807710"/>
              <a:gd name="connsiteY3" fmla="*/ 512107 h 706199"/>
              <a:gd name="connsiteX4" fmla="*/ 560619 w 807710"/>
              <a:gd name="connsiteY4" fmla="*/ 35515 h 706199"/>
              <a:gd name="connsiteX5" fmla="*/ 62604 w 807710"/>
              <a:gd name="connsiteY5" fmla="*/ 148286 h 706199"/>
              <a:gd name="connsiteX6" fmla="*/ 35672 w 807710"/>
              <a:gd name="connsiteY6" fmla="*/ 529055 h 706199"/>
              <a:gd name="connsiteX7" fmla="*/ 64916 w 807710"/>
              <a:gd name="connsiteY7" fmla="*/ 656121 h 706199"/>
              <a:gd name="connsiteX0" fmla="*/ 64916 w 807710"/>
              <a:gd name="connsiteY0" fmla="*/ 656121 h 706132"/>
              <a:gd name="connsiteX1" fmla="*/ 182325 w 807710"/>
              <a:gd name="connsiteY1" fmla="*/ 622071 h 706132"/>
              <a:gd name="connsiteX2" fmla="*/ 472985 w 807710"/>
              <a:gd name="connsiteY2" fmla="*/ 703912 h 706132"/>
              <a:gd name="connsiteX3" fmla="*/ 802154 w 807710"/>
              <a:gd name="connsiteY3" fmla="*/ 512107 h 706132"/>
              <a:gd name="connsiteX4" fmla="*/ 560619 w 807710"/>
              <a:gd name="connsiteY4" fmla="*/ 35515 h 706132"/>
              <a:gd name="connsiteX5" fmla="*/ 62604 w 807710"/>
              <a:gd name="connsiteY5" fmla="*/ 148286 h 706132"/>
              <a:gd name="connsiteX6" fmla="*/ 35672 w 807710"/>
              <a:gd name="connsiteY6" fmla="*/ 529055 h 706132"/>
              <a:gd name="connsiteX7" fmla="*/ 64916 w 807710"/>
              <a:gd name="connsiteY7" fmla="*/ 656121 h 706132"/>
              <a:gd name="connsiteX0" fmla="*/ 64916 w 810075"/>
              <a:gd name="connsiteY0" fmla="*/ 656121 h 697696"/>
              <a:gd name="connsiteX1" fmla="*/ 182325 w 810075"/>
              <a:gd name="connsiteY1" fmla="*/ 622071 h 697696"/>
              <a:gd name="connsiteX2" fmla="*/ 421877 w 810075"/>
              <a:gd name="connsiteY2" fmla="*/ 695293 h 697696"/>
              <a:gd name="connsiteX3" fmla="*/ 802154 w 810075"/>
              <a:gd name="connsiteY3" fmla="*/ 512107 h 697696"/>
              <a:gd name="connsiteX4" fmla="*/ 560619 w 810075"/>
              <a:gd name="connsiteY4" fmla="*/ 35515 h 697696"/>
              <a:gd name="connsiteX5" fmla="*/ 62604 w 810075"/>
              <a:gd name="connsiteY5" fmla="*/ 148286 h 697696"/>
              <a:gd name="connsiteX6" fmla="*/ 35672 w 810075"/>
              <a:gd name="connsiteY6" fmla="*/ 529055 h 697696"/>
              <a:gd name="connsiteX7" fmla="*/ 64916 w 810075"/>
              <a:gd name="connsiteY7" fmla="*/ 656121 h 697696"/>
              <a:gd name="connsiteX0" fmla="*/ 64916 w 812919"/>
              <a:gd name="connsiteY0" fmla="*/ 656121 h 697696"/>
              <a:gd name="connsiteX1" fmla="*/ 182325 w 812919"/>
              <a:gd name="connsiteY1" fmla="*/ 622071 h 697696"/>
              <a:gd name="connsiteX2" fmla="*/ 421877 w 812919"/>
              <a:gd name="connsiteY2" fmla="*/ 695293 h 697696"/>
              <a:gd name="connsiteX3" fmla="*/ 802154 w 812919"/>
              <a:gd name="connsiteY3" fmla="*/ 512107 h 697696"/>
              <a:gd name="connsiteX4" fmla="*/ 560619 w 812919"/>
              <a:gd name="connsiteY4" fmla="*/ 35515 h 697696"/>
              <a:gd name="connsiteX5" fmla="*/ 62604 w 812919"/>
              <a:gd name="connsiteY5" fmla="*/ 148286 h 697696"/>
              <a:gd name="connsiteX6" fmla="*/ 35672 w 812919"/>
              <a:gd name="connsiteY6" fmla="*/ 529055 h 697696"/>
              <a:gd name="connsiteX7" fmla="*/ 64916 w 812919"/>
              <a:gd name="connsiteY7" fmla="*/ 656121 h 697696"/>
              <a:gd name="connsiteX0" fmla="*/ 64916 w 810041"/>
              <a:gd name="connsiteY0" fmla="*/ 656121 h 691028"/>
              <a:gd name="connsiteX1" fmla="*/ 182325 w 810041"/>
              <a:gd name="connsiteY1" fmla="*/ 622071 h 691028"/>
              <a:gd name="connsiteX2" fmla="*/ 422410 w 810041"/>
              <a:gd name="connsiteY2" fmla="*/ 688458 h 691028"/>
              <a:gd name="connsiteX3" fmla="*/ 802154 w 810041"/>
              <a:gd name="connsiteY3" fmla="*/ 512107 h 691028"/>
              <a:gd name="connsiteX4" fmla="*/ 560619 w 810041"/>
              <a:gd name="connsiteY4" fmla="*/ 35515 h 691028"/>
              <a:gd name="connsiteX5" fmla="*/ 62604 w 810041"/>
              <a:gd name="connsiteY5" fmla="*/ 148286 h 691028"/>
              <a:gd name="connsiteX6" fmla="*/ 35672 w 810041"/>
              <a:gd name="connsiteY6" fmla="*/ 529055 h 691028"/>
              <a:gd name="connsiteX7" fmla="*/ 64916 w 810041"/>
              <a:gd name="connsiteY7" fmla="*/ 656121 h 691028"/>
              <a:gd name="connsiteX0" fmla="*/ 64916 w 810041"/>
              <a:gd name="connsiteY0" fmla="*/ 656121 h 688859"/>
              <a:gd name="connsiteX1" fmla="*/ 182325 w 810041"/>
              <a:gd name="connsiteY1" fmla="*/ 622071 h 688859"/>
              <a:gd name="connsiteX2" fmla="*/ 422410 w 810041"/>
              <a:gd name="connsiteY2" fmla="*/ 688458 h 688859"/>
              <a:gd name="connsiteX3" fmla="*/ 802154 w 810041"/>
              <a:gd name="connsiteY3" fmla="*/ 512107 h 688859"/>
              <a:gd name="connsiteX4" fmla="*/ 560619 w 810041"/>
              <a:gd name="connsiteY4" fmla="*/ 35515 h 688859"/>
              <a:gd name="connsiteX5" fmla="*/ 62604 w 810041"/>
              <a:gd name="connsiteY5" fmla="*/ 148286 h 688859"/>
              <a:gd name="connsiteX6" fmla="*/ 35672 w 810041"/>
              <a:gd name="connsiteY6" fmla="*/ 529055 h 688859"/>
              <a:gd name="connsiteX7" fmla="*/ 64916 w 810041"/>
              <a:gd name="connsiteY7" fmla="*/ 656121 h 688859"/>
              <a:gd name="connsiteX0" fmla="*/ 64916 w 790781"/>
              <a:gd name="connsiteY0" fmla="*/ 656121 h 690904"/>
              <a:gd name="connsiteX1" fmla="*/ 182325 w 790781"/>
              <a:gd name="connsiteY1" fmla="*/ 622071 h 690904"/>
              <a:gd name="connsiteX2" fmla="*/ 422410 w 790781"/>
              <a:gd name="connsiteY2" fmla="*/ 688458 h 690904"/>
              <a:gd name="connsiteX3" fmla="*/ 779939 w 790781"/>
              <a:gd name="connsiteY3" fmla="*/ 515286 h 690904"/>
              <a:gd name="connsiteX4" fmla="*/ 560619 w 790781"/>
              <a:gd name="connsiteY4" fmla="*/ 35515 h 690904"/>
              <a:gd name="connsiteX5" fmla="*/ 62604 w 790781"/>
              <a:gd name="connsiteY5" fmla="*/ 148286 h 690904"/>
              <a:gd name="connsiteX6" fmla="*/ 35672 w 790781"/>
              <a:gd name="connsiteY6" fmla="*/ 529055 h 690904"/>
              <a:gd name="connsiteX7" fmla="*/ 64916 w 790781"/>
              <a:gd name="connsiteY7" fmla="*/ 656121 h 690904"/>
              <a:gd name="connsiteX0" fmla="*/ 64916 w 793028"/>
              <a:gd name="connsiteY0" fmla="*/ 656121 h 690904"/>
              <a:gd name="connsiteX1" fmla="*/ 182325 w 793028"/>
              <a:gd name="connsiteY1" fmla="*/ 622071 h 690904"/>
              <a:gd name="connsiteX2" fmla="*/ 422410 w 793028"/>
              <a:gd name="connsiteY2" fmla="*/ 688458 h 690904"/>
              <a:gd name="connsiteX3" fmla="*/ 779939 w 793028"/>
              <a:gd name="connsiteY3" fmla="*/ 515286 h 690904"/>
              <a:gd name="connsiteX4" fmla="*/ 560619 w 793028"/>
              <a:gd name="connsiteY4" fmla="*/ 35515 h 690904"/>
              <a:gd name="connsiteX5" fmla="*/ 62604 w 793028"/>
              <a:gd name="connsiteY5" fmla="*/ 148286 h 690904"/>
              <a:gd name="connsiteX6" fmla="*/ 35672 w 793028"/>
              <a:gd name="connsiteY6" fmla="*/ 529055 h 690904"/>
              <a:gd name="connsiteX7" fmla="*/ 64916 w 793028"/>
              <a:gd name="connsiteY7" fmla="*/ 656121 h 690904"/>
              <a:gd name="connsiteX0" fmla="*/ 64916 w 790343"/>
              <a:gd name="connsiteY0" fmla="*/ 656121 h 691923"/>
              <a:gd name="connsiteX1" fmla="*/ 182325 w 790343"/>
              <a:gd name="connsiteY1" fmla="*/ 622071 h 691923"/>
              <a:gd name="connsiteX2" fmla="*/ 428605 w 790343"/>
              <a:gd name="connsiteY2" fmla="*/ 689503 h 691923"/>
              <a:gd name="connsiteX3" fmla="*/ 779939 w 790343"/>
              <a:gd name="connsiteY3" fmla="*/ 515286 h 691923"/>
              <a:gd name="connsiteX4" fmla="*/ 560619 w 790343"/>
              <a:gd name="connsiteY4" fmla="*/ 35515 h 691923"/>
              <a:gd name="connsiteX5" fmla="*/ 62604 w 790343"/>
              <a:gd name="connsiteY5" fmla="*/ 148286 h 691923"/>
              <a:gd name="connsiteX6" fmla="*/ 35672 w 790343"/>
              <a:gd name="connsiteY6" fmla="*/ 529055 h 691923"/>
              <a:gd name="connsiteX7" fmla="*/ 64916 w 790343"/>
              <a:gd name="connsiteY7" fmla="*/ 656121 h 691923"/>
              <a:gd name="connsiteX0" fmla="*/ 64916 w 790343"/>
              <a:gd name="connsiteY0" fmla="*/ 656121 h 689947"/>
              <a:gd name="connsiteX1" fmla="*/ 182325 w 790343"/>
              <a:gd name="connsiteY1" fmla="*/ 622071 h 689947"/>
              <a:gd name="connsiteX2" fmla="*/ 428605 w 790343"/>
              <a:gd name="connsiteY2" fmla="*/ 689503 h 689947"/>
              <a:gd name="connsiteX3" fmla="*/ 779939 w 790343"/>
              <a:gd name="connsiteY3" fmla="*/ 515286 h 689947"/>
              <a:gd name="connsiteX4" fmla="*/ 560619 w 790343"/>
              <a:gd name="connsiteY4" fmla="*/ 35515 h 689947"/>
              <a:gd name="connsiteX5" fmla="*/ 62604 w 790343"/>
              <a:gd name="connsiteY5" fmla="*/ 148286 h 689947"/>
              <a:gd name="connsiteX6" fmla="*/ 35672 w 790343"/>
              <a:gd name="connsiteY6" fmla="*/ 529055 h 689947"/>
              <a:gd name="connsiteX7" fmla="*/ 64916 w 790343"/>
              <a:gd name="connsiteY7" fmla="*/ 656121 h 689947"/>
              <a:gd name="connsiteX0" fmla="*/ 64916 w 790343"/>
              <a:gd name="connsiteY0" fmla="*/ 656121 h 689777"/>
              <a:gd name="connsiteX1" fmla="*/ 182325 w 790343"/>
              <a:gd name="connsiteY1" fmla="*/ 622071 h 689777"/>
              <a:gd name="connsiteX2" fmla="*/ 428605 w 790343"/>
              <a:gd name="connsiteY2" fmla="*/ 689503 h 689777"/>
              <a:gd name="connsiteX3" fmla="*/ 779939 w 790343"/>
              <a:gd name="connsiteY3" fmla="*/ 515286 h 689777"/>
              <a:gd name="connsiteX4" fmla="*/ 560619 w 790343"/>
              <a:gd name="connsiteY4" fmla="*/ 35515 h 689777"/>
              <a:gd name="connsiteX5" fmla="*/ 62604 w 790343"/>
              <a:gd name="connsiteY5" fmla="*/ 148286 h 689777"/>
              <a:gd name="connsiteX6" fmla="*/ 35672 w 790343"/>
              <a:gd name="connsiteY6" fmla="*/ 529055 h 689777"/>
              <a:gd name="connsiteX7" fmla="*/ 64916 w 790343"/>
              <a:gd name="connsiteY7" fmla="*/ 656121 h 689777"/>
              <a:gd name="connsiteX0" fmla="*/ 64916 w 790280"/>
              <a:gd name="connsiteY0" fmla="*/ 656121 h 678431"/>
              <a:gd name="connsiteX1" fmla="*/ 182325 w 790280"/>
              <a:gd name="connsiteY1" fmla="*/ 622071 h 678431"/>
              <a:gd name="connsiteX2" fmla="*/ 429493 w 790280"/>
              <a:gd name="connsiteY2" fmla="*/ 678110 h 678431"/>
              <a:gd name="connsiteX3" fmla="*/ 779939 w 790280"/>
              <a:gd name="connsiteY3" fmla="*/ 515286 h 678431"/>
              <a:gd name="connsiteX4" fmla="*/ 560619 w 790280"/>
              <a:gd name="connsiteY4" fmla="*/ 35515 h 678431"/>
              <a:gd name="connsiteX5" fmla="*/ 62604 w 790280"/>
              <a:gd name="connsiteY5" fmla="*/ 148286 h 678431"/>
              <a:gd name="connsiteX6" fmla="*/ 35672 w 790280"/>
              <a:gd name="connsiteY6" fmla="*/ 529055 h 678431"/>
              <a:gd name="connsiteX7" fmla="*/ 64916 w 790280"/>
              <a:gd name="connsiteY7" fmla="*/ 656121 h 678431"/>
              <a:gd name="connsiteX0" fmla="*/ 70894 w 796258"/>
              <a:gd name="connsiteY0" fmla="*/ 656121 h 678431"/>
              <a:gd name="connsiteX1" fmla="*/ 188303 w 796258"/>
              <a:gd name="connsiteY1" fmla="*/ 622071 h 678431"/>
              <a:gd name="connsiteX2" fmla="*/ 435471 w 796258"/>
              <a:gd name="connsiteY2" fmla="*/ 678110 h 678431"/>
              <a:gd name="connsiteX3" fmla="*/ 785917 w 796258"/>
              <a:gd name="connsiteY3" fmla="*/ 515286 h 678431"/>
              <a:gd name="connsiteX4" fmla="*/ 566597 w 796258"/>
              <a:gd name="connsiteY4" fmla="*/ 35515 h 678431"/>
              <a:gd name="connsiteX5" fmla="*/ 68582 w 796258"/>
              <a:gd name="connsiteY5" fmla="*/ 148286 h 678431"/>
              <a:gd name="connsiteX6" fmla="*/ 41650 w 796258"/>
              <a:gd name="connsiteY6" fmla="*/ 529055 h 678431"/>
              <a:gd name="connsiteX7" fmla="*/ 70894 w 796258"/>
              <a:gd name="connsiteY7" fmla="*/ 656121 h 678431"/>
              <a:gd name="connsiteX0" fmla="*/ 70894 w 788238"/>
              <a:gd name="connsiteY0" fmla="*/ 660976 h 683286"/>
              <a:gd name="connsiteX1" fmla="*/ 188303 w 788238"/>
              <a:gd name="connsiteY1" fmla="*/ 626926 h 683286"/>
              <a:gd name="connsiteX2" fmla="*/ 435471 w 788238"/>
              <a:gd name="connsiteY2" fmla="*/ 682965 h 683286"/>
              <a:gd name="connsiteX3" fmla="*/ 785917 w 788238"/>
              <a:gd name="connsiteY3" fmla="*/ 520141 h 683286"/>
              <a:gd name="connsiteX4" fmla="*/ 566597 w 788238"/>
              <a:gd name="connsiteY4" fmla="*/ 40370 h 683286"/>
              <a:gd name="connsiteX5" fmla="*/ 130241 w 788238"/>
              <a:gd name="connsiteY5" fmla="*/ 37790 h 683286"/>
              <a:gd name="connsiteX6" fmla="*/ 68582 w 788238"/>
              <a:gd name="connsiteY6" fmla="*/ 153141 h 683286"/>
              <a:gd name="connsiteX7" fmla="*/ 41650 w 788238"/>
              <a:gd name="connsiteY7" fmla="*/ 533910 h 683286"/>
              <a:gd name="connsiteX8" fmla="*/ 70894 w 788238"/>
              <a:gd name="connsiteY8" fmla="*/ 660976 h 683286"/>
              <a:gd name="connsiteX0" fmla="*/ 102394 w 819738"/>
              <a:gd name="connsiteY0" fmla="*/ 660976 h 683286"/>
              <a:gd name="connsiteX1" fmla="*/ 219803 w 819738"/>
              <a:gd name="connsiteY1" fmla="*/ 626926 h 683286"/>
              <a:gd name="connsiteX2" fmla="*/ 466971 w 819738"/>
              <a:gd name="connsiteY2" fmla="*/ 682965 h 683286"/>
              <a:gd name="connsiteX3" fmla="*/ 817417 w 819738"/>
              <a:gd name="connsiteY3" fmla="*/ 520141 h 683286"/>
              <a:gd name="connsiteX4" fmla="*/ 598097 w 819738"/>
              <a:gd name="connsiteY4" fmla="*/ 40370 h 683286"/>
              <a:gd name="connsiteX5" fmla="*/ 161741 w 819738"/>
              <a:gd name="connsiteY5" fmla="*/ 37790 h 683286"/>
              <a:gd name="connsiteX6" fmla="*/ 39456 w 819738"/>
              <a:gd name="connsiteY6" fmla="*/ 166527 h 683286"/>
              <a:gd name="connsiteX7" fmla="*/ 73150 w 819738"/>
              <a:gd name="connsiteY7" fmla="*/ 533910 h 683286"/>
              <a:gd name="connsiteX8" fmla="*/ 102394 w 819738"/>
              <a:gd name="connsiteY8" fmla="*/ 660976 h 683286"/>
              <a:gd name="connsiteX0" fmla="*/ 102394 w 819738"/>
              <a:gd name="connsiteY0" fmla="*/ 660976 h 683286"/>
              <a:gd name="connsiteX1" fmla="*/ 219803 w 819738"/>
              <a:gd name="connsiteY1" fmla="*/ 626926 h 683286"/>
              <a:gd name="connsiteX2" fmla="*/ 466971 w 819738"/>
              <a:gd name="connsiteY2" fmla="*/ 682965 h 683286"/>
              <a:gd name="connsiteX3" fmla="*/ 817417 w 819738"/>
              <a:gd name="connsiteY3" fmla="*/ 520141 h 683286"/>
              <a:gd name="connsiteX4" fmla="*/ 598097 w 819738"/>
              <a:gd name="connsiteY4" fmla="*/ 40370 h 683286"/>
              <a:gd name="connsiteX5" fmla="*/ 161741 w 819738"/>
              <a:gd name="connsiteY5" fmla="*/ 37790 h 683286"/>
              <a:gd name="connsiteX6" fmla="*/ 39456 w 819738"/>
              <a:gd name="connsiteY6" fmla="*/ 166527 h 683286"/>
              <a:gd name="connsiteX7" fmla="*/ 73150 w 819738"/>
              <a:gd name="connsiteY7" fmla="*/ 533910 h 683286"/>
              <a:gd name="connsiteX8" fmla="*/ 102394 w 819738"/>
              <a:gd name="connsiteY8" fmla="*/ 660976 h 683286"/>
              <a:gd name="connsiteX0" fmla="*/ 102394 w 822135"/>
              <a:gd name="connsiteY0" fmla="*/ 660976 h 683286"/>
              <a:gd name="connsiteX1" fmla="*/ 219803 w 822135"/>
              <a:gd name="connsiteY1" fmla="*/ 626926 h 683286"/>
              <a:gd name="connsiteX2" fmla="*/ 466971 w 822135"/>
              <a:gd name="connsiteY2" fmla="*/ 682965 h 683286"/>
              <a:gd name="connsiteX3" fmla="*/ 817417 w 822135"/>
              <a:gd name="connsiteY3" fmla="*/ 520141 h 683286"/>
              <a:gd name="connsiteX4" fmla="*/ 598097 w 822135"/>
              <a:gd name="connsiteY4" fmla="*/ 40370 h 683286"/>
              <a:gd name="connsiteX5" fmla="*/ 161741 w 822135"/>
              <a:gd name="connsiteY5" fmla="*/ 37790 h 683286"/>
              <a:gd name="connsiteX6" fmla="*/ 39456 w 822135"/>
              <a:gd name="connsiteY6" fmla="*/ 166527 h 683286"/>
              <a:gd name="connsiteX7" fmla="*/ 73150 w 822135"/>
              <a:gd name="connsiteY7" fmla="*/ 533910 h 683286"/>
              <a:gd name="connsiteX8" fmla="*/ 102394 w 822135"/>
              <a:gd name="connsiteY8" fmla="*/ 660976 h 683286"/>
              <a:gd name="connsiteX0" fmla="*/ 102394 w 827816"/>
              <a:gd name="connsiteY0" fmla="*/ 660976 h 683286"/>
              <a:gd name="connsiteX1" fmla="*/ 219803 w 827816"/>
              <a:gd name="connsiteY1" fmla="*/ 626926 h 683286"/>
              <a:gd name="connsiteX2" fmla="*/ 466971 w 827816"/>
              <a:gd name="connsiteY2" fmla="*/ 682965 h 683286"/>
              <a:gd name="connsiteX3" fmla="*/ 817417 w 827816"/>
              <a:gd name="connsiteY3" fmla="*/ 520141 h 683286"/>
              <a:gd name="connsiteX4" fmla="*/ 598097 w 827816"/>
              <a:gd name="connsiteY4" fmla="*/ 40370 h 683286"/>
              <a:gd name="connsiteX5" fmla="*/ 161741 w 827816"/>
              <a:gd name="connsiteY5" fmla="*/ 37790 h 683286"/>
              <a:gd name="connsiteX6" fmla="*/ 39456 w 827816"/>
              <a:gd name="connsiteY6" fmla="*/ 166527 h 683286"/>
              <a:gd name="connsiteX7" fmla="*/ 73150 w 827816"/>
              <a:gd name="connsiteY7" fmla="*/ 533910 h 683286"/>
              <a:gd name="connsiteX8" fmla="*/ 102394 w 827816"/>
              <a:gd name="connsiteY8" fmla="*/ 660976 h 683286"/>
              <a:gd name="connsiteX0" fmla="*/ 102394 w 827816"/>
              <a:gd name="connsiteY0" fmla="*/ 655435 h 677745"/>
              <a:gd name="connsiteX1" fmla="*/ 219803 w 827816"/>
              <a:gd name="connsiteY1" fmla="*/ 621385 h 677745"/>
              <a:gd name="connsiteX2" fmla="*/ 466971 w 827816"/>
              <a:gd name="connsiteY2" fmla="*/ 677424 h 677745"/>
              <a:gd name="connsiteX3" fmla="*/ 817417 w 827816"/>
              <a:gd name="connsiteY3" fmla="*/ 514600 h 677745"/>
              <a:gd name="connsiteX4" fmla="*/ 598097 w 827816"/>
              <a:gd name="connsiteY4" fmla="*/ 34829 h 677745"/>
              <a:gd name="connsiteX5" fmla="*/ 161741 w 827816"/>
              <a:gd name="connsiteY5" fmla="*/ 32249 h 677745"/>
              <a:gd name="connsiteX6" fmla="*/ 39456 w 827816"/>
              <a:gd name="connsiteY6" fmla="*/ 160986 h 677745"/>
              <a:gd name="connsiteX7" fmla="*/ 73150 w 827816"/>
              <a:gd name="connsiteY7" fmla="*/ 528369 h 677745"/>
              <a:gd name="connsiteX8" fmla="*/ 102394 w 827816"/>
              <a:gd name="connsiteY8" fmla="*/ 655435 h 677745"/>
              <a:gd name="connsiteX0" fmla="*/ 102394 w 827816"/>
              <a:gd name="connsiteY0" fmla="*/ 657723 h 680033"/>
              <a:gd name="connsiteX1" fmla="*/ 219803 w 827816"/>
              <a:gd name="connsiteY1" fmla="*/ 623673 h 680033"/>
              <a:gd name="connsiteX2" fmla="*/ 466971 w 827816"/>
              <a:gd name="connsiteY2" fmla="*/ 679712 h 680033"/>
              <a:gd name="connsiteX3" fmla="*/ 817417 w 827816"/>
              <a:gd name="connsiteY3" fmla="*/ 516888 h 680033"/>
              <a:gd name="connsiteX4" fmla="*/ 598097 w 827816"/>
              <a:gd name="connsiteY4" fmla="*/ 37117 h 680033"/>
              <a:gd name="connsiteX5" fmla="*/ 166920 w 827816"/>
              <a:gd name="connsiteY5" fmla="*/ 28238 h 680033"/>
              <a:gd name="connsiteX6" fmla="*/ 39456 w 827816"/>
              <a:gd name="connsiteY6" fmla="*/ 163274 h 680033"/>
              <a:gd name="connsiteX7" fmla="*/ 73150 w 827816"/>
              <a:gd name="connsiteY7" fmla="*/ 530657 h 680033"/>
              <a:gd name="connsiteX8" fmla="*/ 102394 w 827816"/>
              <a:gd name="connsiteY8" fmla="*/ 657723 h 680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816" h="680033">
                <a:moveTo>
                  <a:pt x="102394" y="657723"/>
                </a:moveTo>
                <a:cubicBezTo>
                  <a:pt x="140688" y="602847"/>
                  <a:pt x="185923" y="620695"/>
                  <a:pt x="219803" y="623673"/>
                </a:cubicBezTo>
                <a:cubicBezTo>
                  <a:pt x="271252" y="622689"/>
                  <a:pt x="365931" y="685029"/>
                  <a:pt x="466971" y="679712"/>
                </a:cubicBezTo>
                <a:cubicBezTo>
                  <a:pt x="696360" y="667642"/>
                  <a:pt x="784318" y="648443"/>
                  <a:pt x="817417" y="516888"/>
                </a:cubicBezTo>
                <a:cubicBezTo>
                  <a:pt x="850516" y="385333"/>
                  <a:pt x="811620" y="101367"/>
                  <a:pt x="598097" y="37117"/>
                </a:cubicBezTo>
                <a:cubicBezTo>
                  <a:pt x="456880" y="-28858"/>
                  <a:pt x="249923" y="9443"/>
                  <a:pt x="166920" y="28238"/>
                </a:cubicBezTo>
                <a:cubicBezTo>
                  <a:pt x="83918" y="47033"/>
                  <a:pt x="79457" y="85818"/>
                  <a:pt x="39456" y="163274"/>
                </a:cubicBezTo>
                <a:cubicBezTo>
                  <a:pt x="-32204" y="262838"/>
                  <a:pt x="2619" y="446188"/>
                  <a:pt x="73150" y="530657"/>
                </a:cubicBezTo>
                <a:cubicBezTo>
                  <a:pt x="118717" y="607676"/>
                  <a:pt x="102394" y="657723"/>
                  <a:pt x="102394" y="657723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545" name="Freeform: Shape 22544">
            <a:extLst>
              <a:ext uri="{FF2B5EF4-FFF2-40B4-BE49-F238E27FC236}">
                <a16:creationId xmlns:a16="http://schemas.microsoft.com/office/drawing/2014/main" id="{6FB677CD-9BE2-4154-B181-8B3261497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62673" flipH="1">
            <a:off x="925880" y="568325"/>
            <a:ext cx="5067123" cy="279630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8448" h="873038">
                <a:moveTo>
                  <a:pt x="628580" y="873029"/>
                </a:moveTo>
                <a:cubicBezTo>
                  <a:pt x="712019" y="861599"/>
                  <a:pt x="779646" y="801591"/>
                  <a:pt x="820985" y="803115"/>
                </a:cubicBezTo>
                <a:cubicBezTo>
                  <a:pt x="890136" y="805782"/>
                  <a:pt x="1102925" y="778255"/>
                  <a:pt x="1179791" y="630332"/>
                </a:cubicBezTo>
                <a:cubicBezTo>
                  <a:pt x="1256658" y="482408"/>
                  <a:pt x="1285233" y="316959"/>
                  <a:pt x="1178744" y="192753"/>
                </a:cubicBezTo>
                <a:cubicBezTo>
                  <a:pt x="1072254" y="68547"/>
                  <a:pt x="897566" y="-62326"/>
                  <a:pt x="459416" y="32447"/>
                </a:cubicBezTo>
                <a:cubicBezTo>
                  <a:pt x="21266" y="127221"/>
                  <a:pt x="-22359" y="453262"/>
                  <a:pt x="7264" y="595184"/>
                </a:cubicBezTo>
                <a:cubicBezTo>
                  <a:pt x="36887" y="737107"/>
                  <a:pt x="503802" y="728534"/>
                  <a:pt x="545617" y="737202"/>
                </a:cubicBezTo>
                <a:cubicBezTo>
                  <a:pt x="727068" y="773873"/>
                  <a:pt x="628580" y="873029"/>
                  <a:pt x="628580" y="87302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547" name="Freeform: Shape 22546">
            <a:extLst>
              <a:ext uri="{FF2B5EF4-FFF2-40B4-BE49-F238E27FC236}">
                <a16:creationId xmlns:a16="http://schemas.microsoft.com/office/drawing/2014/main" id="{E6B59E43-F25A-4E40-BB1C-4D293A1E4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62673" flipH="1">
            <a:off x="844945" y="555917"/>
            <a:ext cx="5067125" cy="279630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8448" h="873038">
                <a:moveTo>
                  <a:pt x="628580" y="873029"/>
                </a:moveTo>
                <a:cubicBezTo>
                  <a:pt x="712019" y="861599"/>
                  <a:pt x="779646" y="801591"/>
                  <a:pt x="820985" y="803115"/>
                </a:cubicBezTo>
                <a:cubicBezTo>
                  <a:pt x="890136" y="805782"/>
                  <a:pt x="1102925" y="778255"/>
                  <a:pt x="1179791" y="630332"/>
                </a:cubicBezTo>
                <a:cubicBezTo>
                  <a:pt x="1256658" y="482408"/>
                  <a:pt x="1285233" y="316959"/>
                  <a:pt x="1178744" y="192753"/>
                </a:cubicBezTo>
                <a:cubicBezTo>
                  <a:pt x="1072254" y="68547"/>
                  <a:pt x="897566" y="-62326"/>
                  <a:pt x="459416" y="32447"/>
                </a:cubicBezTo>
                <a:cubicBezTo>
                  <a:pt x="21266" y="127221"/>
                  <a:pt x="-22359" y="453262"/>
                  <a:pt x="7264" y="595184"/>
                </a:cubicBezTo>
                <a:cubicBezTo>
                  <a:pt x="36887" y="737107"/>
                  <a:pt x="503802" y="728534"/>
                  <a:pt x="545617" y="737202"/>
                </a:cubicBezTo>
                <a:cubicBezTo>
                  <a:pt x="727068" y="773873"/>
                  <a:pt x="628580" y="873029"/>
                  <a:pt x="628580" y="87302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7015F41-147C-D512-65D8-EE62614BD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180" y="1133842"/>
            <a:ext cx="4542806" cy="156012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6600" dirty="0">
                <a:latin typeface="Arial Black" panose="020B0A04020102020204" pitchFamily="34" charset="0"/>
              </a:rPr>
              <a:t>Denní Motýli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CA3D22-764F-7530-03BF-50E7F9A6D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8588" y="815590"/>
            <a:ext cx="4971585" cy="3015201"/>
          </a:xfrm>
        </p:spPr>
        <p:txBody>
          <a:bodyPr anchor="ctr">
            <a:normAutofit fontScale="92500" lnSpcReduction="10000"/>
          </a:bodyPr>
          <a:lstStyle/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Zástupci hmyzu </a:t>
            </a:r>
            <a:b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proměnou dokonalou;</a:t>
            </a:r>
          </a:p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Dělíme </a:t>
            </a:r>
            <a:r>
              <a:rPr lang="cs-CZ" b="0"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denní </a:t>
            </a:r>
            <a:b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noční motýli;</a:t>
            </a:r>
          </a:p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cs-CZ" b="0">
                <a:latin typeface="Times New Roman" panose="02020603050405020304" pitchFamily="18" charset="0"/>
                <a:cs typeface="Times New Roman" panose="02020603050405020304" pitchFamily="18" charset="0"/>
              </a:rPr>
              <a:t>Žluťásek</a:t>
            </a:r>
            <a: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babočka, modrásek …</a:t>
            </a:r>
          </a:p>
        </p:txBody>
      </p:sp>
    </p:spTree>
    <p:extLst>
      <p:ext uri="{BB962C8B-B14F-4D97-AF65-F5344CB8AC3E}">
        <p14:creationId xmlns:p14="http://schemas.microsoft.com/office/powerpoint/2010/main" val="1031731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565" name="Rectangle 23564">
            <a:extLst>
              <a:ext uri="{FF2B5EF4-FFF2-40B4-BE49-F238E27FC236}">
                <a16:creationId xmlns:a16="http://schemas.microsoft.com/office/drawing/2014/main" id="{B20DF01A-DAD0-4D16-BEDE-ED085CCC3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824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7015F41-147C-D512-65D8-EE62614BD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0" y="252466"/>
            <a:ext cx="4326903" cy="2084334"/>
          </a:xfrm>
        </p:spPr>
        <p:txBody>
          <a:bodyPr>
            <a:normAutofit/>
          </a:bodyPr>
          <a:lstStyle/>
          <a:p>
            <a:pPr algn="ctr"/>
            <a:r>
              <a:rPr lang="cs-CZ" sz="5400" dirty="0">
                <a:latin typeface="Arial Black" panose="020B0A04020102020204" pitchFamily="34" charset="0"/>
              </a:rPr>
              <a:t>Noční motýli</a:t>
            </a:r>
          </a:p>
        </p:txBody>
      </p:sp>
      <p:pic>
        <p:nvPicPr>
          <p:cNvPr id="23556" name="Picture 4" descr="CzWiki &gt; Obaleč jablečný">
            <a:extLst>
              <a:ext uri="{FF2B5EF4-FFF2-40B4-BE49-F238E27FC236}">
                <a16:creationId xmlns:a16="http://schemas.microsoft.com/office/drawing/2014/main" id="{0883F988-1605-8B74-22E7-08FACEDD42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8" r="13989" b="-1"/>
          <a:stretch/>
        </p:blipFill>
        <p:spPr bwMode="auto">
          <a:xfrm>
            <a:off x="3353672" y="-4432"/>
            <a:ext cx="3358280" cy="343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ŽENA-IN - Můra není démon!">
            <a:extLst>
              <a:ext uri="{FF2B5EF4-FFF2-40B4-BE49-F238E27FC236}">
                <a16:creationId xmlns:a16="http://schemas.microsoft.com/office/drawing/2014/main" id="{11301C3C-9980-0DD3-851B-CA304E772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3" r="26787" b="2"/>
          <a:stretch/>
        </p:blipFill>
        <p:spPr bwMode="auto">
          <a:xfrm>
            <a:off x="20" y="-4432"/>
            <a:ext cx="3358260" cy="343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Bourovec trnkový – Wikipedie">
            <a:extLst>
              <a:ext uri="{FF2B5EF4-FFF2-40B4-BE49-F238E27FC236}">
                <a16:creationId xmlns:a16="http://schemas.microsoft.com/office/drawing/2014/main" id="{DFAA3725-7BFD-8DE4-4360-592D05A91A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8" r="13613"/>
          <a:stretch/>
        </p:blipFill>
        <p:spPr bwMode="auto">
          <a:xfrm>
            <a:off x="3353672" y="3427892"/>
            <a:ext cx="3358280" cy="343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Bekyně mniška - Lymantria monacha">
            <a:extLst>
              <a:ext uri="{FF2B5EF4-FFF2-40B4-BE49-F238E27FC236}">
                <a16:creationId xmlns:a16="http://schemas.microsoft.com/office/drawing/2014/main" id="{44353A82-9BC0-38F2-2308-E58F75932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8" r="13367" b="3"/>
          <a:stretch/>
        </p:blipFill>
        <p:spPr bwMode="auto">
          <a:xfrm>
            <a:off x="20" y="3427892"/>
            <a:ext cx="3358641" cy="343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7" name="Freeform: Shape 23566">
            <a:extLst>
              <a:ext uri="{FF2B5EF4-FFF2-40B4-BE49-F238E27FC236}">
                <a16:creationId xmlns:a16="http://schemas.microsoft.com/office/drawing/2014/main" id="{210CA9EC-E198-4F7A-899A-98B34B2E3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421986" flipH="1" flipV="1">
            <a:off x="6373958" y="2582198"/>
            <a:ext cx="5314747" cy="3743023"/>
          </a:xfrm>
          <a:custGeom>
            <a:avLst/>
            <a:gdLst>
              <a:gd name="connsiteX0" fmla="*/ 3702321 w 7745301"/>
              <a:gd name="connsiteY0" fmla="*/ 1 h 5116750"/>
              <a:gd name="connsiteX1" fmla="*/ 6217926 w 7745301"/>
              <a:gd name="connsiteY1" fmla="*/ 504118 h 5116750"/>
              <a:gd name="connsiteX2" fmla="*/ 7691963 w 7745301"/>
              <a:gd name="connsiteY2" fmla="*/ 1956116 h 5116750"/>
              <a:gd name="connsiteX3" fmla="*/ 7018768 w 7745301"/>
              <a:gd name="connsiteY3" fmla="*/ 4594118 h 5116750"/>
              <a:gd name="connsiteX4" fmla="*/ 3330769 w 7745301"/>
              <a:gd name="connsiteY4" fmla="*/ 5060764 h 5116750"/>
              <a:gd name="connsiteX5" fmla="*/ 448565 w 7745301"/>
              <a:gd name="connsiteY5" fmla="*/ 4100663 h 5116750"/>
              <a:gd name="connsiteX6" fmla="*/ 444295 w 7745301"/>
              <a:gd name="connsiteY6" fmla="*/ 4094686 h 5116750"/>
              <a:gd name="connsiteX7" fmla="*/ 428551 w 7745301"/>
              <a:gd name="connsiteY7" fmla="*/ 4079438 h 5116750"/>
              <a:gd name="connsiteX8" fmla="*/ 0 w 7745301"/>
              <a:gd name="connsiteY8" fmla="*/ 2902523 h 5116750"/>
              <a:gd name="connsiteX9" fmla="*/ 23926 w 7745301"/>
              <a:gd name="connsiteY9" fmla="*/ 2595143 h 5116750"/>
              <a:gd name="connsiteX10" fmla="*/ 78299 w 7745301"/>
              <a:gd name="connsiteY10" fmla="*/ 2368287 h 5116750"/>
              <a:gd name="connsiteX11" fmla="*/ 96408 w 7745301"/>
              <a:gd name="connsiteY11" fmla="*/ 2246138 h 5116750"/>
              <a:gd name="connsiteX12" fmla="*/ 858938 w 7745301"/>
              <a:gd name="connsiteY12" fmla="*/ 998674 h 5116750"/>
              <a:gd name="connsiteX13" fmla="*/ 784483 w 7745301"/>
              <a:gd name="connsiteY13" fmla="*/ 373158 h 5116750"/>
              <a:gd name="connsiteX14" fmla="*/ 1744942 w 7745301"/>
              <a:gd name="connsiteY14" fmla="*/ 499346 h 5116750"/>
              <a:gd name="connsiteX15" fmla="*/ 3702321 w 7745301"/>
              <a:gd name="connsiteY15" fmla="*/ 1 h 5116750"/>
              <a:gd name="connsiteX0" fmla="*/ 3718157 w 7761137"/>
              <a:gd name="connsiteY0" fmla="*/ 1 h 5116750"/>
              <a:gd name="connsiteX1" fmla="*/ 6233762 w 7761137"/>
              <a:gd name="connsiteY1" fmla="*/ 504118 h 5116750"/>
              <a:gd name="connsiteX2" fmla="*/ 7707799 w 7761137"/>
              <a:gd name="connsiteY2" fmla="*/ 1956116 h 5116750"/>
              <a:gd name="connsiteX3" fmla="*/ 7034604 w 7761137"/>
              <a:gd name="connsiteY3" fmla="*/ 4594118 h 5116750"/>
              <a:gd name="connsiteX4" fmla="*/ 3346605 w 7761137"/>
              <a:gd name="connsiteY4" fmla="*/ 5060764 h 5116750"/>
              <a:gd name="connsiteX5" fmla="*/ 464401 w 7761137"/>
              <a:gd name="connsiteY5" fmla="*/ 4100663 h 5116750"/>
              <a:gd name="connsiteX6" fmla="*/ 460131 w 7761137"/>
              <a:gd name="connsiteY6" fmla="*/ 4094686 h 5116750"/>
              <a:gd name="connsiteX7" fmla="*/ 444387 w 7761137"/>
              <a:gd name="connsiteY7" fmla="*/ 4079438 h 5116750"/>
              <a:gd name="connsiteX8" fmla="*/ 15836 w 7761137"/>
              <a:gd name="connsiteY8" fmla="*/ 2902523 h 5116750"/>
              <a:gd name="connsiteX9" fmla="*/ 94135 w 7761137"/>
              <a:gd name="connsiteY9" fmla="*/ 2368287 h 5116750"/>
              <a:gd name="connsiteX10" fmla="*/ 112244 w 7761137"/>
              <a:gd name="connsiteY10" fmla="*/ 2246138 h 5116750"/>
              <a:gd name="connsiteX11" fmla="*/ 874774 w 7761137"/>
              <a:gd name="connsiteY11" fmla="*/ 998674 h 5116750"/>
              <a:gd name="connsiteX12" fmla="*/ 800319 w 7761137"/>
              <a:gd name="connsiteY12" fmla="*/ 373158 h 5116750"/>
              <a:gd name="connsiteX13" fmla="*/ 1760778 w 7761137"/>
              <a:gd name="connsiteY13" fmla="*/ 499346 h 5116750"/>
              <a:gd name="connsiteX14" fmla="*/ 3718157 w 7761137"/>
              <a:gd name="connsiteY14" fmla="*/ 1 h 5116750"/>
              <a:gd name="connsiteX0" fmla="*/ 3733943 w 7776923"/>
              <a:gd name="connsiteY0" fmla="*/ 1 h 5116750"/>
              <a:gd name="connsiteX1" fmla="*/ 6249548 w 7776923"/>
              <a:gd name="connsiteY1" fmla="*/ 504118 h 5116750"/>
              <a:gd name="connsiteX2" fmla="*/ 7723585 w 7776923"/>
              <a:gd name="connsiteY2" fmla="*/ 1956116 h 5116750"/>
              <a:gd name="connsiteX3" fmla="*/ 7050390 w 7776923"/>
              <a:gd name="connsiteY3" fmla="*/ 4594118 h 5116750"/>
              <a:gd name="connsiteX4" fmla="*/ 3362391 w 7776923"/>
              <a:gd name="connsiteY4" fmla="*/ 5060764 h 5116750"/>
              <a:gd name="connsiteX5" fmla="*/ 480187 w 7776923"/>
              <a:gd name="connsiteY5" fmla="*/ 4100663 h 5116750"/>
              <a:gd name="connsiteX6" fmla="*/ 475917 w 7776923"/>
              <a:gd name="connsiteY6" fmla="*/ 4094686 h 5116750"/>
              <a:gd name="connsiteX7" fmla="*/ 460173 w 7776923"/>
              <a:gd name="connsiteY7" fmla="*/ 4079438 h 5116750"/>
              <a:gd name="connsiteX8" fmla="*/ 31622 w 7776923"/>
              <a:gd name="connsiteY8" fmla="*/ 2902523 h 5116750"/>
              <a:gd name="connsiteX9" fmla="*/ 128030 w 7776923"/>
              <a:gd name="connsiteY9" fmla="*/ 2246138 h 5116750"/>
              <a:gd name="connsiteX10" fmla="*/ 890560 w 7776923"/>
              <a:gd name="connsiteY10" fmla="*/ 998674 h 5116750"/>
              <a:gd name="connsiteX11" fmla="*/ 816105 w 7776923"/>
              <a:gd name="connsiteY11" fmla="*/ 373158 h 5116750"/>
              <a:gd name="connsiteX12" fmla="*/ 1776564 w 7776923"/>
              <a:gd name="connsiteY12" fmla="*/ 499346 h 5116750"/>
              <a:gd name="connsiteX13" fmla="*/ 3733943 w 7776923"/>
              <a:gd name="connsiteY13" fmla="*/ 1 h 5116750"/>
              <a:gd name="connsiteX0" fmla="*/ 3729138 w 7772118"/>
              <a:gd name="connsiteY0" fmla="*/ 1 h 5116750"/>
              <a:gd name="connsiteX1" fmla="*/ 6244743 w 7772118"/>
              <a:gd name="connsiteY1" fmla="*/ 504118 h 5116750"/>
              <a:gd name="connsiteX2" fmla="*/ 7718780 w 7772118"/>
              <a:gd name="connsiteY2" fmla="*/ 1956116 h 5116750"/>
              <a:gd name="connsiteX3" fmla="*/ 7045585 w 7772118"/>
              <a:gd name="connsiteY3" fmla="*/ 4594118 h 5116750"/>
              <a:gd name="connsiteX4" fmla="*/ 3357586 w 7772118"/>
              <a:gd name="connsiteY4" fmla="*/ 5060764 h 5116750"/>
              <a:gd name="connsiteX5" fmla="*/ 475382 w 7772118"/>
              <a:gd name="connsiteY5" fmla="*/ 4100663 h 5116750"/>
              <a:gd name="connsiteX6" fmla="*/ 471112 w 7772118"/>
              <a:gd name="connsiteY6" fmla="*/ 4094686 h 5116750"/>
              <a:gd name="connsiteX7" fmla="*/ 455368 w 7772118"/>
              <a:gd name="connsiteY7" fmla="*/ 4079438 h 5116750"/>
              <a:gd name="connsiteX8" fmla="*/ 26817 w 7772118"/>
              <a:gd name="connsiteY8" fmla="*/ 2902523 h 5116750"/>
              <a:gd name="connsiteX9" fmla="*/ 137080 w 7772118"/>
              <a:gd name="connsiteY9" fmla="*/ 2116479 h 5116750"/>
              <a:gd name="connsiteX10" fmla="*/ 885755 w 7772118"/>
              <a:gd name="connsiteY10" fmla="*/ 998674 h 5116750"/>
              <a:gd name="connsiteX11" fmla="*/ 811300 w 7772118"/>
              <a:gd name="connsiteY11" fmla="*/ 373158 h 5116750"/>
              <a:gd name="connsiteX12" fmla="*/ 1771759 w 7772118"/>
              <a:gd name="connsiteY12" fmla="*/ 499346 h 5116750"/>
              <a:gd name="connsiteX13" fmla="*/ 3729138 w 7772118"/>
              <a:gd name="connsiteY13" fmla="*/ 1 h 5116750"/>
              <a:gd name="connsiteX0" fmla="*/ 3729138 w 7772118"/>
              <a:gd name="connsiteY0" fmla="*/ 1 h 5096139"/>
              <a:gd name="connsiteX1" fmla="*/ 6244743 w 7772118"/>
              <a:gd name="connsiteY1" fmla="*/ 504118 h 5096139"/>
              <a:gd name="connsiteX2" fmla="*/ 7718780 w 7772118"/>
              <a:gd name="connsiteY2" fmla="*/ 1956116 h 5096139"/>
              <a:gd name="connsiteX3" fmla="*/ 7045585 w 7772118"/>
              <a:gd name="connsiteY3" fmla="*/ 4594118 h 5096139"/>
              <a:gd name="connsiteX4" fmla="*/ 3357586 w 7772118"/>
              <a:gd name="connsiteY4" fmla="*/ 5060764 h 5096139"/>
              <a:gd name="connsiteX5" fmla="*/ 475382 w 7772118"/>
              <a:gd name="connsiteY5" fmla="*/ 4100663 h 5096139"/>
              <a:gd name="connsiteX6" fmla="*/ 471112 w 7772118"/>
              <a:gd name="connsiteY6" fmla="*/ 4094686 h 5096139"/>
              <a:gd name="connsiteX7" fmla="*/ 455368 w 7772118"/>
              <a:gd name="connsiteY7" fmla="*/ 4079438 h 5096139"/>
              <a:gd name="connsiteX8" fmla="*/ 26817 w 7772118"/>
              <a:gd name="connsiteY8" fmla="*/ 2902523 h 5096139"/>
              <a:gd name="connsiteX9" fmla="*/ 137080 w 7772118"/>
              <a:gd name="connsiteY9" fmla="*/ 2116479 h 5096139"/>
              <a:gd name="connsiteX10" fmla="*/ 885755 w 7772118"/>
              <a:gd name="connsiteY10" fmla="*/ 998674 h 5096139"/>
              <a:gd name="connsiteX11" fmla="*/ 811300 w 7772118"/>
              <a:gd name="connsiteY11" fmla="*/ 373158 h 5096139"/>
              <a:gd name="connsiteX12" fmla="*/ 1771759 w 7772118"/>
              <a:gd name="connsiteY12" fmla="*/ 499346 h 5096139"/>
              <a:gd name="connsiteX13" fmla="*/ 3729138 w 7772118"/>
              <a:gd name="connsiteY13" fmla="*/ 1 h 5096139"/>
              <a:gd name="connsiteX0" fmla="*/ 3729138 w 7764503"/>
              <a:gd name="connsiteY0" fmla="*/ 1 h 5061926"/>
              <a:gd name="connsiteX1" fmla="*/ 6244743 w 7764503"/>
              <a:gd name="connsiteY1" fmla="*/ 504118 h 5061926"/>
              <a:gd name="connsiteX2" fmla="*/ 7718780 w 7764503"/>
              <a:gd name="connsiteY2" fmla="*/ 1956116 h 5061926"/>
              <a:gd name="connsiteX3" fmla="*/ 7009765 w 7764503"/>
              <a:gd name="connsiteY3" fmla="*/ 4240028 h 5061926"/>
              <a:gd name="connsiteX4" fmla="*/ 3357586 w 7764503"/>
              <a:gd name="connsiteY4" fmla="*/ 5060764 h 5061926"/>
              <a:gd name="connsiteX5" fmla="*/ 475382 w 7764503"/>
              <a:gd name="connsiteY5" fmla="*/ 4100663 h 5061926"/>
              <a:gd name="connsiteX6" fmla="*/ 471112 w 7764503"/>
              <a:gd name="connsiteY6" fmla="*/ 4094686 h 5061926"/>
              <a:gd name="connsiteX7" fmla="*/ 455368 w 7764503"/>
              <a:gd name="connsiteY7" fmla="*/ 4079438 h 5061926"/>
              <a:gd name="connsiteX8" fmla="*/ 26817 w 7764503"/>
              <a:gd name="connsiteY8" fmla="*/ 2902523 h 5061926"/>
              <a:gd name="connsiteX9" fmla="*/ 137080 w 7764503"/>
              <a:gd name="connsiteY9" fmla="*/ 2116479 h 5061926"/>
              <a:gd name="connsiteX10" fmla="*/ 885755 w 7764503"/>
              <a:gd name="connsiteY10" fmla="*/ 998674 h 5061926"/>
              <a:gd name="connsiteX11" fmla="*/ 811300 w 7764503"/>
              <a:gd name="connsiteY11" fmla="*/ 373158 h 5061926"/>
              <a:gd name="connsiteX12" fmla="*/ 1771759 w 7764503"/>
              <a:gd name="connsiteY12" fmla="*/ 499346 h 5061926"/>
              <a:gd name="connsiteX13" fmla="*/ 3729138 w 7764503"/>
              <a:gd name="connsiteY13" fmla="*/ 1 h 5061926"/>
              <a:gd name="connsiteX0" fmla="*/ 3729138 w 7746582"/>
              <a:gd name="connsiteY0" fmla="*/ 1 h 5061961"/>
              <a:gd name="connsiteX1" fmla="*/ 6244743 w 7746582"/>
              <a:gd name="connsiteY1" fmla="*/ 504118 h 5061961"/>
              <a:gd name="connsiteX2" fmla="*/ 7698507 w 7746582"/>
              <a:gd name="connsiteY2" fmla="*/ 1893640 h 5061961"/>
              <a:gd name="connsiteX3" fmla="*/ 7009765 w 7746582"/>
              <a:gd name="connsiteY3" fmla="*/ 4240028 h 5061961"/>
              <a:gd name="connsiteX4" fmla="*/ 3357586 w 7746582"/>
              <a:gd name="connsiteY4" fmla="*/ 5060764 h 5061961"/>
              <a:gd name="connsiteX5" fmla="*/ 475382 w 7746582"/>
              <a:gd name="connsiteY5" fmla="*/ 4100663 h 5061961"/>
              <a:gd name="connsiteX6" fmla="*/ 471112 w 7746582"/>
              <a:gd name="connsiteY6" fmla="*/ 4094686 h 5061961"/>
              <a:gd name="connsiteX7" fmla="*/ 455368 w 7746582"/>
              <a:gd name="connsiteY7" fmla="*/ 4079438 h 5061961"/>
              <a:gd name="connsiteX8" fmla="*/ 26817 w 7746582"/>
              <a:gd name="connsiteY8" fmla="*/ 2902523 h 5061961"/>
              <a:gd name="connsiteX9" fmla="*/ 137080 w 7746582"/>
              <a:gd name="connsiteY9" fmla="*/ 2116479 h 5061961"/>
              <a:gd name="connsiteX10" fmla="*/ 885755 w 7746582"/>
              <a:gd name="connsiteY10" fmla="*/ 998674 h 5061961"/>
              <a:gd name="connsiteX11" fmla="*/ 811300 w 7746582"/>
              <a:gd name="connsiteY11" fmla="*/ 373158 h 5061961"/>
              <a:gd name="connsiteX12" fmla="*/ 1771759 w 7746582"/>
              <a:gd name="connsiteY12" fmla="*/ 499346 h 5061961"/>
              <a:gd name="connsiteX13" fmla="*/ 3729138 w 7746582"/>
              <a:gd name="connsiteY13" fmla="*/ 1 h 5061961"/>
              <a:gd name="connsiteX0" fmla="*/ 3729138 w 7748607"/>
              <a:gd name="connsiteY0" fmla="*/ 1 h 5061961"/>
              <a:gd name="connsiteX1" fmla="*/ 6244743 w 7748607"/>
              <a:gd name="connsiteY1" fmla="*/ 504118 h 5061961"/>
              <a:gd name="connsiteX2" fmla="*/ 7698507 w 7748607"/>
              <a:gd name="connsiteY2" fmla="*/ 1893640 h 5061961"/>
              <a:gd name="connsiteX3" fmla="*/ 7009765 w 7748607"/>
              <a:gd name="connsiteY3" fmla="*/ 4240028 h 5061961"/>
              <a:gd name="connsiteX4" fmla="*/ 3357586 w 7748607"/>
              <a:gd name="connsiteY4" fmla="*/ 5060764 h 5061961"/>
              <a:gd name="connsiteX5" fmla="*/ 475382 w 7748607"/>
              <a:gd name="connsiteY5" fmla="*/ 4100663 h 5061961"/>
              <a:gd name="connsiteX6" fmla="*/ 471112 w 7748607"/>
              <a:gd name="connsiteY6" fmla="*/ 4094686 h 5061961"/>
              <a:gd name="connsiteX7" fmla="*/ 455368 w 7748607"/>
              <a:gd name="connsiteY7" fmla="*/ 4079438 h 5061961"/>
              <a:gd name="connsiteX8" fmla="*/ 26817 w 7748607"/>
              <a:gd name="connsiteY8" fmla="*/ 2902523 h 5061961"/>
              <a:gd name="connsiteX9" fmla="*/ 137080 w 7748607"/>
              <a:gd name="connsiteY9" fmla="*/ 2116479 h 5061961"/>
              <a:gd name="connsiteX10" fmla="*/ 885755 w 7748607"/>
              <a:gd name="connsiteY10" fmla="*/ 998674 h 5061961"/>
              <a:gd name="connsiteX11" fmla="*/ 811300 w 7748607"/>
              <a:gd name="connsiteY11" fmla="*/ 373158 h 5061961"/>
              <a:gd name="connsiteX12" fmla="*/ 1771759 w 7748607"/>
              <a:gd name="connsiteY12" fmla="*/ 499346 h 5061961"/>
              <a:gd name="connsiteX13" fmla="*/ 3729138 w 7748607"/>
              <a:gd name="connsiteY13" fmla="*/ 1 h 5061961"/>
              <a:gd name="connsiteX0" fmla="*/ 3729138 w 7741343"/>
              <a:gd name="connsiteY0" fmla="*/ 1 h 5061961"/>
              <a:gd name="connsiteX1" fmla="*/ 6244743 w 7741343"/>
              <a:gd name="connsiteY1" fmla="*/ 504118 h 5061961"/>
              <a:gd name="connsiteX2" fmla="*/ 7698507 w 7741343"/>
              <a:gd name="connsiteY2" fmla="*/ 1893640 h 5061961"/>
              <a:gd name="connsiteX3" fmla="*/ 7009765 w 7741343"/>
              <a:gd name="connsiteY3" fmla="*/ 4240028 h 5061961"/>
              <a:gd name="connsiteX4" fmla="*/ 3357586 w 7741343"/>
              <a:gd name="connsiteY4" fmla="*/ 5060764 h 5061961"/>
              <a:gd name="connsiteX5" fmla="*/ 475382 w 7741343"/>
              <a:gd name="connsiteY5" fmla="*/ 4100663 h 5061961"/>
              <a:gd name="connsiteX6" fmla="*/ 471112 w 7741343"/>
              <a:gd name="connsiteY6" fmla="*/ 4094686 h 5061961"/>
              <a:gd name="connsiteX7" fmla="*/ 455368 w 7741343"/>
              <a:gd name="connsiteY7" fmla="*/ 4079438 h 5061961"/>
              <a:gd name="connsiteX8" fmla="*/ 26817 w 7741343"/>
              <a:gd name="connsiteY8" fmla="*/ 2902523 h 5061961"/>
              <a:gd name="connsiteX9" fmla="*/ 137080 w 7741343"/>
              <a:gd name="connsiteY9" fmla="*/ 2116479 h 5061961"/>
              <a:gd name="connsiteX10" fmla="*/ 885755 w 7741343"/>
              <a:gd name="connsiteY10" fmla="*/ 998674 h 5061961"/>
              <a:gd name="connsiteX11" fmla="*/ 811300 w 7741343"/>
              <a:gd name="connsiteY11" fmla="*/ 373158 h 5061961"/>
              <a:gd name="connsiteX12" fmla="*/ 1771759 w 7741343"/>
              <a:gd name="connsiteY12" fmla="*/ 499346 h 5061961"/>
              <a:gd name="connsiteX13" fmla="*/ 3729138 w 7741343"/>
              <a:gd name="connsiteY13" fmla="*/ 1 h 5061961"/>
              <a:gd name="connsiteX0" fmla="*/ 3729138 w 7741193"/>
              <a:gd name="connsiteY0" fmla="*/ 1 h 5061961"/>
              <a:gd name="connsiteX1" fmla="*/ 6323144 w 7741193"/>
              <a:gd name="connsiteY1" fmla="*/ 313740 h 5061961"/>
              <a:gd name="connsiteX2" fmla="*/ 7698507 w 7741193"/>
              <a:gd name="connsiteY2" fmla="*/ 1893640 h 5061961"/>
              <a:gd name="connsiteX3" fmla="*/ 7009765 w 7741193"/>
              <a:gd name="connsiteY3" fmla="*/ 4240028 h 5061961"/>
              <a:gd name="connsiteX4" fmla="*/ 3357586 w 7741193"/>
              <a:gd name="connsiteY4" fmla="*/ 5060764 h 5061961"/>
              <a:gd name="connsiteX5" fmla="*/ 475382 w 7741193"/>
              <a:gd name="connsiteY5" fmla="*/ 4100663 h 5061961"/>
              <a:gd name="connsiteX6" fmla="*/ 471112 w 7741193"/>
              <a:gd name="connsiteY6" fmla="*/ 4094686 h 5061961"/>
              <a:gd name="connsiteX7" fmla="*/ 455368 w 7741193"/>
              <a:gd name="connsiteY7" fmla="*/ 4079438 h 5061961"/>
              <a:gd name="connsiteX8" fmla="*/ 26817 w 7741193"/>
              <a:gd name="connsiteY8" fmla="*/ 2902523 h 5061961"/>
              <a:gd name="connsiteX9" fmla="*/ 137080 w 7741193"/>
              <a:gd name="connsiteY9" fmla="*/ 2116479 h 5061961"/>
              <a:gd name="connsiteX10" fmla="*/ 885755 w 7741193"/>
              <a:gd name="connsiteY10" fmla="*/ 998674 h 5061961"/>
              <a:gd name="connsiteX11" fmla="*/ 811300 w 7741193"/>
              <a:gd name="connsiteY11" fmla="*/ 373158 h 5061961"/>
              <a:gd name="connsiteX12" fmla="*/ 1771759 w 7741193"/>
              <a:gd name="connsiteY12" fmla="*/ 499346 h 5061961"/>
              <a:gd name="connsiteX13" fmla="*/ 3729138 w 7741193"/>
              <a:gd name="connsiteY13" fmla="*/ 1 h 5061961"/>
              <a:gd name="connsiteX0" fmla="*/ 3730409 w 7742464"/>
              <a:gd name="connsiteY0" fmla="*/ 1 h 5061961"/>
              <a:gd name="connsiteX1" fmla="*/ 6324415 w 7742464"/>
              <a:gd name="connsiteY1" fmla="*/ 313740 h 5061961"/>
              <a:gd name="connsiteX2" fmla="*/ 7699778 w 7742464"/>
              <a:gd name="connsiteY2" fmla="*/ 1893640 h 5061961"/>
              <a:gd name="connsiteX3" fmla="*/ 7011036 w 7742464"/>
              <a:gd name="connsiteY3" fmla="*/ 4240028 h 5061961"/>
              <a:gd name="connsiteX4" fmla="*/ 3358857 w 7742464"/>
              <a:gd name="connsiteY4" fmla="*/ 5060764 h 5061961"/>
              <a:gd name="connsiteX5" fmla="*/ 476653 w 7742464"/>
              <a:gd name="connsiteY5" fmla="*/ 4100663 h 5061961"/>
              <a:gd name="connsiteX6" fmla="*/ 472383 w 7742464"/>
              <a:gd name="connsiteY6" fmla="*/ 4094686 h 5061961"/>
              <a:gd name="connsiteX7" fmla="*/ 473817 w 7742464"/>
              <a:gd name="connsiteY7" fmla="*/ 4387149 h 5061961"/>
              <a:gd name="connsiteX8" fmla="*/ 28088 w 7742464"/>
              <a:gd name="connsiteY8" fmla="*/ 2902523 h 5061961"/>
              <a:gd name="connsiteX9" fmla="*/ 138351 w 7742464"/>
              <a:gd name="connsiteY9" fmla="*/ 2116479 h 5061961"/>
              <a:gd name="connsiteX10" fmla="*/ 887026 w 7742464"/>
              <a:gd name="connsiteY10" fmla="*/ 998674 h 5061961"/>
              <a:gd name="connsiteX11" fmla="*/ 812571 w 7742464"/>
              <a:gd name="connsiteY11" fmla="*/ 373158 h 5061961"/>
              <a:gd name="connsiteX12" fmla="*/ 1773030 w 7742464"/>
              <a:gd name="connsiteY12" fmla="*/ 499346 h 5061961"/>
              <a:gd name="connsiteX13" fmla="*/ 3730409 w 7742464"/>
              <a:gd name="connsiteY13" fmla="*/ 1 h 5061961"/>
              <a:gd name="connsiteX0" fmla="*/ 3730409 w 7742464"/>
              <a:gd name="connsiteY0" fmla="*/ 1 h 5061961"/>
              <a:gd name="connsiteX1" fmla="*/ 6324415 w 7742464"/>
              <a:gd name="connsiteY1" fmla="*/ 313740 h 5061961"/>
              <a:gd name="connsiteX2" fmla="*/ 7699778 w 7742464"/>
              <a:gd name="connsiteY2" fmla="*/ 1893640 h 5061961"/>
              <a:gd name="connsiteX3" fmla="*/ 7011036 w 7742464"/>
              <a:gd name="connsiteY3" fmla="*/ 4240028 h 5061961"/>
              <a:gd name="connsiteX4" fmla="*/ 3358857 w 7742464"/>
              <a:gd name="connsiteY4" fmla="*/ 5060764 h 5061961"/>
              <a:gd name="connsiteX5" fmla="*/ 476653 w 7742464"/>
              <a:gd name="connsiteY5" fmla="*/ 4100663 h 5061961"/>
              <a:gd name="connsiteX6" fmla="*/ 473817 w 7742464"/>
              <a:gd name="connsiteY6" fmla="*/ 4387149 h 5061961"/>
              <a:gd name="connsiteX7" fmla="*/ 28088 w 7742464"/>
              <a:gd name="connsiteY7" fmla="*/ 2902523 h 5061961"/>
              <a:gd name="connsiteX8" fmla="*/ 138351 w 7742464"/>
              <a:gd name="connsiteY8" fmla="*/ 2116479 h 5061961"/>
              <a:gd name="connsiteX9" fmla="*/ 887026 w 7742464"/>
              <a:gd name="connsiteY9" fmla="*/ 998674 h 5061961"/>
              <a:gd name="connsiteX10" fmla="*/ 812571 w 7742464"/>
              <a:gd name="connsiteY10" fmla="*/ 373158 h 5061961"/>
              <a:gd name="connsiteX11" fmla="*/ 1773030 w 7742464"/>
              <a:gd name="connsiteY11" fmla="*/ 499346 h 5061961"/>
              <a:gd name="connsiteX12" fmla="*/ 3730409 w 7742464"/>
              <a:gd name="connsiteY12" fmla="*/ 1 h 5061961"/>
              <a:gd name="connsiteX0" fmla="*/ 3730409 w 7742464"/>
              <a:gd name="connsiteY0" fmla="*/ 1 h 5062019"/>
              <a:gd name="connsiteX1" fmla="*/ 6324415 w 7742464"/>
              <a:gd name="connsiteY1" fmla="*/ 313740 h 5062019"/>
              <a:gd name="connsiteX2" fmla="*/ 7699778 w 7742464"/>
              <a:gd name="connsiteY2" fmla="*/ 1893640 h 5062019"/>
              <a:gd name="connsiteX3" fmla="*/ 7011036 w 7742464"/>
              <a:gd name="connsiteY3" fmla="*/ 4240028 h 5062019"/>
              <a:gd name="connsiteX4" fmla="*/ 3358857 w 7742464"/>
              <a:gd name="connsiteY4" fmla="*/ 5060764 h 5062019"/>
              <a:gd name="connsiteX5" fmla="*/ 473817 w 7742464"/>
              <a:gd name="connsiteY5" fmla="*/ 4387149 h 5062019"/>
              <a:gd name="connsiteX6" fmla="*/ 28088 w 7742464"/>
              <a:gd name="connsiteY6" fmla="*/ 2902523 h 5062019"/>
              <a:gd name="connsiteX7" fmla="*/ 138351 w 7742464"/>
              <a:gd name="connsiteY7" fmla="*/ 2116479 h 5062019"/>
              <a:gd name="connsiteX8" fmla="*/ 887026 w 7742464"/>
              <a:gd name="connsiteY8" fmla="*/ 998674 h 5062019"/>
              <a:gd name="connsiteX9" fmla="*/ 812571 w 7742464"/>
              <a:gd name="connsiteY9" fmla="*/ 373158 h 5062019"/>
              <a:gd name="connsiteX10" fmla="*/ 1773030 w 7742464"/>
              <a:gd name="connsiteY10" fmla="*/ 499346 h 5062019"/>
              <a:gd name="connsiteX11" fmla="*/ 3730409 w 7742464"/>
              <a:gd name="connsiteY11" fmla="*/ 1 h 5062019"/>
              <a:gd name="connsiteX0" fmla="*/ 3736775 w 7748830"/>
              <a:gd name="connsiteY0" fmla="*/ 1 h 5084826"/>
              <a:gd name="connsiteX1" fmla="*/ 6330781 w 7748830"/>
              <a:gd name="connsiteY1" fmla="*/ 313740 h 5084826"/>
              <a:gd name="connsiteX2" fmla="*/ 7706144 w 7748830"/>
              <a:gd name="connsiteY2" fmla="*/ 1893640 h 5084826"/>
              <a:gd name="connsiteX3" fmla="*/ 7017402 w 7748830"/>
              <a:gd name="connsiteY3" fmla="*/ 4240028 h 5084826"/>
              <a:gd name="connsiteX4" fmla="*/ 3365223 w 7748830"/>
              <a:gd name="connsiteY4" fmla="*/ 5060764 h 5084826"/>
              <a:gd name="connsiteX5" fmla="*/ 566153 w 7748830"/>
              <a:gd name="connsiteY5" fmla="*/ 4685337 h 5084826"/>
              <a:gd name="connsiteX6" fmla="*/ 34454 w 7748830"/>
              <a:gd name="connsiteY6" fmla="*/ 2902523 h 5084826"/>
              <a:gd name="connsiteX7" fmla="*/ 144717 w 7748830"/>
              <a:gd name="connsiteY7" fmla="*/ 2116479 h 5084826"/>
              <a:gd name="connsiteX8" fmla="*/ 893392 w 7748830"/>
              <a:gd name="connsiteY8" fmla="*/ 998674 h 5084826"/>
              <a:gd name="connsiteX9" fmla="*/ 818937 w 7748830"/>
              <a:gd name="connsiteY9" fmla="*/ 373158 h 5084826"/>
              <a:gd name="connsiteX10" fmla="*/ 1779396 w 7748830"/>
              <a:gd name="connsiteY10" fmla="*/ 499346 h 5084826"/>
              <a:gd name="connsiteX11" fmla="*/ 3736775 w 7748830"/>
              <a:gd name="connsiteY11" fmla="*/ 1 h 5084826"/>
              <a:gd name="connsiteX0" fmla="*/ 3626592 w 7638647"/>
              <a:gd name="connsiteY0" fmla="*/ 1 h 5105505"/>
              <a:gd name="connsiteX1" fmla="*/ 6220598 w 7638647"/>
              <a:gd name="connsiteY1" fmla="*/ 313740 h 5105505"/>
              <a:gd name="connsiteX2" fmla="*/ 7595961 w 7638647"/>
              <a:gd name="connsiteY2" fmla="*/ 1893640 h 5105505"/>
              <a:gd name="connsiteX3" fmla="*/ 6907219 w 7638647"/>
              <a:gd name="connsiteY3" fmla="*/ 4240028 h 5105505"/>
              <a:gd name="connsiteX4" fmla="*/ 3255040 w 7638647"/>
              <a:gd name="connsiteY4" fmla="*/ 5060764 h 5105505"/>
              <a:gd name="connsiteX5" fmla="*/ 455970 w 7638647"/>
              <a:gd name="connsiteY5" fmla="*/ 4685337 h 5105505"/>
              <a:gd name="connsiteX6" fmla="*/ 34534 w 7638647"/>
              <a:gd name="connsiteY6" fmla="*/ 2116479 h 5105505"/>
              <a:gd name="connsiteX7" fmla="*/ 783209 w 7638647"/>
              <a:gd name="connsiteY7" fmla="*/ 998674 h 5105505"/>
              <a:gd name="connsiteX8" fmla="*/ 708754 w 7638647"/>
              <a:gd name="connsiteY8" fmla="*/ 373158 h 5105505"/>
              <a:gd name="connsiteX9" fmla="*/ 1669213 w 7638647"/>
              <a:gd name="connsiteY9" fmla="*/ 499346 h 5105505"/>
              <a:gd name="connsiteX10" fmla="*/ 3626592 w 7638647"/>
              <a:gd name="connsiteY10" fmla="*/ 1 h 5105505"/>
              <a:gd name="connsiteX0" fmla="*/ 3603023 w 7615078"/>
              <a:gd name="connsiteY0" fmla="*/ 1 h 5124997"/>
              <a:gd name="connsiteX1" fmla="*/ 6197029 w 7615078"/>
              <a:gd name="connsiteY1" fmla="*/ 313740 h 5124997"/>
              <a:gd name="connsiteX2" fmla="*/ 7572392 w 7615078"/>
              <a:gd name="connsiteY2" fmla="*/ 1893640 h 5124997"/>
              <a:gd name="connsiteX3" fmla="*/ 6883650 w 7615078"/>
              <a:gd name="connsiteY3" fmla="*/ 4240028 h 5124997"/>
              <a:gd name="connsiteX4" fmla="*/ 3231471 w 7615078"/>
              <a:gd name="connsiteY4" fmla="*/ 5060764 h 5124997"/>
              <a:gd name="connsiteX5" fmla="*/ 633161 w 7615078"/>
              <a:gd name="connsiteY5" fmla="*/ 4739149 h 5124997"/>
              <a:gd name="connsiteX6" fmla="*/ 10965 w 7615078"/>
              <a:gd name="connsiteY6" fmla="*/ 2116479 h 5124997"/>
              <a:gd name="connsiteX7" fmla="*/ 759640 w 7615078"/>
              <a:gd name="connsiteY7" fmla="*/ 998674 h 5124997"/>
              <a:gd name="connsiteX8" fmla="*/ 685185 w 7615078"/>
              <a:gd name="connsiteY8" fmla="*/ 373158 h 5124997"/>
              <a:gd name="connsiteX9" fmla="*/ 1645644 w 7615078"/>
              <a:gd name="connsiteY9" fmla="*/ 499346 h 5124997"/>
              <a:gd name="connsiteX10" fmla="*/ 3603023 w 7615078"/>
              <a:gd name="connsiteY10" fmla="*/ 1 h 5124997"/>
              <a:gd name="connsiteX0" fmla="*/ 3604900 w 7616955"/>
              <a:gd name="connsiteY0" fmla="*/ 1 h 5156507"/>
              <a:gd name="connsiteX1" fmla="*/ 6198906 w 7616955"/>
              <a:gd name="connsiteY1" fmla="*/ 313740 h 5156507"/>
              <a:gd name="connsiteX2" fmla="*/ 7574269 w 7616955"/>
              <a:gd name="connsiteY2" fmla="*/ 1893640 h 5156507"/>
              <a:gd name="connsiteX3" fmla="*/ 6885527 w 7616955"/>
              <a:gd name="connsiteY3" fmla="*/ 4240028 h 5156507"/>
              <a:gd name="connsiteX4" fmla="*/ 3233348 w 7616955"/>
              <a:gd name="connsiteY4" fmla="*/ 5060764 h 5156507"/>
              <a:gd name="connsiteX5" fmla="*/ 600275 w 7616955"/>
              <a:gd name="connsiteY5" fmla="*/ 4809242 h 5156507"/>
              <a:gd name="connsiteX6" fmla="*/ 12842 w 7616955"/>
              <a:gd name="connsiteY6" fmla="*/ 2116479 h 5156507"/>
              <a:gd name="connsiteX7" fmla="*/ 761517 w 7616955"/>
              <a:gd name="connsiteY7" fmla="*/ 998674 h 5156507"/>
              <a:gd name="connsiteX8" fmla="*/ 687062 w 7616955"/>
              <a:gd name="connsiteY8" fmla="*/ 373158 h 5156507"/>
              <a:gd name="connsiteX9" fmla="*/ 1647521 w 7616955"/>
              <a:gd name="connsiteY9" fmla="*/ 499346 h 5156507"/>
              <a:gd name="connsiteX10" fmla="*/ 3604900 w 7616955"/>
              <a:gd name="connsiteY10" fmla="*/ 1 h 5156507"/>
              <a:gd name="connsiteX0" fmla="*/ 3605747 w 7617802"/>
              <a:gd name="connsiteY0" fmla="*/ 1 h 5103957"/>
              <a:gd name="connsiteX1" fmla="*/ 6199753 w 7617802"/>
              <a:gd name="connsiteY1" fmla="*/ 313740 h 5103957"/>
              <a:gd name="connsiteX2" fmla="*/ 7575116 w 7617802"/>
              <a:gd name="connsiteY2" fmla="*/ 1893640 h 5103957"/>
              <a:gd name="connsiteX3" fmla="*/ 6886374 w 7617802"/>
              <a:gd name="connsiteY3" fmla="*/ 4240028 h 5103957"/>
              <a:gd name="connsiteX4" fmla="*/ 3234195 w 7617802"/>
              <a:gd name="connsiteY4" fmla="*/ 5060764 h 5103957"/>
              <a:gd name="connsiteX5" fmla="*/ 588097 w 7617802"/>
              <a:gd name="connsiteY5" fmla="*/ 4680481 h 5103957"/>
              <a:gd name="connsiteX6" fmla="*/ 13689 w 7617802"/>
              <a:gd name="connsiteY6" fmla="*/ 2116479 h 5103957"/>
              <a:gd name="connsiteX7" fmla="*/ 762364 w 7617802"/>
              <a:gd name="connsiteY7" fmla="*/ 998674 h 5103957"/>
              <a:gd name="connsiteX8" fmla="*/ 687909 w 7617802"/>
              <a:gd name="connsiteY8" fmla="*/ 373158 h 5103957"/>
              <a:gd name="connsiteX9" fmla="*/ 1648368 w 7617802"/>
              <a:gd name="connsiteY9" fmla="*/ 499346 h 5103957"/>
              <a:gd name="connsiteX10" fmla="*/ 3605747 w 7617802"/>
              <a:gd name="connsiteY10" fmla="*/ 1 h 5103957"/>
              <a:gd name="connsiteX0" fmla="*/ 3603400 w 7615455"/>
              <a:gd name="connsiteY0" fmla="*/ 1 h 5103958"/>
              <a:gd name="connsiteX1" fmla="*/ 6197406 w 7615455"/>
              <a:gd name="connsiteY1" fmla="*/ 313740 h 5103958"/>
              <a:gd name="connsiteX2" fmla="*/ 7572769 w 7615455"/>
              <a:gd name="connsiteY2" fmla="*/ 1893640 h 5103958"/>
              <a:gd name="connsiteX3" fmla="*/ 6884027 w 7615455"/>
              <a:gd name="connsiteY3" fmla="*/ 4240028 h 5103958"/>
              <a:gd name="connsiteX4" fmla="*/ 3231848 w 7615455"/>
              <a:gd name="connsiteY4" fmla="*/ 5060764 h 5103958"/>
              <a:gd name="connsiteX5" fmla="*/ 585750 w 7615455"/>
              <a:gd name="connsiteY5" fmla="*/ 4680481 h 5103958"/>
              <a:gd name="connsiteX6" fmla="*/ 13865 w 7615455"/>
              <a:gd name="connsiteY6" fmla="*/ 2279334 h 5103958"/>
              <a:gd name="connsiteX7" fmla="*/ 760017 w 7615455"/>
              <a:gd name="connsiteY7" fmla="*/ 998674 h 5103958"/>
              <a:gd name="connsiteX8" fmla="*/ 685562 w 7615455"/>
              <a:gd name="connsiteY8" fmla="*/ 373158 h 5103958"/>
              <a:gd name="connsiteX9" fmla="*/ 1646021 w 7615455"/>
              <a:gd name="connsiteY9" fmla="*/ 499346 h 5103958"/>
              <a:gd name="connsiteX10" fmla="*/ 3603400 w 7615455"/>
              <a:gd name="connsiteY10" fmla="*/ 1 h 5103958"/>
              <a:gd name="connsiteX0" fmla="*/ 3603400 w 7554491"/>
              <a:gd name="connsiteY0" fmla="*/ 1 h 5103958"/>
              <a:gd name="connsiteX1" fmla="*/ 6197406 w 7554491"/>
              <a:gd name="connsiteY1" fmla="*/ 313740 h 5103958"/>
              <a:gd name="connsiteX2" fmla="*/ 7502348 w 7554491"/>
              <a:gd name="connsiteY2" fmla="*/ 1887069 h 5103958"/>
              <a:gd name="connsiteX3" fmla="*/ 6884027 w 7554491"/>
              <a:gd name="connsiteY3" fmla="*/ 4240028 h 5103958"/>
              <a:gd name="connsiteX4" fmla="*/ 3231848 w 7554491"/>
              <a:gd name="connsiteY4" fmla="*/ 5060764 h 5103958"/>
              <a:gd name="connsiteX5" fmla="*/ 585750 w 7554491"/>
              <a:gd name="connsiteY5" fmla="*/ 4680481 h 5103958"/>
              <a:gd name="connsiteX6" fmla="*/ 13865 w 7554491"/>
              <a:gd name="connsiteY6" fmla="*/ 2279334 h 5103958"/>
              <a:gd name="connsiteX7" fmla="*/ 760017 w 7554491"/>
              <a:gd name="connsiteY7" fmla="*/ 998674 h 5103958"/>
              <a:gd name="connsiteX8" fmla="*/ 685562 w 7554491"/>
              <a:gd name="connsiteY8" fmla="*/ 373158 h 5103958"/>
              <a:gd name="connsiteX9" fmla="*/ 1646021 w 7554491"/>
              <a:gd name="connsiteY9" fmla="*/ 499346 h 5103958"/>
              <a:gd name="connsiteX10" fmla="*/ 3603400 w 7554491"/>
              <a:gd name="connsiteY10" fmla="*/ 1 h 5103958"/>
              <a:gd name="connsiteX0" fmla="*/ 3603400 w 7546134"/>
              <a:gd name="connsiteY0" fmla="*/ 1 h 5103958"/>
              <a:gd name="connsiteX1" fmla="*/ 6197406 w 7546134"/>
              <a:gd name="connsiteY1" fmla="*/ 313740 h 5103958"/>
              <a:gd name="connsiteX2" fmla="*/ 7502348 w 7546134"/>
              <a:gd name="connsiteY2" fmla="*/ 1887069 h 5103958"/>
              <a:gd name="connsiteX3" fmla="*/ 6884027 w 7546134"/>
              <a:gd name="connsiteY3" fmla="*/ 4240028 h 5103958"/>
              <a:gd name="connsiteX4" fmla="*/ 3231848 w 7546134"/>
              <a:gd name="connsiteY4" fmla="*/ 5060764 h 5103958"/>
              <a:gd name="connsiteX5" fmla="*/ 585750 w 7546134"/>
              <a:gd name="connsiteY5" fmla="*/ 4680481 h 5103958"/>
              <a:gd name="connsiteX6" fmla="*/ 13865 w 7546134"/>
              <a:gd name="connsiteY6" fmla="*/ 2279334 h 5103958"/>
              <a:gd name="connsiteX7" fmla="*/ 760017 w 7546134"/>
              <a:gd name="connsiteY7" fmla="*/ 998674 h 5103958"/>
              <a:gd name="connsiteX8" fmla="*/ 685562 w 7546134"/>
              <a:gd name="connsiteY8" fmla="*/ 373158 h 5103958"/>
              <a:gd name="connsiteX9" fmla="*/ 1646021 w 7546134"/>
              <a:gd name="connsiteY9" fmla="*/ 499346 h 5103958"/>
              <a:gd name="connsiteX10" fmla="*/ 3603400 w 7546134"/>
              <a:gd name="connsiteY10" fmla="*/ 1 h 5103958"/>
              <a:gd name="connsiteX0" fmla="*/ 3603400 w 7546134"/>
              <a:gd name="connsiteY0" fmla="*/ 33665 h 5137622"/>
              <a:gd name="connsiteX1" fmla="*/ 6197406 w 7546134"/>
              <a:gd name="connsiteY1" fmla="*/ 347404 h 5137622"/>
              <a:gd name="connsiteX2" fmla="*/ 7502348 w 7546134"/>
              <a:gd name="connsiteY2" fmla="*/ 1920733 h 5137622"/>
              <a:gd name="connsiteX3" fmla="*/ 6884027 w 7546134"/>
              <a:gd name="connsiteY3" fmla="*/ 4273692 h 5137622"/>
              <a:gd name="connsiteX4" fmla="*/ 3231848 w 7546134"/>
              <a:gd name="connsiteY4" fmla="*/ 5094428 h 5137622"/>
              <a:gd name="connsiteX5" fmla="*/ 585750 w 7546134"/>
              <a:gd name="connsiteY5" fmla="*/ 4714145 h 5137622"/>
              <a:gd name="connsiteX6" fmla="*/ 13865 w 7546134"/>
              <a:gd name="connsiteY6" fmla="*/ 2312998 h 5137622"/>
              <a:gd name="connsiteX7" fmla="*/ 760017 w 7546134"/>
              <a:gd name="connsiteY7" fmla="*/ 1032338 h 5137622"/>
              <a:gd name="connsiteX8" fmla="*/ 685562 w 7546134"/>
              <a:gd name="connsiteY8" fmla="*/ 406822 h 5137622"/>
              <a:gd name="connsiteX9" fmla="*/ 1646021 w 7546134"/>
              <a:gd name="connsiteY9" fmla="*/ 533010 h 5137622"/>
              <a:gd name="connsiteX10" fmla="*/ 3603400 w 7546134"/>
              <a:gd name="connsiteY10" fmla="*/ 33665 h 5137622"/>
              <a:gd name="connsiteX0" fmla="*/ 3603400 w 7546134"/>
              <a:gd name="connsiteY0" fmla="*/ 33665 h 5137622"/>
              <a:gd name="connsiteX1" fmla="*/ 6197406 w 7546134"/>
              <a:gd name="connsiteY1" fmla="*/ 347404 h 5137622"/>
              <a:gd name="connsiteX2" fmla="*/ 7502348 w 7546134"/>
              <a:gd name="connsiteY2" fmla="*/ 1920733 h 5137622"/>
              <a:gd name="connsiteX3" fmla="*/ 6884027 w 7546134"/>
              <a:gd name="connsiteY3" fmla="*/ 4273692 h 5137622"/>
              <a:gd name="connsiteX4" fmla="*/ 3231848 w 7546134"/>
              <a:gd name="connsiteY4" fmla="*/ 5094428 h 5137622"/>
              <a:gd name="connsiteX5" fmla="*/ 585750 w 7546134"/>
              <a:gd name="connsiteY5" fmla="*/ 4714145 h 5137622"/>
              <a:gd name="connsiteX6" fmla="*/ 13865 w 7546134"/>
              <a:gd name="connsiteY6" fmla="*/ 2312998 h 5137622"/>
              <a:gd name="connsiteX7" fmla="*/ 760017 w 7546134"/>
              <a:gd name="connsiteY7" fmla="*/ 1032338 h 5137622"/>
              <a:gd name="connsiteX8" fmla="*/ 685562 w 7546134"/>
              <a:gd name="connsiteY8" fmla="*/ 406822 h 5137622"/>
              <a:gd name="connsiteX9" fmla="*/ 1646021 w 7546134"/>
              <a:gd name="connsiteY9" fmla="*/ 533010 h 5137622"/>
              <a:gd name="connsiteX10" fmla="*/ 3603400 w 7546134"/>
              <a:gd name="connsiteY10" fmla="*/ 33665 h 5137622"/>
              <a:gd name="connsiteX0" fmla="*/ 3603400 w 7417783"/>
              <a:gd name="connsiteY0" fmla="*/ 31687 h 5135644"/>
              <a:gd name="connsiteX1" fmla="*/ 6197406 w 7417783"/>
              <a:gd name="connsiteY1" fmla="*/ 345426 h 5135644"/>
              <a:gd name="connsiteX2" fmla="*/ 7339607 w 7417783"/>
              <a:gd name="connsiteY2" fmla="*/ 1827041 h 5135644"/>
              <a:gd name="connsiteX3" fmla="*/ 6884027 w 7417783"/>
              <a:gd name="connsiteY3" fmla="*/ 4271714 h 5135644"/>
              <a:gd name="connsiteX4" fmla="*/ 3231848 w 7417783"/>
              <a:gd name="connsiteY4" fmla="*/ 5092450 h 5135644"/>
              <a:gd name="connsiteX5" fmla="*/ 585750 w 7417783"/>
              <a:gd name="connsiteY5" fmla="*/ 4712167 h 5135644"/>
              <a:gd name="connsiteX6" fmla="*/ 13865 w 7417783"/>
              <a:gd name="connsiteY6" fmla="*/ 2311020 h 5135644"/>
              <a:gd name="connsiteX7" fmla="*/ 760017 w 7417783"/>
              <a:gd name="connsiteY7" fmla="*/ 1030360 h 5135644"/>
              <a:gd name="connsiteX8" fmla="*/ 685562 w 7417783"/>
              <a:gd name="connsiteY8" fmla="*/ 404844 h 5135644"/>
              <a:gd name="connsiteX9" fmla="*/ 1646021 w 7417783"/>
              <a:gd name="connsiteY9" fmla="*/ 531032 h 5135644"/>
              <a:gd name="connsiteX10" fmla="*/ 3603400 w 7417783"/>
              <a:gd name="connsiteY10" fmla="*/ 31687 h 5135644"/>
              <a:gd name="connsiteX0" fmla="*/ 3603400 w 7374876"/>
              <a:gd name="connsiteY0" fmla="*/ 31687 h 5136334"/>
              <a:gd name="connsiteX1" fmla="*/ 6197406 w 7374876"/>
              <a:gd name="connsiteY1" fmla="*/ 345426 h 5136334"/>
              <a:gd name="connsiteX2" fmla="*/ 7339607 w 7374876"/>
              <a:gd name="connsiteY2" fmla="*/ 1827041 h 5136334"/>
              <a:gd name="connsiteX3" fmla="*/ 6715667 w 7374876"/>
              <a:gd name="connsiteY3" fmla="*/ 4262378 h 5136334"/>
              <a:gd name="connsiteX4" fmla="*/ 3231848 w 7374876"/>
              <a:gd name="connsiteY4" fmla="*/ 5092450 h 5136334"/>
              <a:gd name="connsiteX5" fmla="*/ 585750 w 7374876"/>
              <a:gd name="connsiteY5" fmla="*/ 4712167 h 5136334"/>
              <a:gd name="connsiteX6" fmla="*/ 13865 w 7374876"/>
              <a:gd name="connsiteY6" fmla="*/ 2311020 h 5136334"/>
              <a:gd name="connsiteX7" fmla="*/ 760017 w 7374876"/>
              <a:gd name="connsiteY7" fmla="*/ 1030360 h 5136334"/>
              <a:gd name="connsiteX8" fmla="*/ 685562 w 7374876"/>
              <a:gd name="connsiteY8" fmla="*/ 404844 h 5136334"/>
              <a:gd name="connsiteX9" fmla="*/ 1646021 w 7374876"/>
              <a:gd name="connsiteY9" fmla="*/ 531032 h 5136334"/>
              <a:gd name="connsiteX10" fmla="*/ 3603400 w 7374876"/>
              <a:gd name="connsiteY10" fmla="*/ 31687 h 5136334"/>
              <a:gd name="connsiteX0" fmla="*/ 3603400 w 7366286"/>
              <a:gd name="connsiteY0" fmla="*/ 31687 h 5147961"/>
              <a:gd name="connsiteX1" fmla="*/ 6197406 w 7366286"/>
              <a:gd name="connsiteY1" fmla="*/ 345426 h 5147961"/>
              <a:gd name="connsiteX2" fmla="*/ 7339607 w 7366286"/>
              <a:gd name="connsiteY2" fmla="*/ 1827041 h 5147961"/>
              <a:gd name="connsiteX3" fmla="*/ 6671868 w 7366286"/>
              <a:gd name="connsiteY3" fmla="*/ 4105237 h 5147961"/>
              <a:gd name="connsiteX4" fmla="*/ 3231848 w 7366286"/>
              <a:gd name="connsiteY4" fmla="*/ 5092450 h 5147961"/>
              <a:gd name="connsiteX5" fmla="*/ 585750 w 7366286"/>
              <a:gd name="connsiteY5" fmla="*/ 4712167 h 5147961"/>
              <a:gd name="connsiteX6" fmla="*/ 13865 w 7366286"/>
              <a:gd name="connsiteY6" fmla="*/ 2311020 h 5147961"/>
              <a:gd name="connsiteX7" fmla="*/ 760017 w 7366286"/>
              <a:gd name="connsiteY7" fmla="*/ 1030360 h 5147961"/>
              <a:gd name="connsiteX8" fmla="*/ 685562 w 7366286"/>
              <a:gd name="connsiteY8" fmla="*/ 404844 h 5147961"/>
              <a:gd name="connsiteX9" fmla="*/ 1646021 w 7366286"/>
              <a:gd name="connsiteY9" fmla="*/ 531032 h 5147961"/>
              <a:gd name="connsiteX10" fmla="*/ 3603400 w 7366286"/>
              <a:gd name="connsiteY10" fmla="*/ 31687 h 5147961"/>
              <a:gd name="connsiteX0" fmla="*/ 3603400 w 7359988"/>
              <a:gd name="connsiteY0" fmla="*/ 31687 h 5146347"/>
              <a:gd name="connsiteX1" fmla="*/ 6197406 w 7359988"/>
              <a:gd name="connsiteY1" fmla="*/ 345426 h 5146347"/>
              <a:gd name="connsiteX2" fmla="*/ 7339607 w 7359988"/>
              <a:gd name="connsiteY2" fmla="*/ 1827041 h 5146347"/>
              <a:gd name="connsiteX3" fmla="*/ 6632220 w 7359988"/>
              <a:gd name="connsiteY3" fmla="*/ 4127047 h 5146347"/>
              <a:gd name="connsiteX4" fmla="*/ 3231848 w 7359988"/>
              <a:gd name="connsiteY4" fmla="*/ 5092450 h 5146347"/>
              <a:gd name="connsiteX5" fmla="*/ 585750 w 7359988"/>
              <a:gd name="connsiteY5" fmla="*/ 4712167 h 5146347"/>
              <a:gd name="connsiteX6" fmla="*/ 13865 w 7359988"/>
              <a:gd name="connsiteY6" fmla="*/ 2311020 h 5146347"/>
              <a:gd name="connsiteX7" fmla="*/ 760017 w 7359988"/>
              <a:gd name="connsiteY7" fmla="*/ 1030360 h 5146347"/>
              <a:gd name="connsiteX8" fmla="*/ 685562 w 7359988"/>
              <a:gd name="connsiteY8" fmla="*/ 404844 h 5146347"/>
              <a:gd name="connsiteX9" fmla="*/ 1646021 w 7359988"/>
              <a:gd name="connsiteY9" fmla="*/ 531032 h 5146347"/>
              <a:gd name="connsiteX10" fmla="*/ 3603400 w 7359988"/>
              <a:gd name="connsiteY10" fmla="*/ 31687 h 5146347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60017 w 7283289"/>
              <a:gd name="connsiteY7" fmla="*/ 1030263 h 5146250"/>
              <a:gd name="connsiteX8" fmla="*/ 685562 w 7283289"/>
              <a:gd name="connsiteY8" fmla="*/ 404747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60017 w 7283289"/>
              <a:gd name="connsiteY7" fmla="*/ 1030263 h 5146250"/>
              <a:gd name="connsiteX8" fmla="*/ 680359 w 7283289"/>
              <a:gd name="connsiteY8" fmla="*/ 292641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29414 w 7283289"/>
              <a:gd name="connsiteY7" fmla="*/ 1097923 h 5146250"/>
              <a:gd name="connsiteX8" fmla="*/ 680359 w 7283289"/>
              <a:gd name="connsiteY8" fmla="*/ 292641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194149"/>
              <a:gd name="connsiteY0" fmla="*/ 31938 h 5146598"/>
              <a:gd name="connsiteX1" fmla="*/ 6197406 w 7194149"/>
              <a:gd name="connsiteY1" fmla="*/ 345677 h 5146598"/>
              <a:gd name="connsiteX2" fmla="*/ 7150714 w 7194149"/>
              <a:gd name="connsiteY2" fmla="*/ 1839431 h 5146598"/>
              <a:gd name="connsiteX3" fmla="*/ 6632220 w 7194149"/>
              <a:gd name="connsiteY3" fmla="*/ 4127298 h 5146598"/>
              <a:gd name="connsiteX4" fmla="*/ 3231848 w 7194149"/>
              <a:gd name="connsiteY4" fmla="*/ 5092701 h 5146598"/>
              <a:gd name="connsiteX5" fmla="*/ 585750 w 7194149"/>
              <a:gd name="connsiteY5" fmla="*/ 4712418 h 5146598"/>
              <a:gd name="connsiteX6" fmla="*/ 13865 w 7194149"/>
              <a:gd name="connsiteY6" fmla="*/ 2311271 h 5146598"/>
              <a:gd name="connsiteX7" fmla="*/ 729414 w 7194149"/>
              <a:gd name="connsiteY7" fmla="*/ 1098271 h 5146598"/>
              <a:gd name="connsiteX8" fmla="*/ 680359 w 7194149"/>
              <a:gd name="connsiteY8" fmla="*/ 292989 h 5146598"/>
              <a:gd name="connsiteX9" fmla="*/ 1646021 w 7194149"/>
              <a:gd name="connsiteY9" fmla="*/ 531283 h 5146598"/>
              <a:gd name="connsiteX10" fmla="*/ 3603400 w 7194149"/>
              <a:gd name="connsiteY10" fmla="*/ 31938 h 5146598"/>
              <a:gd name="connsiteX0" fmla="*/ 3603400 w 7107447"/>
              <a:gd name="connsiteY0" fmla="*/ 32329 h 5146989"/>
              <a:gd name="connsiteX1" fmla="*/ 6197406 w 7107447"/>
              <a:gd name="connsiteY1" fmla="*/ 346068 h 5146989"/>
              <a:gd name="connsiteX2" fmla="*/ 7035528 w 7107447"/>
              <a:gd name="connsiteY2" fmla="*/ 1858310 h 5146989"/>
              <a:gd name="connsiteX3" fmla="*/ 6632220 w 7107447"/>
              <a:gd name="connsiteY3" fmla="*/ 4127689 h 5146989"/>
              <a:gd name="connsiteX4" fmla="*/ 3231848 w 7107447"/>
              <a:gd name="connsiteY4" fmla="*/ 5093092 h 5146989"/>
              <a:gd name="connsiteX5" fmla="*/ 585750 w 7107447"/>
              <a:gd name="connsiteY5" fmla="*/ 4712809 h 5146989"/>
              <a:gd name="connsiteX6" fmla="*/ 13865 w 7107447"/>
              <a:gd name="connsiteY6" fmla="*/ 2311662 h 5146989"/>
              <a:gd name="connsiteX7" fmla="*/ 729414 w 7107447"/>
              <a:gd name="connsiteY7" fmla="*/ 1098662 h 5146989"/>
              <a:gd name="connsiteX8" fmla="*/ 680359 w 7107447"/>
              <a:gd name="connsiteY8" fmla="*/ 293380 h 5146989"/>
              <a:gd name="connsiteX9" fmla="*/ 1646021 w 7107447"/>
              <a:gd name="connsiteY9" fmla="*/ 531674 h 5146989"/>
              <a:gd name="connsiteX10" fmla="*/ 3603400 w 7107447"/>
              <a:gd name="connsiteY10" fmla="*/ 32329 h 5146989"/>
              <a:gd name="connsiteX0" fmla="*/ 3603400 w 7107447"/>
              <a:gd name="connsiteY0" fmla="*/ 31042 h 5145702"/>
              <a:gd name="connsiteX1" fmla="*/ 6197406 w 7107447"/>
              <a:gd name="connsiteY1" fmla="*/ 344781 h 5145702"/>
              <a:gd name="connsiteX2" fmla="*/ 7035528 w 7107447"/>
              <a:gd name="connsiteY2" fmla="*/ 1857023 h 5145702"/>
              <a:gd name="connsiteX3" fmla="*/ 6632220 w 7107447"/>
              <a:gd name="connsiteY3" fmla="*/ 4126402 h 5145702"/>
              <a:gd name="connsiteX4" fmla="*/ 3231848 w 7107447"/>
              <a:gd name="connsiteY4" fmla="*/ 5091805 h 5145702"/>
              <a:gd name="connsiteX5" fmla="*/ 585750 w 7107447"/>
              <a:gd name="connsiteY5" fmla="*/ 4711522 h 5145702"/>
              <a:gd name="connsiteX6" fmla="*/ 13865 w 7107447"/>
              <a:gd name="connsiteY6" fmla="*/ 2310375 h 5145702"/>
              <a:gd name="connsiteX7" fmla="*/ 729414 w 7107447"/>
              <a:gd name="connsiteY7" fmla="*/ 1097375 h 5145702"/>
              <a:gd name="connsiteX8" fmla="*/ 680359 w 7107447"/>
              <a:gd name="connsiteY8" fmla="*/ 292093 h 5145702"/>
              <a:gd name="connsiteX9" fmla="*/ 1646021 w 7107447"/>
              <a:gd name="connsiteY9" fmla="*/ 530387 h 5145702"/>
              <a:gd name="connsiteX10" fmla="*/ 3603400 w 7107447"/>
              <a:gd name="connsiteY10" fmla="*/ 31042 h 5145702"/>
              <a:gd name="connsiteX0" fmla="*/ 3603400 w 7125591"/>
              <a:gd name="connsiteY0" fmla="*/ 31042 h 5145702"/>
              <a:gd name="connsiteX1" fmla="*/ 6197406 w 7125591"/>
              <a:gd name="connsiteY1" fmla="*/ 344781 h 5145702"/>
              <a:gd name="connsiteX2" fmla="*/ 7035528 w 7125591"/>
              <a:gd name="connsiteY2" fmla="*/ 1857023 h 5145702"/>
              <a:gd name="connsiteX3" fmla="*/ 6632220 w 7125591"/>
              <a:gd name="connsiteY3" fmla="*/ 4126402 h 5145702"/>
              <a:gd name="connsiteX4" fmla="*/ 3231848 w 7125591"/>
              <a:gd name="connsiteY4" fmla="*/ 5091805 h 5145702"/>
              <a:gd name="connsiteX5" fmla="*/ 585750 w 7125591"/>
              <a:gd name="connsiteY5" fmla="*/ 4711522 h 5145702"/>
              <a:gd name="connsiteX6" fmla="*/ 13865 w 7125591"/>
              <a:gd name="connsiteY6" fmla="*/ 2310375 h 5145702"/>
              <a:gd name="connsiteX7" fmla="*/ 729414 w 7125591"/>
              <a:gd name="connsiteY7" fmla="*/ 1097375 h 5145702"/>
              <a:gd name="connsiteX8" fmla="*/ 680359 w 7125591"/>
              <a:gd name="connsiteY8" fmla="*/ 292093 h 5145702"/>
              <a:gd name="connsiteX9" fmla="*/ 1646021 w 7125591"/>
              <a:gd name="connsiteY9" fmla="*/ 530387 h 5145702"/>
              <a:gd name="connsiteX10" fmla="*/ 3603400 w 7125591"/>
              <a:gd name="connsiteY10" fmla="*/ 31042 h 5145702"/>
              <a:gd name="connsiteX0" fmla="*/ 3603400 w 7073245"/>
              <a:gd name="connsiteY0" fmla="*/ 31042 h 5143141"/>
              <a:gd name="connsiteX1" fmla="*/ 6197406 w 7073245"/>
              <a:gd name="connsiteY1" fmla="*/ 344781 h 5143141"/>
              <a:gd name="connsiteX2" fmla="*/ 7035528 w 7073245"/>
              <a:gd name="connsiteY2" fmla="*/ 1857023 h 5143141"/>
              <a:gd name="connsiteX3" fmla="*/ 6538881 w 7073245"/>
              <a:gd name="connsiteY3" fmla="*/ 4160999 h 5143141"/>
              <a:gd name="connsiteX4" fmla="*/ 3231848 w 7073245"/>
              <a:gd name="connsiteY4" fmla="*/ 5091805 h 5143141"/>
              <a:gd name="connsiteX5" fmla="*/ 585750 w 7073245"/>
              <a:gd name="connsiteY5" fmla="*/ 4711522 h 5143141"/>
              <a:gd name="connsiteX6" fmla="*/ 13865 w 7073245"/>
              <a:gd name="connsiteY6" fmla="*/ 2310375 h 5143141"/>
              <a:gd name="connsiteX7" fmla="*/ 729414 w 7073245"/>
              <a:gd name="connsiteY7" fmla="*/ 1097375 h 5143141"/>
              <a:gd name="connsiteX8" fmla="*/ 680359 w 7073245"/>
              <a:gd name="connsiteY8" fmla="*/ 292093 h 5143141"/>
              <a:gd name="connsiteX9" fmla="*/ 1646021 w 7073245"/>
              <a:gd name="connsiteY9" fmla="*/ 530387 h 5143141"/>
              <a:gd name="connsiteX10" fmla="*/ 3603400 w 7073245"/>
              <a:gd name="connsiteY10" fmla="*/ 31042 h 5143141"/>
              <a:gd name="connsiteX0" fmla="*/ 3603400 w 7074446"/>
              <a:gd name="connsiteY0" fmla="*/ 31042 h 5143143"/>
              <a:gd name="connsiteX1" fmla="*/ 6197406 w 7074446"/>
              <a:gd name="connsiteY1" fmla="*/ 344781 h 5143143"/>
              <a:gd name="connsiteX2" fmla="*/ 7035528 w 7074446"/>
              <a:gd name="connsiteY2" fmla="*/ 1857023 h 5143143"/>
              <a:gd name="connsiteX3" fmla="*/ 6538881 w 7074446"/>
              <a:gd name="connsiteY3" fmla="*/ 4160999 h 5143143"/>
              <a:gd name="connsiteX4" fmla="*/ 3231848 w 7074446"/>
              <a:gd name="connsiteY4" fmla="*/ 5091805 h 5143143"/>
              <a:gd name="connsiteX5" fmla="*/ 585750 w 7074446"/>
              <a:gd name="connsiteY5" fmla="*/ 4711522 h 5143143"/>
              <a:gd name="connsiteX6" fmla="*/ 13865 w 7074446"/>
              <a:gd name="connsiteY6" fmla="*/ 2310375 h 5143143"/>
              <a:gd name="connsiteX7" fmla="*/ 729414 w 7074446"/>
              <a:gd name="connsiteY7" fmla="*/ 1097375 h 5143143"/>
              <a:gd name="connsiteX8" fmla="*/ 680359 w 7074446"/>
              <a:gd name="connsiteY8" fmla="*/ 292093 h 5143143"/>
              <a:gd name="connsiteX9" fmla="*/ 1646021 w 7074446"/>
              <a:gd name="connsiteY9" fmla="*/ 530387 h 5143143"/>
              <a:gd name="connsiteX10" fmla="*/ 3603400 w 7074446"/>
              <a:gd name="connsiteY10" fmla="*/ 31042 h 5143143"/>
              <a:gd name="connsiteX0" fmla="*/ 3855309 w 7326355"/>
              <a:gd name="connsiteY0" fmla="*/ 31042 h 5137485"/>
              <a:gd name="connsiteX1" fmla="*/ 6449315 w 7326355"/>
              <a:gd name="connsiteY1" fmla="*/ 344781 h 5137485"/>
              <a:gd name="connsiteX2" fmla="*/ 7287437 w 7326355"/>
              <a:gd name="connsiteY2" fmla="*/ 1857023 h 5137485"/>
              <a:gd name="connsiteX3" fmla="*/ 6790790 w 7326355"/>
              <a:gd name="connsiteY3" fmla="*/ 4160999 h 5137485"/>
              <a:gd name="connsiteX4" fmla="*/ 3483757 w 7326355"/>
              <a:gd name="connsiteY4" fmla="*/ 5091805 h 5137485"/>
              <a:gd name="connsiteX5" fmla="*/ 837659 w 7326355"/>
              <a:gd name="connsiteY5" fmla="*/ 4711522 h 5137485"/>
              <a:gd name="connsiteX6" fmla="*/ 6219 w 7326355"/>
              <a:gd name="connsiteY6" fmla="*/ 2318555 h 5137485"/>
              <a:gd name="connsiteX7" fmla="*/ 981323 w 7326355"/>
              <a:gd name="connsiteY7" fmla="*/ 1097375 h 5137485"/>
              <a:gd name="connsiteX8" fmla="*/ 932268 w 7326355"/>
              <a:gd name="connsiteY8" fmla="*/ 292093 h 5137485"/>
              <a:gd name="connsiteX9" fmla="*/ 1897930 w 7326355"/>
              <a:gd name="connsiteY9" fmla="*/ 530387 h 5137485"/>
              <a:gd name="connsiteX10" fmla="*/ 3855309 w 7326355"/>
              <a:gd name="connsiteY10" fmla="*/ 31042 h 5137485"/>
              <a:gd name="connsiteX0" fmla="*/ 3859512 w 7330558"/>
              <a:gd name="connsiteY0" fmla="*/ 31042 h 5135731"/>
              <a:gd name="connsiteX1" fmla="*/ 6453518 w 7330558"/>
              <a:gd name="connsiteY1" fmla="*/ 344781 h 5135731"/>
              <a:gd name="connsiteX2" fmla="*/ 7291640 w 7330558"/>
              <a:gd name="connsiteY2" fmla="*/ 1857023 h 5135731"/>
              <a:gd name="connsiteX3" fmla="*/ 6794993 w 7330558"/>
              <a:gd name="connsiteY3" fmla="*/ 4160999 h 5135731"/>
              <a:gd name="connsiteX4" fmla="*/ 3487960 w 7330558"/>
              <a:gd name="connsiteY4" fmla="*/ 5091805 h 5135731"/>
              <a:gd name="connsiteX5" fmla="*/ 685536 w 7330558"/>
              <a:gd name="connsiteY5" fmla="*/ 4705322 h 5135731"/>
              <a:gd name="connsiteX6" fmla="*/ 10422 w 7330558"/>
              <a:gd name="connsiteY6" fmla="*/ 2318555 h 5135731"/>
              <a:gd name="connsiteX7" fmla="*/ 985526 w 7330558"/>
              <a:gd name="connsiteY7" fmla="*/ 1097375 h 5135731"/>
              <a:gd name="connsiteX8" fmla="*/ 936471 w 7330558"/>
              <a:gd name="connsiteY8" fmla="*/ 292093 h 5135731"/>
              <a:gd name="connsiteX9" fmla="*/ 1902133 w 7330558"/>
              <a:gd name="connsiteY9" fmla="*/ 530387 h 5135731"/>
              <a:gd name="connsiteX10" fmla="*/ 3859512 w 7330558"/>
              <a:gd name="connsiteY10" fmla="*/ 31042 h 5135731"/>
              <a:gd name="connsiteX0" fmla="*/ 3872907 w 7343953"/>
              <a:gd name="connsiteY0" fmla="*/ 31042 h 5141830"/>
              <a:gd name="connsiteX1" fmla="*/ 6466913 w 7343953"/>
              <a:gd name="connsiteY1" fmla="*/ 344781 h 5141830"/>
              <a:gd name="connsiteX2" fmla="*/ 7305035 w 7343953"/>
              <a:gd name="connsiteY2" fmla="*/ 1857023 h 5141830"/>
              <a:gd name="connsiteX3" fmla="*/ 6808388 w 7343953"/>
              <a:gd name="connsiteY3" fmla="*/ 4160999 h 5141830"/>
              <a:gd name="connsiteX4" fmla="*/ 3501355 w 7343953"/>
              <a:gd name="connsiteY4" fmla="*/ 5091805 h 5141830"/>
              <a:gd name="connsiteX5" fmla="*/ 698931 w 7343953"/>
              <a:gd name="connsiteY5" fmla="*/ 4705322 h 5141830"/>
              <a:gd name="connsiteX6" fmla="*/ 23817 w 7343953"/>
              <a:gd name="connsiteY6" fmla="*/ 2318555 h 5141830"/>
              <a:gd name="connsiteX7" fmla="*/ 998921 w 7343953"/>
              <a:gd name="connsiteY7" fmla="*/ 1097375 h 5141830"/>
              <a:gd name="connsiteX8" fmla="*/ 949866 w 7343953"/>
              <a:gd name="connsiteY8" fmla="*/ 292093 h 5141830"/>
              <a:gd name="connsiteX9" fmla="*/ 1915528 w 7343953"/>
              <a:gd name="connsiteY9" fmla="*/ 530387 h 5141830"/>
              <a:gd name="connsiteX10" fmla="*/ 3872907 w 7343953"/>
              <a:gd name="connsiteY10" fmla="*/ 31042 h 5141830"/>
              <a:gd name="connsiteX0" fmla="*/ 3872907 w 7343953"/>
              <a:gd name="connsiteY0" fmla="*/ 31042 h 5141830"/>
              <a:gd name="connsiteX1" fmla="*/ 6466913 w 7343953"/>
              <a:gd name="connsiteY1" fmla="*/ 344781 h 5141830"/>
              <a:gd name="connsiteX2" fmla="*/ 7305035 w 7343953"/>
              <a:gd name="connsiteY2" fmla="*/ 1857023 h 5141830"/>
              <a:gd name="connsiteX3" fmla="*/ 6808388 w 7343953"/>
              <a:gd name="connsiteY3" fmla="*/ 4160999 h 5141830"/>
              <a:gd name="connsiteX4" fmla="*/ 3501355 w 7343953"/>
              <a:gd name="connsiteY4" fmla="*/ 5091805 h 5141830"/>
              <a:gd name="connsiteX5" fmla="*/ 698931 w 7343953"/>
              <a:gd name="connsiteY5" fmla="*/ 4705322 h 5141830"/>
              <a:gd name="connsiteX6" fmla="*/ 23817 w 7343953"/>
              <a:gd name="connsiteY6" fmla="*/ 2318555 h 5141830"/>
              <a:gd name="connsiteX7" fmla="*/ 895179 w 7343953"/>
              <a:gd name="connsiteY7" fmla="*/ 1077227 h 5141830"/>
              <a:gd name="connsiteX8" fmla="*/ 949866 w 7343953"/>
              <a:gd name="connsiteY8" fmla="*/ 292093 h 5141830"/>
              <a:gd name="connsiteX9" fmla="*/ 1915528 w 7343953"/>
              <a:gd name="connsiteY9" fmla="*/ 530387 h 5141830"/>
              <a:gd name="connsiteX10" fmla="*/ 3872907 w 7343953"/>
              <a:gd name="connsiteY10" fmla="*/ 31042 h 5141830"/>
              <a:gd name="connsiteX0" fmla="*/ 3872907 w 7343953"/>
              <a:gd name="connsiteY0" fmla="*/ 31042 h 5141830"/>
              <a:gd name="connsiteX1" fmla="*/ 6466913 w 7343953"/>
              <a:gd name="connsiteY1" fmla="*/ 344781 h 5141830"/>
              <a:gd name="connsiteX2" fmla="*/ 7305035 w 7343953"/>
              <a:gd name="connsiteY2" fmla="*/ 1857023 h 5141830"/>
              <a:gd name="connsiteX3" fmla="*/ 6808388 w 7343953"/>
              <a:gd name="connsiteY3" fmla="*/ 4160999 h 5141830"/>
              <a:gd name="connsiteX4" fmla="*/ 3501355 w 7343953"/>
              <a:gd name="connsiteY4" fmla="*/ 5091805 h 5141830"/>
              <a:gd name="connsiteX5" fmla="*/ 698931 w 7343953"/>
              <a:gd name="connsiteY5" fmla="*/ 4705322 h 5141830"/>
              <a:gd name="connsiteX6" fmla="*/ 23817 w 7343953"/>
              <a:gd name="connsiteY6" fmla="*/ 2318555 h 5141830"/>
              <a:gd name="connsiteX7" fmla="*/ 895179 w 7343953"/>
              <a:gd name="connsiteY7" fmla="*/ 1077227 h 5141830"/>
              <a:gd name="connsiteX8" fmla="*/ 949866 w 7343953"/>
              <a:gd name="connsiteY8" fmla="*/ 292093 h 5141830"/>
              <a:gd name="connsiteX9" fmla="*/ 1687426 w 7343953"/>
              <a:gd name="connsiteY9" fmla="*/ 460474 h 5141830"/>
              <a:gd name="connsiteX10" fmla="*/ 3872907 w 7343953"/>
              <a:gd name="connsiteY10" fmla="*/ 31042 h 5141830"/>
              <a:gd name="connsiteX0" fmla="*/ 3872907 w 7343953"/>
              <a:gd name="connsiteY0" fmla="*/ 31042 h 5141830"/>
              <a:gd name="connsiteX1" fmla="*/ 6466913 w 7343953"/>
              <a:gd name="connsiteY1" fmla="*/ 344781 h 5141830"/>
              <a:gd name="connsiteX2" fmla="*/ 7305035 w 7343953"/>
              <a:gd name="connsiteY2" fmla="*/ 1857023 h 5141830"/>
              <a:gd name="connsiteX3" fmla="*/ 6808388 w 7343953"/>
              <a:gd name="connsiteY3" fmla="*/ 4160999 h 5141830"/>
              <a:gd name="connsiteX4" fmla="*/ 3501355 w 7343953"/>
              <a:gd name="connsiteY4" fmla="*/ 5091805 h 5141830"/>
              <a:gd name="connsiteX5" fmla="*/ 698931 w 7343953"/>
              <a:gd name="connsiteY5" fmla="*/ 4705322 h 5141830"/>
              <a:gd name="connsiteX6" fmla="*/ 23817 w 7343953"/>
              <a:gd name="connsiteY6" fmla="*/ 2318555 h 5141830"/>
              <a:gd name="connsiteX7" fmla="*/ 895179 w 7343953"/>
              <a:gd name="connsiteY7" fmla="*/ 1077227 h 5141830"/>
              <a:gd name="connsiteX8" fmla="*/ 949866 w 7343953"/>
              <a:gd name="connsiteY8" fmla="*/ 292093 h 5141830"/>
              <a:gd name="connsiteX9" fmla="*/ 1548440 w 7343953"/>
              <a:gd name="connsiteY9" fmla="*/ 428358 h 5141830"/>
              <a:gd name="connsiteX10" fmla="*/ 3872907 w 7343953"/>
              <a:gd name="connsiteY10" fmla="*/ 31042 h 5141830"/>
              <a:gd name="connsiteX0" fmla="*/ 3872907 w 7343953"/>
              <a:gd name="connsiteY0" fmla="*/ 31042 h 5141830"/>
              <a:gd name="connsiteX1" fmla="*/ 6466913 w 7343953"/>
              <a:gd name="connsiteY1" fmla="*/ 344781 h 5141830"/>
              <a:gd name="connsiteX2" fmla="*/ 7305035 w 7343953"/>
              <a:gd name="connsiteY2" fmla="*/ 1857023 h 5141830"/>
              <a:gd name="connsiteX3" fmla="*/ 6808388 w 7343953"/>
              <a:gd name="connsiteY3" fmla="*/ 4160999 h 5141830"/>
              <a:gd name="connsiteX4" fmla="*/ 3501355 w 7343953"/>
              <a:gd name="connsiteY4" fmla="*/ 5091805 h 5141830"/>
              <a:gd name="connsiteX5" fmla="*/ 698931 w 7343953"/>
              <a:gd name="connsiteY5" fmla="*/ 4705322 h 5141830"/>
              <a:gd name="connsiteX6" fmla="*/ 23817 w 7343953"/>
              <a:gd name="connsiteY6" fmla="*/ 2318555 h 5141830"/>
              <a:gd name="connsiteX7" fmla="*/ 887863 w 7343953"/>
              <a:gd name="connsiteY7" fmla="*/ 934557 h 5141830"/>
              <a:gd name="connsiteX8" fmla="*/ 949866 w 7343953"/>
              <a:gd name="connsiteY8" fmla="*/ 292093 h 5141830"/>
              <a:gd name="connsiteX9" fmla="*/ 1548440 w 7343953"/>
              <a:gd name="connsiteY9" fmla="*/ 428358 h 5141830"/>
              <a:gd name="connsiteX10" fmla="*/ 3872907 w 7343953"/>
              <a:gd name="connsiteY10" fmla="*/ 31042 h 5141830"/>
              <a:gd name="connsiteX0" fmla="*/ 3860495 w 7327261"/>
              <a:gd name="connsiteY0" fmla="*/ 31042 h 5135733"/>
              <a:gd name="connsiteX1" fmla="*/ 6454501 w 7327261"/>
              <a:gd name="connsiteY1" fmla="*/ 344781 h 5135733"/>
              <a:gd name="connsiteX2" fmla="*/ 7292623 w 7327261"/>
              <a:gd name="connsiteY2" fmla="*/ 1857023 h 5135733"/>
              <a:gd name="connsiteX3" fmla="*/ 6795976 w 7327261"/>
              <a:gd name="connsiteY3" fmla="*/ 4160999 h 5135733"/>
              <a:gd name="connsiteX4" fmla="*/ 3622892 w 7327261"/>
              <a:gd name="connsiteY4" fmla="*/ 5091806 h 5135733"/>
              <a:gd name="connsiteX5" fmla="*/ 686519 w 7327261"/>
              <a:gd name="connsiteY5" fmla="*/ 4705322 h 5135733"/>
              <a:gd name="connsiteX6" fmla="*/ 11405 w 7327261"/>
              <a:gd name="connsiteY6" fmla="*/ 2318555 h 5135733"/>
              <a:gd name="connsiteX7" fmla="*/ 875451 w 7327261"/>
              <a:gd name="connsiteY7" fmla="*/ 934557 h 5135733"/>
              <a:gd name="connsiteX8" fmla="*/ 937454 w 7327261"/>
              <a:gd name="connsiteY8" fmla="*/ 292093 h 5135733"/>
              <a:gd name="connsiteX9" fmla="*/ 1536028 w 7327261"/>
              <a:gd name="connsiteY9" fmla="*/ 428358 h 5135733"/>
              <a:gd name="connsiteX10" fmla="*/ 3860495 w 7327261"/>
              <a:gd name="connsiteY10" fmla="*/ 31042 h 5135733"/>
              <a:gd name="connsiteX0" fmla="*/ 3856497 w 7323265"/>
              <a:gd name="connsiteY0" fmla="*/ 31042 h 5135733"/>
              <a:gd name="connsiteX1" fmla="*/ 6450503 w 7323265"/>
              <a:gd name="connsiteY1" fmla="*/ 344781 h 5135733"/>
              <a:gd name="connsiteX2" fmla="*/ 7288625 w 7323265"/>
              <a:gd name="connsiteY2" fmla="*/ 1857023 h 5135733"/>
              <a:gd name="connsiteX3" fmla="*/ 6791978 w 7323265"/>
              <a:gd name="connsiteY3" fmla="*/ 4160999 h 5135733"/>
              <a:gd name="connsiteX4" fmla="*/ 3618894 w 7323265"/>
              <a:gd name="connsiteY4" fmla="*/ 5091806 h 5135733"/>
              <a:gd name="connsiteX5" fmla="*/ 799727 w 7323265"/>
              <a:gd name="connsiteY5" fmla="*/ 4705323 h 5135733"/>
              <a:gd name="connsiteX6" fmla="*/ 7407 w 7323265"/>
              <a:gd name="connsiteY6" fmla="*/ 2318555 h 5135733"/>
              <a:gd name="connsiteX7" fmla="*/ 871453 w 7323265"/>
              <a:gd name="connsiteY7" fmla="*/ 934557 h 5135733"/>
              <a:gd name="connsiteX8" fmla="*/ 933456 w 7323265"/>
              <a:gd name="connsiteY8" fmla="*/ 292093 h 5135733"/>
              <a:gd name="connsiteX9" fmla="*/ 1532030 w 7323265"/>
              <a:gd name="connsiteY9" fmla="*/ 428358 h 5135733"/>
              <a:gd name="connsiteX10" fmla="*/ 3856497 w 7323265"/>
              <a:gd name="connsiteY10" fmla="*/ 31042 h 5135733"/>
              <a:gd name="connsiteX0" fmla="*/ 3856130 w 7322897"/>
              <a:gd name="connsiteY0" fmla="*/ 31042 h 5123930"/>
              <a:gd name="connsiteX1" fmla="*/ 6450136 w 7322897"/>
              <a:gd name="connsiteY1" fmla="*/ 344781 h 5123930"/>
              <a:gd name="connsiteX2" fmla="*/ 7288258 w 7322897"/>
              <a:gd name="connsiteY2" fmla="*/ 1857023 h 5123930"/>
              <a:gd name="connsiteX3" fmla="*/ 6791611 w 7322897"/>
              <a:gd name="connsiteY3" fmla="*/ 4160999 h 5123930"/>
              <a:gd name="connsiteX4" fmla="*/ 3618527 w 7322897"/>
              <a:gd name="connsiteY4" fmla="*/ 5091806 h 5123930"/>
              <a:gd name="connsiteX5" fmla="*/ 816104 w 7322897"/>
              <a:gd name="connsiteY5" fmla="*/ 4657709 h 5123930"/>
              <a:gd name="connsiteX6" fmla="*/ 7040 w 7322897"/>
              <a:gd name="connsiteY6" fmla="*/ 2318555 h 5123930"/>
              <a:gd name="connsiteX7" fmla="*/ 871086 w 7322897"/>
              <a:gd name="connsiteY7" fmla="*/ 934557 h 5123930"/>
              <a:gd name="connsiteX8" fmla="*/ 933089 w 7322897"/>
              <a:gd name="connsiteY8" fmla="*/ 292093 h 5123930"/>
              <a:gd name="connsiteX9" fmla="*/ 1531663 w 7322897"/>
              <a:gd name="connsiteY9" fmla="*/ 428358 h 5123930"/>
              <a:gd name="connsiteX10" fmla="*/ 3856130 w 7322897"/>
              <a:gd name="connsiteY10" fmla="*/ 31042 h 5123930"/>
              <a:gd name="connsiteX0" fmla="*/ 3860692 w 7309179"/>
              <a:gd name="connsiteY0" fmla="*/ 31042 h 5110157"/>
              <a:gd name="connsiteX1" fmla="*/ 6454698 w 7309179"/>
              <a:gd name="connsiteY1" fmla="*/ 344781 h 5110157"/>
              <a:gd name="connsiteX2" fmla="*/ 7292820 w 7309179"/>
              <a:gd name="connsiteY2" fmla="*/ 1857023 h 5110157"/>
              <a:gd name="connsiteX3" fmla="*/ 6796173 w 7309179"/>
              <a:gd name="connsiteY3" fmla="*/ 4160999 h 5110157"/>
              <a:gd name="connsiteX4" fmla="*/ 4493755 w 7309179"/>
              <a:gd name="connsiteY4" fmla="*/ 5075934 h 5110157"/>
              <a:gd name="connsiteX5" fmla="*/ 820666 w 7309179"/>
              <a:gd name="connsiteY5" fmla="*/ 4657709 h 5110157"/>
              <a:gd name="connsiteX6" fmla="*/ 11602 w 7309179"/>
              <a:gd name="connsiteY6" fmla="*/ 2318555 h 5110157"/>
              <a:gd name="connsiteX7" fmla="*/ 875648 w 7309179"/>
              <a:gd name="connsiteY7" fmla="*/ 934557 h 5110157"/>
              <a:gd name="connsiteX8" fmla="*/ 937651 w 7309179"/>
              <a:gd name="connsiteY8" fmla="*/ 292093 h 5110157"/>
              <a:gd name="connsiteX9" fmla="*/ 1536225 w 7309179"/>
              <a:gd name="connsiteY9" fmla="*/ 428358 h 5110157"/>
              <a:gd name="connsiteX10" fmla="*/ 3860692 w 7309179"/>
              <a:gd name="connsiteY10" fmla="*/ 31042 h 5110157"/>
              <a:gd name="connsiteX0" fmla="*/ 3860692 w 7309179"/>
              <a:gd name="connsiteY0" fmla="*/ 31042 h 5008787"/>
              <a:gd name="connsiteX1" fmla="*/ 6454698 w 7309179"/>
              <a:gd name="connsiteY1" fmla="*/ 344781 h 5008787"/>
              <a:gd name="connsiteX2" fmla="*/ 7292820 w 7309179"/>
              <a:gd name="connsiteY2" fmla="*/ 1857023 h 5008787"/>
              <a:gd name="connsiteX3" fmla="*/ 6796173 w 7309179"/>
              <a:gd name="connsiteY3" fmla="*/ 4160999 h 5008787"/>
              <a:gd name="connsiteX4" fmla="*/ 4493755 w 7309179"/>
              <a:gd name="connsiteY4" fmla="*/ 4948966 h 5008787"/>
              <a:gd name="connsiteX5" fmla="*/ 820666 w 7309179"/>
              <a:gd name="connsiteY5" fmla="*/ 4657709 h 5008787"/>
              <a:gd name="connsiteX6" fmla="*/ 11602 w 7309179"/>
              <a:gd name="connsiteY6" fmla="*/ 2318555 h 5008787"/>
              <a:gd name="connsiteX7" fmla="*/ 875648 w 7309179"/>
              <a:gd name="connsiteY7" fmla="*/ 934557 h 5008787"/>
              <a:gd name="connsiteX8" fmla="*/ 937651 w 7309179"/>
              <a:gd name="connsiteY8" fmla="*/ 292093 h 5008787"/>
              <a:gd name="connsiteX9" fmla="*/ 1536225 w 7309179"/>
              <a:gd name="connsiteY9" fmla="*/ 428358 h 5008787"/>
              <a:gd name="connsiteX10" fmla="*/ 3860692 w 7309179"/>
              <a:gd name="connsiteY10" fmla="*/ 31042 h 5008787"/>
              <a:gd name="connsiteX0" fmla="*/ 3860825 w 7309101"/>
              <a:gd name="connsiteY0" fmla="*/ 31042 h 4945737"/>
              <a:gd name="connsiteX1" fmla="*/ 6454831 w 7309101"/>
              <a:gd name="connsiteY1" fmla="*/ 344781 h 4945737"/>
              <a:gd name="connsiteX2" fmla="*/ 7292953 w 7309101"/>
              <a:gd name="connsiteY2" fmla="*/ 1857023 h 4945737"/>
              <a:gd name="connsiteX3" fmla="*/ 6796306 w 7309101"/>
              <a:gd name="connsiteY3" fmla="*/ 4160999 h 4945737"/>
              <a:gd name="connsiteX4" fmla="*/ 4510632 w 7309101"/>
              <a:gd name="connsiteY4" fmla="*/ 4853740 h 4945737"/>
              <a:gd name="connsiteX5" fmla="*/ 820799 w 7309101"/>
              <a:gd name="connsiteY5" fmla="*/ 4657709 h 4945737"/>
              <a:gd name="connsiteX6" fmla="*/ 11735 w 7309101"/>
              <a:gd name="connsiteY6" fmla="*/ 2318555 h 4945737"/>
              <a:gd name="connsiteX7" fmla="*/ 875781 w 7309101"/>
              <a:gd name="connsiteY7" fmla="*/ 934557 h 4945737"/>
              <a:gd name="connsiteX8" fmla="*/ 937784 w 7309101"/>
              <a:gd name="connsiteY8" fmla="*/ 292093 h 4945737"/>
              <a:gd name="connsiteX9" fmla="*/ 1536358 w 7309101"/>
              <a:gd name="connsiteY9" fmla="*/ 428358 h 4945737"/>
              <a:gd name="connsiteX10" fmla="*/ 3860825 w 7309101"/>
              <a:gd name="connsiteY10" fmla="*/ 31042 h 4945737"/>
              <a:gd name="connsiteX0" fmla="*/ 3860825 w 7309100"/>
              <a:gd name="connsiteY0" fmla="*/ 31042 h 4945737"/>
              <a:gd name="connsiteX1" fmla="*/ 6454831 w 7309100"/>
              <a:gd name="connsiteY1" fmla="*/ 344781 h 4945737"/>
              <a:gd name="connsiteX2" fmla="*/ 7292953 w 7309100"/>
              <a:gd name="connsiteY2" fmla="*/ 1857023 h 4945737"/>
              <a:gd name="connsiteX3" fmla="*/ 6796306 w 7309100"/>
              <a:gd name="connsiteY3" fmla="*/ 4160999 h 4945737"/>
              <a:gd name="connsiteX4" fmla="*/ 4510632 w 7309100"/>
              <a:gd name="connsiteY4" fmla="*/ 4853740 h 4945737"/>
              <a:gd name="connsiteX5" fmla="*/ 820799 w 7309100"/>
              <a:gd name="connsiteY5" fmla="*/ 4657709 h 4945737"/>
              <a:gd name="connsiteX6" fmla="*/ 11735 w 7309100"/>
              <a:gd name="connsiteY6" fmla="*/ 2318555 h 4945737"/>
              <a:gd name="connsiteX7" fmla="*/ 875781 w 7309100"/>
              <a:gd name="connsiteY7" fmla="*/ 934557 h 4945737"/>
              <a:gd name="connsiteX8" fmla="*/ 937784 w 7309100"/>
              <a:gd name="connsiteY8" fmla="*/ 292093 h 4945737"/>
              <a:gd name="connsiteX9" fmla="*/ 1660311 w 7309100"/>
              <a:gd name="connsiteY9" fmla="*/ 521165 h 4945737"/>
              <a:gd name="connsiteX10" fmla="*/ 3860825 w 7309100"/>
              <a:gd name="connsiteY10" fmla="*/ 31042 h 4945737"/>
              <a:gd name="connsiteX0" fmla="*/ 3860825 w 7309226"/>
              <a:gd name="connsiteY0" fmla="*/ 18054 h 4932749"/>
              <a:gd name="connsiteX1" fmla="*/ 6436457 w 7309226"/>
              <a:gd name="connsiteY1" fmla="*/ 489544 h 4932749"/>
              <a:gd name="connsiteX2" fmla="*/ 7292953 w 7309226"/>
              <a:gd name="connsiteY2" fmla="*/ 1844035 h 4932749"/>
              <a:gd name="connsiteX3" fmla="*/ 6796306 w 7309226"/>
              <a:gd name="connsiteY3" fmla="*/ 4148011 h 4932749"/>
              <a:gd name="connsiteX4" fmla="*/ 4510632 w 7309226"/>
              <a:gd name="connsiteY4" fmla="*/ 4840752 h 4932749"/>
              <a:gd name="connsiteX5" fmla="*/ 820799 w 7309226"/>
              <a:gd name="connsiteY5" fmla="*/ 4644721 h 4932749"/>
              <a:gd name="connsiteX6" fmla="*/ 11735 w 7309226"/>
              <a:gd name="connsiteY6" fmla="*/ 2305567 h 4932749"/>
              <a:gd name="connsiteX7" fmla="*/ 875781 w 7309226"/>
              <a:gd name="connsiteY7" fmla="*/ 921569 h 4932749"/>
              <a:gd name="connsiteX8" fmla="*/ 937784 w 7309226"/>
              <a:gd name="connsiteY8" fmla="*/ 279105 h 4932749"/>
              <a:gd name="connsiteX9" fmla="*/ 1660311 w 7309226"/>
              <a:gd name="connsiteY9" fmla="*/ 508177 h 4932749"/>
              <a:gd name="connsiteX10" fmla="*/ 3860825 w 7309226"/>
              <a:gd name="connsiteY10" fmla="*/ 18054 h 4932749"/>
              <a:gd name="connsiteX0" fmla="*/ 3860204 w 7308605"/>
              <a:gd name="connsiteY0" fmla="*/ 18054 h 4883905"/>
              <a:gd name="connsiteX1" fmla="*/ 6435836 w 7308605"/>
              <a:gd name="connsiteY1" fmla="*/ 489544 h 4883905"/>
              <a:gd name="connsiteX2" fmla="*/ 7292332 w 7308605"/>
              <a:gd name="connsiteY2" fmla="*/ 1844035 h 4883905"/>
              <a:gd name="connsiteX3" fmla="*/ 6795685 w 7308605"/>
              <a:gd name="connsiteY3" fmla="*/ 4148011 h 4883905"/>
              <a:gd name="connsiteX4" fmla="*/ 4510011 w 7308605"/>
              <a:gd name="connsiteY4" fmla="*/ 4840752 h 4883905"/>
              <a:gd name="connsiteX5" fmla="*/ 833041 w 7308605"/>
              <a:gd name="connsiteY5" fmla="*/ 4534294 h 4883905"/>
              <a:gd name="connsiteX6" fmla="*/ 11114 w 7308605"/>
              <a:gd name="connsiteY6" fmla="*/ 2305567 h 4883905"/>
              <a:gd name="connsiteX7" fmla="*/ 875160 w 7308605"/>
              <a:gd name="connsiteY7" fmla="*/ 921569 h 4883905"/>
              <a:gd name="connsiteX8" fmla="*/ 937163 w 7308605"/>
              <a:gd name="connsiteY8" fmla="*/ 279105 h 4883905"/>
              <a:gd name="connsiteX9" fmla="*/ 1659690 w 7308605"/>
              <a:gd name="connsiteY9" fmla="*/ 508177 h 4883905"/>
              <a:gd name="connsiteX10" fmla="*/ 3860204 w 7308605"/>
              <a:gd name="connsiteY10" fmla="*/ 18054 h 4883905"/>
              <a:gd name="connsiteX0" fmla="*/ 3860110 w 7308674"/>
              <a:gd name="connsiteY0" fmla="*/ 18054 h 4975386"/>
              <a:gd name="connsiteX1" fmla="*/ 6435742 w 7308674"/>
              <a:gd name="connsiteY1" fmla="*/ 489544 h 4975386"/>
              <a:gd name="connsiteX2" fmla="*/ 7292238 w 7308674"/>
              <a:gd name="connsiteY2" fmla="*/ 1844035 h 4975386"/>
              <a:gd name="connsiteX3" fmla="*/ 6795591 w 7308674"/>
              <a:gd name="connsiteY3" fmla="*/ 4148011 h 4975386"/>
              <a:gd name="connsiteX4" fmla="*/ 4497055 w 7308674"/>
              <a:gd name="connsiteY4" fmla="*/ 4951179 h 4975386"/>
              <a:gd name="connsiteX5" fmla="*/ 832947 w 7308674"/>
              <a:gd name="connsiteY5" fmla="*/ 4534294 h 4975386"/>
              <a:gd name="connsiteX6" fmla="*/ 11020 w 7308674"/>
              <a:gd name="connsiteY6" fmla="*/ 2305567 h 4975386"/>
              <a:gd name="connsiteX7" fmla="*/ 875066 w 7308674"/>
              <a:gd name="connsiteY7" fmla="*/ 921569 h 4975386"/>
              <a:gd name="connsiteX8" fmla="*/ 937069 w 7308674"/>
              <a:gd name="connsiteY8" fmla="*/ 279105 h 4975386"/>
              <a:gd name="connsiteX9" fmla="*/ 1659596 w 7308674"/>
              <a:gd name="connsiteY9" fmla="*/ 508177 h 4975386"/>
              <a:gd name="connsiteX10" fmla="*/ 3860110 w 7308674"/>
              <a:gd name="connsiteY10" fmla="*/ 18054 h 4975386"/>
              <a:gd name="connsiteX0" fmla="*/ 3860110 w 7302373"/>
              <a:gd name="connsiteY0" fmla="*/ 18054 h 4973590"/>
              <a:gd name="connsiteX1" fmla="*/ 6435742 w 7302373"/>
              <a:gd name="connsiteY1" fmla="*/ 489544 h 4973590"/>
              <a:gd name="connsiteX2" fmla="*/ 7292238 w 7302373"/>
              <a:gd name="connsiteY2" fmla="*/ 1844035 h 4973590"/>
              <a:gd name="connsiteX3" fmla="*/ 6741989 w 7302373"/>
              <a:gd name="connsiteY3" fmla="*/ 4174336 h 4973590"/>
              <a:gd name="connsiteX4" fmla="*/ 4497055 w 7302373"/>
              <a:gd name="connsiteY4" fmla="*/ 4951179 h 4973590"/>
              <a:gd name="connsiteX5" fmla="*/ 832947 w 7302373"/>
              <a:gd name="connsiteY5" fmla="*/ 4534294 h 4973590"/>
              <a:gd name="connsiteX6" fmla="*/ 11020 w 7302373"/>
              <a:gd name="connsiteY6" fmla="*/ 2305567 h 4973590"/>
              <a:gd name="connsiteX7" fmla="*/ 875066 w 7302373"/>
              <a:gd name="connsiteY7" fmla="*/ 921569 h 4973590"/>
              <a:gd name="connsiteX8" fmla="*/ 937069 w 7302373"/>
              <a:gd name="connsiteY8" fmla="*/ 279105 h 4973590"/>
              <a:gd name="connsiteX9" fmla="*/ 1659596 w 7302373"/>
              <a:gd name="connsiteY9" fmla="*/ 508177 h 4973590"/>
              <a:gd name="connsiteX10" fmla="*/ 3860110 w 7302373"/>
              <a:gd name="connsiteY10" fmla="*/ 18054 h 4973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02373" h="4973590">
                <a:moveTo>
                  <a:pt x="3860110" y="18054"/>
                </a:moveTo>
                <a:cubicBezTo>
                  <a:pt x="4680020" y="-73059"/>
                  <a:pt x="6043543" y="195587"/>
                  <a:pt x="6435742" y="489544"/>
                </a:cubicBezTo>
                <a:cubicBezTo>
                  <a:pt x="6827941" y="783501"/>
                  <a:pt x="7241197" y="1229903"/>
                  <a:pt x="7292238" y="1844035"/>
                </a:cubicBezTo>
                <a:cubicBezTo>
                  <a:pt x="7343279" y="2458167"/>
                  <a:pt x="7207853" y="3656479"/>
                  <a:pt x="6741989" y="4174336"/>
                </a:cubicBezTo>
                <a:cubicBezTo>
                  <a:pt x="6276125" y="4692193"/>
                  <a:pt x="5481895" y="4891186"/>
                  <a:pt x="4497055" y="4951179"/>
                </a:cubicBezTo>
                <a:cubicBezTo>
                  <a:pt x="3512215" y="5011172"/>
                  <a:pt x="1580620" y="4975229"/>
                  <a:pt x="832947" y="4534294"/>
                </a:cubicBezTo>
                <a:cubicBezTo>
                  <a:pt x="85275" y="4093359"/>
                  <a:pt x="-43520" y="2920011"/>
                  <a:pt x="11020" y="2305567"/>
                </a:cubicBezTo>
                <a:cubicBezTo>
                  <a:pt x="86963" y="1923475"/>
                  <a:pt x="406023" y="1393025"/>
                  <a:pt x="875066" y="921569"/>
                </a:cubicBezTo>
                <a:cubicBezTo>
                  <a:pt x="1031948" y="700299"/>
                  <a:pt x="937069" y="279105"/>
                  <a:pt x="937069" y="279105"/>
                </a:cubicBezTo>
                <a:cubicBezTo>
                  <a:pt x="1005995" y="254838"/>
                  <a:pt x="1172423" y="551685"/>
                  <a:pt x="1659596" y="508177"/>
                </a:cubicBezTo>
                <a:cubicBezTo>
                  <a:pt x="2146769" y="464669"/>
                  <a:pt x="3136516" y="95831"/>
                  <a:pt x="3860110" y="18054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CA3D22-764F-7530-03BF-50E7F9A6D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932" y="3254920"/>
            <a:ext cx="4685074" cy="2939778"/>
          </a:xfrm>
        </p:spPr>
        <p:txBody>
          <a:bodyPr anchor="ctr">
            <a:normAutofit/>
          </a:bodyPr>
          <a:lstStyle/>
          <a:p>
            <a:pPr marL="457200" indent="-457200" algn="ctr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Moli, obaleči, Bourovci, Bekyně, Můry;</a:t>
            </a:r>
          </a:p>
          <a:p>
            <a:pPr marL="457200" indent="-457200" algn="ctr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cs-CZ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 šatní a kožešinový;</a:t>
            </a:r>
          </a:p>
          <a:p>
            <a:pPr marL="457200" indent="-457200" algn="ctr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cs-CZ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Jejich housenky často škodí…</a:t>
            </a:r>
          </a:p>
        </p:txBody>
      </p:sp>
      <p:sp>
        <p:nvSpPr>
          <p:cNvPr id="23569" name="Freeform: Shape 23568">
            <a:extLst>
              <a:ext uri="{FF2B5EF4-FFF2-40B4-BE49-F238E27FC236}">
                <a16:creationId xmlns:a16="http://schemas.microsoft.com/office/drawing/2014/main" id="{88B6BFFA-65E5-402A-94E7-13550C2A3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421986" flipH="1" flipV="1">
            <a:off x="6373956" y="2663890"/>
            <a:ext cx="5314747" cy="3743023"/>
          </a:xfrm>
          <a:custGeom>
            <a:avLst/>
            <a:gdLst>
              <a:gd name="connsiteX0" fmla="*/ 3702321 w 7745301"/>
              <a:gd name="connsiteY0" fmla="*/ 1 h 5116750"/>
              <a:gd name="connsiteX1" fmla="*/ 6217926 w 7745301"/>
              <a:gd name="connsiteY1" fmla="*/ 504118 h 5116750"/>
              <a:gd name="connsiteX2" fmla="*/ 7691963 w 7745301"/>
              <a:gd name="connsiteY2" fmla="*/ 1956116 h 5116750"/>
              <a:gd name="connsiteX3" fmla="*/ 7018768 w 7745301"/>
              <a:gd name="connsiteY3" fmla="*/ 4594118 h 5116750"/>
              <a:gd name="connsiteX4" fmla="*/ 3330769 w 7745301"/>
              <a:gd name="connsiteY4" fmla="*/ 5060764 h 5116750"/>
              <a:gd name="connsiteX5" fmla="*/ 448565 w 7745301"/>
              <a:gd name="connsiteY5" fmla="*/ 4100663 h 5116750"/>
              <a:gd name="connsiteX6" fmla="*/ 444295 w 7745301"/>
              <a:gd name="connsiteY6" fmla="*/ 4094686 h 5116750"/>
              <a:gd name="connsiteX7" fmla="*/ 428551 w 7745301"/>
              <a:gd name="connsiteY7" fmla="*/ 4079438 h 5116750"/>
              <a:gd name="connsiteX8" fmla="*/ 0 w 7745301"/>
              <a:gd name="connsiteY8" fmla="*/ 2902523 h 5116750"/>
              <a:gd name="connsiteX9" fmla="*/ 23926 w 7745301"/>
              <a:gd name="connsiteY9" fmla="*/ 2595143 h 5116750"/>
              <a:gd name="connsiteX10" fmla="*/ 78299 w 7745301"/>
              <a:gd name="connsiteY10" fmla="*/ 2368287 h 5116750"/>
              <a:gd name="connsiteX11" fmla="*/ 96408 w 7745301"/>
              <a:gd name="connsiteY11" fmla="*/ 2246138 h 5116750"/>
              <a:gd name="connsiteX12" fmla="*/ 858938 w 7745301"/>
              <a:gd name="connsiteY12" fmla="*/ 998674 h 5116750"/>
              <a:gd name="connsiteX13" fmla="*/ 784483 w 7745301"/>
              <a:gd name="connsiteY13" fmla="*/ 373158 h 5116750"/>
              <a:gd name="connsiteX14" fmla="*/ 1744942 w 7745301"/>
              <a:gd name="connsiteY14" fmla="*/ 499346 h 5116750"/>
              <a:gd name="connsiteX15" fmla="*/ 3702321 w 7745301"/>
              <a:gd name="connsiteY15" fmla="*/ 1 h 5116750"/>
              <a:gd name="connsiteX0" fmla="*/ 3718157 w 7761137"/>
              <a:gd name="connsiteY0" fmla="*/ 1 h 5116750"/>
              <a:gd name="connsiteX1" fmla="*/ 6233762 w 7761137"/>
              <a:gd name="connsiteY1" fmla="*/ 504118 h 5116750"/>
              <a:gd name="connsiteX2" fmla="*/ 7707799 w 7761137"/>
              <a:gd name="connsiteY2" fmla="*/ 1956116 h 5116750"/>
              <a:gd name="connsiteX3" fmla="*/ 7034604 w 7761137"/>
              <a:gd name="connsiteY3" fmla="*/ 4594118 h 5116750"/>
              <a:gd name="connsiteX4" fmla="*/ 3346605 w 7761137"/>
              <a:gd name="connsiteY4" fmla="*/ 5060764 h 5116750"/>
              <a:gd name="connsiteX5" fmla="*/ 464401 w 7761137"/>
              <a:gd name="connsiteY5" fmla="*/ 4100663 h 5116750"/>
              <a:gd name="connsiteX6" fmla="*/ 460131 w 7761137"/>
              <a:gd name="connsiteY6" fmla="*/ 4094686 h 5116750"/>
              <a:gd name="connsiteX7" fmla="*/ 444387 w 7761137"/>
              <a:gd name="connsiteY7" fmla="*/ 4079438 h 5116750"/>
              <a:gd name="connsiteX8" fmla="*/ 15836 w 7761137"/>
              <a:gd name="connsiteY8" fmla="*/ 2902523 h 5116750"/>
              <a:gd name="connsiteX9" fmla="*/ 94135 w 7761137"/>
              <a:gd name="connsiteY9" fmla="*/ 2368287 h 5116750"/>
              <a:gd name="connsiteX10" fmla="*/ 112244 w 7761137"/>
              <a:gd name="connsiteY10" fmla="*/ 2246138 h 5116750"/>
              <a:gd name="connsiteX11" fmla="*/ 874774 w 7761137"/>
              <a:gd name="connsiteY11" fmla="*/ 998674 h 5116750"/>
              <a:gd name="connsiteX12" fmla="*/ 800319 w 7761137"/>
              <a:gd name="connsiteY12" fmla="*/ 373158 h 5116750"/>
              <a:gd name="connsiteX13" fmla="*/ 1760778 w 7761137"/>
              <a:gd name="connsiteY13" fmla="*/ 499346 h 5116750"/>
              <a:gd name="connsiteX14" fmla="*/ 3718157 w 7761137"/>
              <a:gd name="connsiteY14" fmla="*/ 1 h 5116750"/>
              <a:gd name="connsiteX0" fmla="*/ 3733943 w 7776923"/>
              <a:gd name="connsiteY0" fmla="*/ 1 h 5116750"/>
              <a:gd name="connsiteX1" fmla="*/ 6249548 w 7776923"/>
              <a:gd name="connsiteY1" fmla="*/ 504118 h 5116750"/>
              <a:gd name="connsiteX2" fmla="*/ 7723585 w 7776923"/>
              <a:gd name="connsiteY2" fmla="*/ 1956116 h 5116750"/>
              <a:gd name="connsiteX3" fmla="*/ 7050390 w 7776923"/>
              <a:gd name="connsiteY3" fmla="*/ 4594118 h 5116750"/>
              <a:gd name="connsiteX4" fmla="*/ 3362391 w 7776923"/>
              <a:gd name="connsiteY4" fmla="*/ 5060764 h 5116750"/>
              <a:gd name="connsiteX5" fmla="*/ 480187 w 7776923"/>
              <a:gd name="connsiteY5" fmla="*/ 4100663 h 5116750"/>
              <a:gd name="connsiteX6" fmla="*/ 475917 w 7776923"/>
              <a:gd name="connsiteY6" fmla="*/ 4094686 h 5116750"/>
              <a:gd name="connsiteX7" fmla="*/ 460173 w 7776923"/>
              <a:gd name="connsiteY7" fmla="*/ 4079438 h 5116750"/>
              <a:gd name="connsiteX8" fmla="*/ 31622 w 7776923"/>
              <a:gd name="connsiteY8" fmla="*/ 2902523 h 5116750"/>
              <a:gd name="connsiteX9" fmla="*/ 128030 w 7776923"/>
              <a:gd name="connsiteY9" fmla="*/ 2246138 h 5116750"/>
              <a:gd name="connsiteX10" fmla="*/ 890560 w 7776923"/>
              <a:gd name="connsiteY10" fmla="*/ 998674 h 5116750"/>
              <a:gd name="connsiteX11" fmla="*/ 816105 w 7776923"/>
              <a:gd name="connsiteY11" fmla="*/ 373158 h 5116750"/>
              <a:gd name="connsiteX12" fmla="*/ 1776564 w 7776923"/>
              <a:gd name="connsiteY12" fmla="*/ 499346 h 5116750"/>
              <a:gd name="connsiteX13" fmla="*/ 3733943 w 7776923"/>
              <a:gd name="connsiteY13" fmla="*/ 1 h 5116750"/>
              <a:gd name="connsiteX0" fmla="*/ 3729138 w 7772118"/>
              <a:gd name="connsiteY0" fmla="*/ 1 h 5116750"/>
              <a:gd name="connsiteX1" fmla="*/ 6244743 w 7772118"/>
              <a:gd name="connsiteY1" fmla="*/ 504118 h 5116750"/>
              <a:gd name="connsiteX2" fmla="*/ 7718780 w 7772118"/>
              <a:gd name="connsiteY2" fmla="*/ 1956116 h 5116750"/>
              <a:gd name="connsiteX3" fmla="*/ 7045585 w 7772118"/>
              <a:gd name="connsiteY3" fmla="*/ 4594118 h 5116750"/>
              <a:gd name="connsiteX4" fmla="*/ 3357586 w 7772118"/>
              <a:gd name="connsiteY4" fmla="*/ 5060764 h 5116750"/>
              <a:gd name="connsiteX5" fmla="*/ 475382 w 7772118"/>
              <a:gd name="connsiteY5" fmla="*/ 4100663 h 5116750"/>
              <a:gd name="connsiteX6" fmla="*/ 471112 w 7772118"/>
              <a:gd name="connsiteY6" fmla="*/ 4094686 h 5116750"/>
              <a:gd name="connsiteX7" fmla="*/ 455368 w 7772118"/>
              <a:gd name="connsiteY7" fmla="*/ 4079438 h 5116750"/>
              <a:gd name="connsiteX8" fmla="*/ 26817 w 7772118"/>
              <a:gd name="connsiteY8" fmla="*/ 2902523 h 5116750"/>
              <a:gd name="connsiteX9" fmla="*/ 137080 w 7772118"/>
              <a:gd name="connsiteY9" fmla="*/ 2116479 h 5116750"/>
              <a:gd name="connsiteX10" fmla="*/ 885755 w 7772118"/>
              <a:gd name="connsiteY10" fmla="*/ 998674 h 5116750"/>
              <a:gd name="connsiteX11" fmla="*/ 811300 w 7772118"/>
              <a:gd name="connsiteY11" fmla="*/ 373158 h 5116750"/>
              <a:gd name="connsiteX12" fmla="*/ 1771759 w 7772118"/>
              <a:gd name="connsiteY12" fmla="*/ 499346 h 5116750"/>
              <a:gd name="connsiteX13" fmla="*/ 3729138 w 7772118"/>
              <a:gd name="connsiteY13" fmla="*/ 1 h 5116750"/>
              <a:gd name="connsiteX0" fmla="*/ 3729138 w 7772118"/>
              <a:gd name="connsiteY0" fmla="*/ 1 h 5096139"/>
              <a:gd name="connsiteX1" fmla="*/ 6244743 w 7772118"/>
              <a:gd name="connsiteY1" fmla="*/ 504118 h 5096139"/>
              <a:gd name="connsiteX2" fmla="*/ 7718780 w 7772118"/>
              <a:gd name="connsiteY2" fmla="*/ 1956116 h 5096139"/>
              <a:gd name="connsiteX3" fmla="*/ 7045585 w 7772118"/>
              <a:gd name="connsiteY3" fmla="*/ 4594118 h 5096139"/>
              <a:gd name="connsiteX4" fmla="*/ 3357586 w 7772118"/>
              <a:gd name="connsiteY4" fmla="*/ 5060764 h 5096139"/>
              <a:gd name="connsiteX5" fmla="*/ 475382 w 7772118"/>
              <a:gd name="connsiteY5" fmla="*/ 4100663 h 5096139"/>
              <a:gd name="connsiteX6" fmla="*/ 471112 w 7772118"/>
              <a:gd name="connsiteY6" fmla="*/ 4094686 h 5096139"/>
              <a:gd name="connsiteX7" fmla="*/ 455368 w 7772118"/>
              <a:gd name="connsiteY7" fmla="*/ 4079438 h 5096139"/>
              <a:gd name="connsiteX8" fmla="*/ 26817 w 7772118"/>
              <a:gd name="connsiteY8" fmla="*/ 2902523 h 5096139"/>
              <a:gd name="connsiteX9" fmla="*/ 137080 w 7772118"/>
              <a:gd name="connsiteY9" fmla="*/ 2116479 h 5096139"/>
              <a:gd name="connsiteX10" fmla="*/ 885755 w 7772118"/>
              <a:gd name="connsiteY10" fmla="*/ 998674 h 5096139"/>
              <a:gd name="connsiteX11" fmla="*/ 811300 w 7772118"/>
              <a:gd name="connsiteY11" fmla="*/ 373158 h 5096139"/>
              <a:gd name="connsiteX12" fmla="*/ 1771759 w 7772118"/>
              <a:gd name="connsiteY12" fmla="*/ 499346 h 5096139"/>
              <a:gd name="connsiteX13" fmla="*/ 3729138 w 7772118"/>
              <a:gd name="connsiteY13" fmla="*/ 1 h 5096139"/>
              <a:gd name="connsiteX0" fmla="*/ 3729138 w 7764503"/>
              <a:gd name="connsiteY0" fmla="*/ 1 h 5061926"/>
              <a:gd name="connsiteX1" fmla="*/ 6244743 w 7764503"/>
              <a:gd name="connsiteY1" fmla="*/ 504118 h 5061926"/>
              <a:gd name="connsiteX2" fmla="*/ 7718780 w 7764503"/>
              <a:gd name="connsiteY2" fmla="*/ 1956116 h 5061926"/>
              <a:gd name="connsiteX3" fmla="*/ 7009765 w 7764503"/>
              <a:gd name="connsiteY3" fmla="*/ 4240028 h 5061926"/>
              <a:gd name="connsiteX4" fmla="*/ 3357586 w 7764503"/>
              <a:gd name="connsiteY4" fmla="*/ 5060764 h 5061926"/>
              <a:gd name="connsiteX5" fmla="*/ 475382 w 7764503"/>
              <a:gd name="connsiteY5" fmla="*/ 4100663 h 5061926"/>
              <a:gd name="connsiteX6" fmla="*/ 471112 w 7764503"/>
              <a:gd name="connsiteY6" fmla="*/ 4094686 h 5061926"/>
              <a:gd name="connsiteX7" fmla="*/ 455368 w 7764503"/>
              <a:gd name="connsiteY7" fmla="*/ 4079438 h 5061926"/>
              <a:gd name="connsiteX8" fmla="*/ 26817 w 7764503"/>
              <a:gd name="connsiteY8" fmla="*/ 2902523 h 5061926"/>
              <a:gd name="connsiteX9" fmla="*/ 137080 w 7764503"/>
              <a:gd name="connsiteY9" fmla="*/ 2116479 h 5061926"/>
              <a:gd name="connsiteX10" fmla="*/ 885755 w 7764503"/>
              <a:gd name="connsiteY10" fmla="*/ 998674 h 5061926"/>
              <a:gd name="connsiteX11" fmla="*/ 811300 w 7764503"/>
              <a:gd name="connsiteY11" fmla="*/ 373158 h 5061926"/>
              <a:gd name="connsiteX12" fmla="*/ 1771759 w 7764503"/>
              <a:gd name="connsiteY12" fmla="*/ 499346 h 5061926"/>
              <a:gd name="connsiteX13" fmla="*/ 3729138 w 7764503"/>
              <a:gd name="connsiteY13" fmla="*/ 1 h 5061926"/>
              <a:gd name="connsiteX0" fmla="*/ 3729138 w 7746582"/>
              <a:gd name="connsiteY0" fmla="*/ 1 h 5061961"/>
              <a:gd name="connsiteX1" fmla="*/ 6244743 w 7746582"/>
              <a:gd name="connsiteY1" fmla="*/ 504118 h 5061961"/>
              <a:gd name="connsiteX2" fmla="*/ 7698507 w 7746582"/>
              <a:gd name="connsiteY2" fmla="*/ 1893640 h 5061961"/>
              <a:gd name="connsiteX3" fmla="*/ 7009765 w 7746582"/>
              <a:gd name="connsiteY3" fmla="*/ 4240028 h 5061961"/>
              <a:gd name="connsiteX4" fmla="*/ 3357586 w 7746582"/>
              <a:gd name="connsiteY4" fmla="*/ 5060764 h 5061961"/>
              <a:gd name="connsiteX5" fmla="*/ 475382 w 7746582"/>
              <a:gd name="connsiteY5" fmla="*/ 4100663 h 5061961"/>
              <a:gd name="connsiteX6" fmla="*/ 471112 w 7746582"/>
              <a:gd name="connsiteY6" fmla="*/ 4094686 h 5061961"/>
              <a:gd name="connsiteX7" fmla="*/ 455368 w 7746582"/>
              <a:gd name="connsiteY7" fmla="*/ 4079438 h 5061961"/>
              <a:gd name="connsiteX8" fmla="*/ 26817 w 7746582"/>
              <a:gd name="connsiteY8" fmla="*/ 2902523 h 5061961"/>
              <a:gd name="connsiteX9" fmla="*/ 137080 w 7746582"/>
              <a:gd name="connsiteY9" fmla="*/ 2116479 h 5061961"/>
              <a:gd name="connsiteX10" fmla="*/ 885755 w 7746582"/>
              <a:gd name="connsiteY10" fmla="*/ 998674 h 5061961"/>
              <a:gd name="connsiteX11" fmla="*/ 811300 w 7746582"/>
              <a:gd name="connsiteY11" fmla="*/ 373158 h 5061961"/>
              <a:gd name="connsiteX12" fmla="*/ 1771759 w 7746582"/>
              <a:gd name="connsiteY12" fmla="*/ 499346 h 5061961"/>
              <a:gd name="connsiteX13" fmla="*/ 3729138 w 7746582"/>
              <a:gd name="connsiteY13" fmla="*/ 1 h 5061961"/>
              <a:gd name="connsiteX0" fmla="*/ 3729138 w 7748607"/>
              <a:gd name="connsiteY0" fmla="*/ 1 h 5061961"/>
              <a:gd name="connsiteX1" fmla="*/ 6244743 w 7748607"/>
              <a:gd name="connsiteY1" fmla="*/ 504118 h 5061961"/>
              <a:gd name="connsiteX2" fmla="*/ 7698507 w 7748607"/>
              <a:gd name="connsiteY2" fmla="*/ 1893640 h 5061961"/>
              <a:gd name="connsiteX3" fmla="*/ 7009765 w 7748607"/>
              <a:gd name="connsiteY3" fmla="*/ 4240028 h 5061961"/>
              <a:gd name="connsiteX4" fmla="*/ 3357586 w 7748607"/>
              <a:gd name="connsiteY4" fmla="*/ 5060764 h 5061961"/>
              <a:gd name="connsiteX5" fmla="*/ 475382 w 7748607"/>
              <a:gd name="connsiteY5" fmla="*/ 4100663 h 5061961"/>
              <a:gd name="connsiteX6" fmla="*/ 471112 w 7748607"/>
              <a:gd name="connsiteY6" fmla="*/ 4094686 h 5061961"/>
              <a:gd name="connsiteX7" fmla="*/ 455368 w 7748607"/>
              <a:gd name="connsiteY7" fmla="*/ 4079438 h 5061961"/>
              <a:gd name="connsiteX8" fmla="*/ 26817 w 7748607"/>
              <a:gd name="connsiteY8" fmla="*/ 2902523 h 5061961"/>
              <a:gd name="connsiteX9" fmla="*/ 137080 w 7748607"/>
              <a:gd name="connsiteY9" fmla="*/ 2116479 h 5061961"/>
              <a:gd name="connsiteX10" fmla="*/ 885755 w 7748607"/>
              <a:gd name="connsiteY10" fmla="*/ 998674 h 5061961"/>
              <a:gd name="connsiteX11" fmla="*/ 811300 w 7748607"/>
              <a:gd name="connsiteY11" fmla="*/ 373158 h 5061961"/>
              <a:gd name="connsiteX12" fmla="*/ 1771759 w 7748607"/>
              <a:gd name="connsiteY12" fmla="*/ 499346 h 5061961"/>
              <a:gd name="connsiteX13" fmla="*/ 3729138 w 7748607"/>
              <a:gd name="connsiteY13" fmla="*/ 1 h 5061961"/>
              <a:gd name="connsiteX0" fmla="*/ 3729138 w 7741343"/>
              <a:gd name="connsiteY0" fmla="*/ 1 h 5061961"/>
              <a:gd name="connsiteX1" fmla="*/ 6244743 w 7741343"/>
              <a:gd name="connsiteY1" fmla="*/ 504118 h 5061961"/>
              <a:gd name="connsiteX2" fmla="*/ 7698507 w 7741343"/>
              <a:gd name="connsiteY2" fmla="*/ 1893640 h 5061961"/>
              <a:gd name="connsiteX3" fmla="*/ 7009765 w 7741343"/>
              <a:gd name="connsiteY3" fmla="*/ 4240028 h 5061961"/>
              <a:gd name="connsiteX4" fmla="*/ 3357586 w 7741343"/>
              <a:gd name="connsiteY4" fmla="*/ 5060764 h 5061961"/>
              <a:gd name="connsiteX5" fmla="*/ 475382 w 7741343"/>
              <a:gd name="connsiteY5" fmla="*/ 4100663 h 5061961"/>
              <a:gd name="connsiteX6" fmla="*/ 471112 w 7741343"/>
              <a:gd name="connsiteY6" fmla="*/ 4094686 h 5061961"/>
              <a:gd name="connsiteX7" fmla="*/ 455368 w 7741343"/>
              <a:gd name="connsiteY7" fmla="*/ 4079438 h 5061961"/>
              <a:gd name="connsiteX8" fmla="*/ 26817 w 7741343"/>
              <a:gd name="connsiteY8" fmla="*/ 2902523 h 5061961"/>
              <a:gd name="connsiteX9" fmla="*/ 137080 w 7741343"/>
              <a:gd name="connsiteY9" fmla="*/ 2116479 h 5061961"/>
              <a:gd name="connsiteX10" fmla="*/ 885755 w 7741343"/>
              <a:gd name="connsiteY10" fmla="*/ 998674 h 5061961"/>
              <a:gd name="connsiteX11" fmla="*/ 811300 w 7741343"/>
              <a:gd name="connsiteY11" fmla="*/ 373158 h 5061961"/>
              <a:gd name="connsiteX12" fmla="*/ 1771759 w 7741343"/>
              <a:gd name="connsiteY12" fmla="*/ 499346 h 5061961"/>
              <a:gd name="connsiteX13" fmla="*/ 3729138 w 7741343"/>
              <a:gd name="connsiteY13" fmla="*/ 1 h 5061961"/>
              <a:gd name="connsiteX0" fmla="*/ 3729138 w 7741193"/>
              <a:gd name="connsiteY0" fmla="*/ 1 h 5061961"/>
              <a:gd name="connsiteX1" fmla="*/ 6323144 w 7741193"/>
              <a:gd name="connsiteY1" fmla="*/ 313740 h 5061961"/>
              <a:gd name="connsiteX2" fmla="*/ 7698507 w 7741193"/>
              <a:gd name="connsiteY2" fmla="*/ 1893640 h 5061961"/>
              <a:gd name="connsiteX3" fmla="*/ 7009765 w 7741193"/>
              <a:gd name="connsiteY3" fmla="*/ 4240028 h 5061961"/>
              <a:gd name="connsiteX4" fmla="*/ 3357586 w 7741193"/>
              <a:gd name="connsiteY4" fmla="*/ 5060764 h 5061961"/>
              <a:gd name="connsiteX5" fmla="*/ 475382 w 7741193"/>
              <a:gd name="connsiteY5" fmla="*/ 4100663 h 5061961"/>
              <a:gd name="connsiteX6" fmla="*/ 471112 w 7741193"/>
              <a:gd name="connsiteY6" fmla="*/ 4094686 h 5061961"/>
              <a:gd name="connsiteX7" fmla="*/ 455368 w 7741193"/>
              <a:gd name="connsiteY7" fmla="*/ 4079438 h 5061961"/>
              <a:gd name="connsiteX8" fmla="*/ 26817 w 7741193"/>
              <a:gd name="connsiteY8" fmla="*/ 2902523 h 5061961"/>
              <a:gd name="connsiteX9" fmla="*/ 137080 w 7741193"/>
              <a:gd name="connsiteY9" fmla="*/ 2116479 h 5061961"/>
              <a:gd name="connsiteX10" fmla="*/ 885755 w 7741193"/>
              <a:gd name="connsiteY10" fmla="*/ 998674 h 5061961"/>
              <a:gd name="connsiteX11" fmla="*/ 811300 w 7741193"/>
              <a:gd name="connsiteY11" fmla="*/ 373158 h 5061961"/>
              <a:gd name="connsiteX12" fmla="*/ 1771759 w 7741193"/>
              <a:gd name="connsiteY12" fmla="*/ 499346 h 5061961"/>
              <a:gd name="connsiteX13" fmla="*/ 3729138 w 7741193"/>
              <a:gd name="connsiteY13" fmla="*/ 1 h 5061961"/>
              <a:gd name="connsiteX0" fmla="*/ 3730409 w 7742464"/>
              <a:gd name="connsiteY0" fmla="*/ 1 h 5061961"/>
              <a:gd name="connsiteX1" fmla="*/ 6324415 w 7742464"/>
              <a:gd name="connsiteY1" fmla="*/ 313740 h 5061961"/>
              <a:gd name="connsiteX2" fmla="*/ 7699778 w 7742464"/>
              <a:gd name="connsiteY2" fmla="*/ 1893640 h 5061961"/>
              <a:gd name="connsiteX3" fmla="*/ 7011036 w 7742464"/>
              <a:gd name="connsiteY3" fmla="*/ 4240028 h 5061961"/>
              <a:gd name="connsiteX4" fmla="*/ 3358857 w 7742464"/>
              <a:gd name="connsiteY4" fmla="*/ 5060764 h 5061961"/>
              <a:gd name="connsiteX5" fmla="*/ 476653 w 7742464"/>
              <a:gd name="connsiteY5" fmla="*/ 4100663 h 5061961"/>
              <a:gd name="connsiteX6" fmla="*/ 472383 w 7742464"/>
              <a:gd name="connsiteY6" fmla="*/ 4094686 h 5061961"/>
              <a:gd name="connsiteX7" fmla="*/ 473817 w 7742464"/>
              <a:gd name="connsiteY7" fmla="*/ 4387149 h 5061961"/>
              <a:gd name="connsiteX8" fmla="*/ 28088 w 7742464"/>
              <a:gd name="connsiteY8" fmla="*/ 2902523 h 5061961"/>
              <a:gd name="connsiteX9" fmla="*/ 138351 w 7742464"/>
              <a:gd name="connsiteY9" fmla="*/ 2116479 h 5061961"/>
              <a:gd name="connsiteX10" fmla="*/ 887026 w 7742464"/>
              <a:gd name="connsiteY10" fmla="*/ 998674 h 5061961"/>
              <a:gd name="connsiteX11" fmla="*/ 812571 w 7742464"/>
              <a:gd name="connsiteY11" fmla="*/ 373158 h 5061961"/>
              <a:gd name="connsiteX12" fmla="*/ 1773030 w 7742464"/>
              <a:gd name="connsiteY12" fmla="*/ 499346 h 5061961"/>
              <a:gd name="connsiteX13" fmla="*/ 3730409 w 7742464"/>
              <a:gd name="connsiteY13" fmla="*/ 1 h 5061961"/>
              <a:gd name="connsiteX0" fmla="*/ 3730409 w 7742464"/>
              <a:gd name="connsiteY0" fmla="*/ 1 h 5061961"/>
              <a:gd name="connsiteX1" fmla="*/ 6324415 w 7742464"/>
              <a:gd name="connsiteY1" fmla="*/ 313740 h 5061961"/>
              <a:gd name="connsiteX2" fmla="*/ 7699778 w 7742464"/>
              <a:gd name="connsiteY2" fmla="*/ 1893640 h 5061961"/>
              <a:gd name="connsiteX3" fmla="*/ 7011036 w 7742464"/>
              <a:gd name="connsiteY3" fmla="*/ 4240028 h 5061961"/>
              <a:gd name="connsiteX4" fmla="*/ 3358857 w 7742464"/>
              <a:gd name="connsiteY4" fmla="*/ 5060764 h 5061961"/>
              <a:gd name="connsiteX5" fmla="*/ 476653 w 7742464"/>
              <a:gd name="connsiteY5" fmla="*/ 4100663 h 5061961"/>
              <a:gd name="connsiteX6" fmla="*/ 473817 w 7742464"/>
              <a:gd name="connsiteY6" fmla="*/ 4387149 h 5061961"/>
              <a:gd name="connsiteX7" fmla="*/ 28088 w 7742464"/>
              <a:gd name="connsiteY7" fmla="*/ 2902523 h 5061961"/>
              <a:gd name="connsiteX8" fmla="*/ 138351 w 7742464"/>
              <a:gd name="connsiteY8" fmla="*/ 2116479 h 5061961"/>
              <a:gd name="connsiteX9" fmla="*/ 887026 w 7742464"/>
              <a:gd name="connsiteY9" fmla="*/ 998674 h 5061961"/>
              <a:gd name="connsiteX10" fmla="*/ 812571 w 7742464"/>
              <a:gd name="connsiteY10" fmla="*/ 373158 h 5061961"/>
              <a:gd name="connsiteX11" fmla="*/ 1773030 w 7742464"/>
              <a:gd name="connsiteY11" fmla="*/ 499346 h 5061961"/>
              <a:gd name="connsiteX12" fmla="*/ 3730409 w 7742464"/>
              <a:gd name="connsiteY12" fmla="*/ 1 h 5061961"/>
              <a:gd name="connsiteX0" fmla="*/ 3730409 w 7742464"/>
              <a:gd name="connsiteY0" fmla="*/ 1 h 5062019"/>
              <a:gd name="connsiteX1" fmla="*/ 6324415 w 7742464"/>
              <a:gd name="connsiteY1" fmla="*/ 313740 h 5062019"/>
              <a:gd name="connsiteX2" fmla="*/ 7699778 w 7742464"/>
              <a:gd name="connsiteY2" fmla="*/ 1893640 h 5062019"/>
              <a:gd name="connsiteX3" fmla="*/ 7011036 w 7742464"/>
              <a:gd name="connsiteY3" fmla="*/ 4240028 h 5062019"/>
              <a:gd name="connsiteX4" fmla="*/ 3358857 w 7742464"/>
              <a:gd name="connsiteY4" fmla="*/ 5060764 h 5062019"/>
              <a:gd name="connsiteX5" fmla="*/ 473817 w 7742464"/>
              <a:gd name="connsiteY5" fmla="*/ 4387149 h 5062019"/>
              <a:gd name="connsiteX6" fmla="*/ 28088 w 7742464"/>
              <a:gd name="connsiteY6" fmla="*/ 2902523 h 5062019"/>
              <a:gd name="connsiteX7" fmla="*/ 138351 w 7742464"/>
              <a:gd name="connsiteY7" fmla="*/ 2116479 h 5062019"/>
              <a:gd name="connsiteX8" fmla="*/ 887026 w 7742464"/>
              <a:gd name="connsiteY8" fmla="*/ 998674 h 5062019"/>
              <a:gd name="connsiteX9" fmla="*/ 812571 w 7742464"/>
              <a:gd name="connsiteY9" fmla="*/ 373158 h 5062019"/>
              <a:gd name="connsiteX10" fmla="*/ 1773030 w 7742464"/>
              <a:gd name="connsiteY10" fmla="*/ 499346 h 5062019"/>
              <a:gd name="connsiteX11" fmla="*/ 3730409 w 7742464"/>
              <a:gd name="connsiteY11" fmla="*/ 1 h 5062019"/>
              <a:gd name="connsiteX0" fmla="*/ 3736775 w 7748830"/>
              <a:gd name="connsiteY0" fmla="*/ 1 h 5084826"/>
              <a:gd name="connsiteX1" fmla="*/ 6330781 w 7748830"/>
              <a:gd name="connsiteY1" fmla="*/ 313740 h 5084826"/>
              <a:gd name="connsiteX2" fmla="*/ 7706144 w 7748830"/>
              <a:gd name="connsiteY2" fmla="*/ 1893640 h 5084826"/>
              <a:gd name="connsiteX3" fmla="*/ 7017402 w 7748830"/>
              <a:gd name="connsiteY3" fmla="*/ 4240028 h 5084826"/>
              <a:gd name="connsiteX4" fmla="*/ 3365223 w 7748830"/>
              <a:gd name="connsiteY4" fmla="*/ 5060764 h 5084826"/>
              <a:gd name="connsiteX5" fmla="*/ 566153 w 7748830"/>
              <a:gd name="connsiteY5" fmla="*/ 4685337 h 5084826"/>
              <a:gd name="connsiteX6" fmla="*/ 34454 w 7748830"/>
              <a:gd name="connsiteY6" fmla="*/ 2902523 h 5084826"/>
              <a:gd name="connsiteX7" fmla="*/ 144717 w 7748830"/>
              <a:gd name="connsiteY7" fmla="*/ 2116479 h 5084826"/>
              <a:gd name="connsiteX8" fmla="*/ 893392 w 7748830"/>
              <a:gd name="connsiteY8" fmla="*/ 998674 h 5084826"/>
              <a:gd name="connsiteX9" fmla="*/ 818937 w 7748830"/>
              <a:gd name="connsiteY9" fmla="*/ 373158 h 5084826"/>
              <a:gd name="connsiteX10" fmla="*/ 1779396 w 7748830"/>
              <a:gd name="connsiteY10" fmla="*/ 499346 h 5084826"/>
              <a:gd name="connsiteX11" fmla="*/ 3736775 w 7748830"/>
              <a:gd name="connsiteY11" fmla="*/ 1 h 5084826"/>
              <a:gd name="connsiteX0" fmla="*/ 3626592 w 7638647"/>
              <a:gd name="connsiteY0" fmla="*/ 1 h 5105505"/>
              <a:gd name="connsiteX1" fmla="*/ 6220598 w 7638647"/>
              <a:gd name="connsiteY1" fmla="*/ 313740 h 5105505"/>
              <a:gd name="connsiteX2" fmla="*/ 7595961 w 7638647"/>
              <a:gd name="connsiteY2" fmla="*/ 1893640 h 5105505"/>
              <a:gd name="connsiteX3" fmla="*/ 6907219 w 7638647"/>
              <a:gd name="connsiteY3" fmla="*/ 4240028 h 5105505"/>
              <a:gd name="connsiteX4" fmla="*/ 3255040 w 7638647"/>
              <a:gd name="connsiteY4" fmla="*/ 5060764 h 5105505"/>
              <a:gd name="connsiteX5" fmla="*/ 455970 w 7638647"/>
              <a:gd name="connsiteY5" fmla="*/ 4685337 h 5105505"/>
              <a:gd name="connsiteX6" fmla="*/ 34534 w 7638647"/>
              <a:gd name="connsiteY6" fmla="*/ 2116479 h 5105505"/>
              <a:gd name="connsiteX7" fmla="*/ 783209 w 7638647"/>
              <a:gd name="connsiteY7" fmla="*/ 998674 h 5105505"/>
              <a:gd name="connsiteX8" fmla="*/ 708754 w 7638647"/>
              <a:gd name="connsiteY8" fmla="*/ 373158 h 5105505"/>
              <a:gd name="connsiteX9" fmla="*/ 1669213 w 7638647"/>
              <a:gd name="connsiteY9" fmla="*/ 499346 h 5105505"/>
              <a:gd name="connsiteX10" fmla="*/ 3626592 w 7638647"/>
              <a:gd name="connsiteY10" fmla="*/ 1 h 5105505"/>
              <a:gd name="connsiteX0" fmla="*/ 3603023 w 7615078"/>
              <a:gd name="connsiteY0" fmla="*/ 1 h 5124997"/>
              <a:gd name="connsiteX1" fmla="*/ 6197029 w 7615078"/>
              <a:gd name="connsiteY1" fmla="*/ 313740 h 5124997"/>
              <a:gd name="connsiteX2" fmla="*/ 7572392 w 7615078"/>
              <a:gd name="connsiteY2" fmla="*/ 1893640 h 5124997"/>
              <a:gd name="connsiteX3" fmla="*/ 6883650 w 7615078"/>
              <a:gd name="connsiteY3" fmla="*/ 4240028 h 5124997"/>
              <a:gd name="connsiteX4" fmla="*/ 3231471 w 7615078"/>
              <a:gd name="connsiteY4" fmla="*/ 5060764 h 5124997"/>
              <a:gd name="connsiteX5" fmla="*/ 633161 w 7615078"/>
              <a:gd name="connsiteY5" fmla="*/ 4739149 h 5124997"/>
              <a:gd name="connsiteX6" fmla="*/ 10965 w 7615078"/>
              <a:gd name="connsiteY6" fmla="*/ 2116479 h 5124997"/>
              <a:gd name="connsiteX7" fmla="*/ 759640 w 7615078"/>
              <a:gd name="connsiteY7" fmla="*/ 998674 h 5124997"/>
              <a:gd name="connsiteX8" fmla="*/ 685185 w 7615078"/>
              <a:gd name="connsiteY8" fmla="*/ 373158 h 5124997"/>
              <a:gd name="connsiteX9" fmla="*/ 1645644 w 7615078"/>
              <a:gd name="connsiteY9" fmla="*/ 499346 h 5124997"/>
              <a:gd name="connsiteX10" fmla="*/ 3603023 w 7615078"/>
              <a:gd name="connsiteY10" fmla="*/ 1 h 5124997"/>
              <a:gd name="connsiteX0" fmla="*/ 3604900 w 7616955"/>
              <a:gd name="connsiteY0" fmla="*/ 1 h 5156507"/>
              <a:gd name="connsiteX1" fmla="*/ 6198906 w 7616955"/>
              <a:gd name="connsiteY1" fmla="*/ 313740 h 5156507"/>
              <a:gd name="connsiteX2" fmla="*/ 7574269 w 7616955"/>
              <a:gd name="connsiteY2" fmla="*/ 1893640 h 5156507"/>
              <a:gd name="connsiteX3" fmla="*/ 6885527 w 7616955"/>
              <a:gd name="connsiteY3" fmla="*/ 4240028 h 5156507"/>
              <a:gd name="connsiteX4" fmla="*/ 3233348 w 7616955"/>
              <a:gd name="connsiteY4" fmla="*/ 5060764 h 5156507"/>
              <a:gd name="connsiteX5" fmla="*/ 600275 w 7616955"/>
              <a:gd name="connsiteY5" fmla="*/ 4809242 h 5156507"/>
              <a:gd name="connsiteX6" fmla="*/ 12842 w 7616955"/>
              <a:gd name="connsiteY6" fmla="*/ 2116479 h 5156507"/>
              <a:gd name="connsiteX7" fmla="*/ 761517 w 7616955"/>
              <a:gd name="connsiteY7" fmla="*/ 998674 h 5156507"/>
              <a:gd name="connsiteX8" fmla="*/ 687062 w 7616955"/>
              <a:gd name="connsiteY8" fmla="*/ 373158 h 5156507"/>
              <a:gd name="connsiteX9" fmla="*/ 1647521 w 7616955"/>
              <a:gd name="connsiteY9" fmla="*/ 499346 h 5156507"/>
              <a:gd name="connsiteX10" fmla="*/ 3604900 w 7616955"/>
              <a:gd name="connsiteY10" fmla="*/ 1 h 5156507"/>
              <a:gd name="connsiteX0" fmla="*/ 3605747 w 7617802"/>
              <a:gd name="connsiteY0" fmla="*/ 1 h 5103957"/>
              <a:gd name="connsiteX1" fmla="*/ 6199753 w 7617802"/>
              <a:gd name="connsiteY1" fmla="*/ 313740 h 5103957"/>
              <a:gd name="connsiteX2" fmla="*/ 7575116 w 7617802"/>
              <a:gd name="connsiteY2" fmla="*/ 1893640 h 5103957"/>
              <a:gd name="connsiteX3" fmla="*/ 6886374 w 7617802"/>
              <a:gd name="connsiteY3" fmla="*/ 4240028 h 5103957"/>
              <a:gd name="connsiteX4" fmla="*/ 3234195 w 7617802"/>
              <a:gd name="connsiteY4" fmla="*/ 5060764 h 5103957"/>
              <a:gd name="connsiteX5" fmla="*/ 588097 w 7617802"/>
              <a:gd name="connsiteY5" fmla="*/ 4680481 h 5103957"/>
              <a:gd name="connsiteX6" fmla="*/ 13689 w 7617802"/>
              <a:gd name="connsiteY6" fmla="*/ 2116479 h 5103957"/>
              <a:gd name="connsiteX7" fmla="*/ 762364 w 7617802"/>
              <a:gd name="connsiteY7" fmla="*/ 998674 h 5103957"/>
              <a:gd name="connsiteX8" fmla="*/ 687909 w 7617802"/>
              <a:gd name="connsiteY8" fmla="*/ 373158 h 5103957"/>
              <a:gd name="connsiteX9" fmla="*/ 1648368 w 7617802"/>
              <a:gd name="connsiteY9" fmla="*/ 499346 h 5103957"/>
              <a:gd name="connsiteX10" fmla="*/ 3605747 w 7617802"/>
              <a:gd name="connsiteY10" fmla="*/ 1 h 5103957"/>
              <a:gd name="connsiteX0" fmla="*/ 3603400 w 7615455"/>
              <a:gd name="connsiteY0" fmla="*/ 1 h 5103958"/>
              <a:gd name="connsiteX1" fmla="*/ 6197406 w 7615455"/>
              <a:gd name="connsiteY1" fmla="*/ 313740 h 5103958"/>
              <a:gd name="connsiteX2" fmla="*/ 7572769 w 7615455"/>
              <a:gd name="connsiteY2" fmla="*/ 1893640 h 5103958"/>
              <a:gd name="connsiteX3" fmla="*/ 6884027 w 7615455"/>
              <a:gd name="connsiteY3" fmla="*/ 4240028 h 5103958"/>
              <a:gd name="connsiteX4" fmla="*/ 3231848 w 7615455"/>
              <a:gd name="connsiteY4" fmla="*/ 5060764 h 5103958"/>
              <a:gd name="connsiteX5" fmla="*/ 585750 w 7615455"/>
              <a:gd name="connsiteY5" fmla="*/ 4680481 h 5103958"/>
              <a:gd name="connsiteX6" fmla="*/ 13865 w 7615455"/>
              <a:gd name="connsiteY6" fmla="*/ 2279334 h 5103958"/>
              <a:gd name="connsiteX7" fmla="*/ 760017 w 7615455"/>
              <a:gd name="connsiteY7" fmla="*/ 998674 h 5103958"/>
              <a:gd name="connsiteX8" fmla="*/ 685562 w 7615455"/>
              <a:gd name="connsiteY8" fmla="*/ 373158 h 5103958"/>
              <a:gd name="connsiteX9" fmla="*/ 1646021 w 7615455"/>
              <a:gd name="connsiteY9" fmla="*/ 499346 h 5103958"/>
              <a:gd name="connsiteX10" fmla="*/ 3603400 w 7615455"/>
              <a:gd name="connsiteY10" fmla="*/ 1 h 5103958"/>
              <a:gd name="connsiteX0" fmla="*/ 3603400 w 7554491"/>
              <a:gd name="connsiteY0" fmla="*/ 1 h 5103958"/>
              <a:gd name="connsiteX1" fmla="*/ 6197406 w 7554491"/>
              <a:gd name="connsiteY1" fmla="*/ 313740 h 5103958"/>
              <a:gd name="connsiteX2" fmla="*/ 7502348 w 7554491"/>
              <a:gd name="connsiteY2" fmla="*/ 1887069 h 5103958"/>
              <a:gd name="connsiteX3" fmla="*/ 6884027 w 7554491"/>
              <a:gd name="connsiteY3" fmla="*/ 4240028 h 5103958"/>
              <a:gd name="connsiteX4" fmla="*/ 3231848 w 7554491"/>
              <a:gd name="connsiteY4" fmla="*/ 5060764 h 5103958"/>
              <a:gd name="connsiteX5" fmla="*/ 585750 w 7554491"/>
              <a:gd name="connsiteY5" fmla="*/ 4680481 h 5103958"/>
              <a:gd name="connsiteX6" fmla="*/ 13865 w 7554491"/>
              <a:gd name="connsiteY6" fmla="*/ 2279334 h 5103958"/>
              <a:gd name="connsiteX7" fmla="*/ 760017 w 7554491"/>
              <a:gd name="connsiteY7" fmla="*/ 998674 h 5103958"/>
              <a:gd name="connsiteX8" fmla="*/ 685562 w 7554491"/>
              <a:gd name="connsiteY8" fmla="*/ 373158 h 5103958"/>
              <a:gd name="connsiteX9" fmla="*/ 1646021 w 7554491"/>
              <a:gd name="connsiteY9" fmla="*/ 499346 h 5103958"/>
              <a:gd name="connsiteX10" fmla="*/ 3603400 w 7554491"/>
              <a:gd name="connsiteY10" fmla="*/ 1 h 5103958"/>
              <a:gd name="connsiteX0" fmla="*/ 3603400 w 7546134"/>
              <a:gd name="connsiteY0" fmla="*/ 1 h 5103958"/>
              <a:gd name="connsiteX1" fmla="*/ 6197406 w 7546134"/>
              <a:gd name="connsiteY1" fmla="*/ 313740 h 5103958"/>
              <a:gd name="connsiteX2" fmla="*/ 7502348 w 7546134"/>
              <a:gd name="connsiteY2" fmla="*/ 1887069 h 5103958"/>
              <a:gd name="connsiteX3" fmla="*/ 6884027 w 7546134"/>
              <a:gd name="connsiteY3" fmla="*/ 4240028 h 5103958"/>
              <a:gd name="connsiteX4" fmla="*/ 3231848 w 7546134"/>
              <a:gd name="connsiteY4" fmla="*/ 5060764 h 5103958"/>
              <a:gd name="connsiteX5" fmla="*/ 585750 w 7546134"/>
              <a:gd name="connsiteY5" fmla="*/ 4680481 h 5103958"/>
              <a:gd name="connsiteX6" fmla="*/ 13865 w 7546134"/>
              <a:gd name="connsiteY6" fmla="*/ 2279334 h 5103958"/>
              <a:gd name="connsiteX7" fmla="*/ 760017 w 7546134"/>
              <a:gd name="connsiteY7" fmla="*/ 998674 h 5103958"/>
              <a:gd name="connsiteX8" fmla="*/ 685562 w 7546134"/>
              <a:gd name="connsiteY8" fmla="*/ 373158 h 5103958"/>
              <a:gd name="connsiteX9" fmla="*/ 1646021 w 7546134"/>
              <a:gd name="connsiteY9" fmla="*/ 499346 h 5103958"/>
              <a:gd name="connsiteX10" fmla="*/ 3603400 w 7546134"/>
              <a:gd name="connsiteY10" fmla="*/ 1 h 5103958"/>
              <a:gd name="connsiteX0" fmla="*/ 3603400 w 7546134"/>
              <a:gd name="connsiteY0" fmla="*/ 33665 h 5137622"/>
              <a:gd name="connsiteX1" fmla="*/ 6197406 w 7546134"/>
              <a:gd name="connsiteY1" fmla="*/ 347404 h 5137622"/>
              <a:gd name="connsiteX2" fmla="*/ 7502348 w 7546134"/>
              <a:gd name="connsiteY2" fmla="*/ 1920733 h 5137622"/>
              <a:gd name="connsiteX3" fmla="*/ 6884027 w 7546134"/>
              <a:gd name="connsiteY3" fmla="*/ 4273692 h 5137622"/>
              <a:gd name="connsiteX4" fmla="*/ 3231848 w 7546134"/>
              <a:gd name="connsiteY4" fmla="*/ 5094428 h 5137622"/>
              <a:gd name="connsiteX5" fmla="*/ 585750 w 7546134"/>
              <a:gd name="connsiteY5" fmla="*/ 4714145 h 5137622"/>
              <a:gd name="connsiteX6" fmla="*/ 13865 w 7546134"/>
              <a:gd name="connsiteY6" fmla="*/ 2312998 h 5137622"/>
              <a:gd name="connsiteX7" fmla="*/ 760017 w 7546134"/>
              <a:gd name="connsiteY7" fmla="*/ 1032338 h 5137622"/>
              <a:gd name="connsiteX8" fmla="*/ 685562 w 7546134"/>
              <a:gd name="connsiteY8" fmla="*/ 406822 h 5137622"/>
              <a:gd name="connsiteX9" fmla="*/ 1646021 w 7546134"/>
              <a:gd name="connsiteY9" fmla="*/ 533010 h 5137622"/>
              <a:gd name="connsiteX10" fmla="*/ 3603400 w 7546134"/>
              <a:gd name="connsiteY10" fmla="*/ 33665 h 5137622"/>
              <a:gd name="connsiteX0" fmla="*/ 3603400 w 7546134"/>
              <a:gd name="connsiteY0" fmla="*/ 33665 h 5137622"/>
              <a:gd name="connsiteX1" fmla="*/ 6197406 w 7546134"/>
              <a:gd name="connsiteY1" fmla="*/ 347404 h 5137622"/>
              <a:gd name="connsiteX2" fmla="*/ 7502348 w 7546134"/>
              <a:gd name="connsiteY2" fmla="*/ 1920733 h 5137622"/>
              <a:gd name="connsiteX3" fmla="*/ 6884027 w 7546134"/>
              <a:gd name="connsiteY3" fmla="*/ 4273692 h 5137622"/>
              <a:gd name="connsiteX4" fmla="*/ 3231848 w 7546134"/>
              <a:gd name="connsiteY4" fmla="*/ 5094428 h 5137622"/>
              <a:gd name="connsiteX5" fmla="*/ 585750 w 7546134"/>
              <a:gd name="connsiteY5" fmla="*/ 4714145 h 5137622"/>
              <a:gd name="connsiteX6" fmla="*/ 13865 w 7546134"/>
              <a:gd name="connsiteY6" fmla="*/ 2312998 h 5137622"/>
              <a:gd name="connsiteX7" fmla="*/ 760017 w 7546134"/>
              <a:gd name="connsiteY7" fmla="*/ 1032338 h 5137622"/>
              <a:gd name="connsiteX8" fmla="*/ 685562 w 7546134"/>
              <a:gd name="connsiteY8" fmla="*/ 406822 h 5137622"/>
              <a:gd name="connsiteX9" fmla="*/ 1646021 w 7546134"/>
              <a:gd name="connsiteY9" fmla="*/ 533010 h 5137622"/>
              <a:gd name="connsiteX10" fmla="*/ 3603400 w 7546134"/>
              <a:gd name="connsiteY10" fmla="*/ 33665 h 5137622"/>
              <a:gd name="connsiteX0" fmla="*/ 3603400 w 7417783"/>
              <a:gd name="connsiteY0" fmla="*/ 31687 h 5135644"/>
              <a:gd name="connsiteX1" fmla="*/ 6197406 w 7417783"/>
              <a:gd name="connsiteY1" fmla="*/ 345426 h 5135644"/>
              <a:gd name="connsiteX2" fmla="*/ 7339607 w 7417783"/>
              <a:gd name="connsiteY2" fmla="*/ 1827041 h 5135644"/>
              <a:gd name="connsiteX3" fmla="*/ 6884027 w 7417783"/>
              <a:gd name="connsiteY3" fmla="*/ 4271714 h 5135644"/>
              <a:gd name="connsiteX4" fmla="*/ 3231848 w 7417783"/>
              <a:gd name="connsiteY4" fmla="*/ 5092450 h 5135644"/>
              <a:gd name="connsiteX5" fmla="*/ 585750 w 7417783"/>
              <a:gd name="connsiteY5" fmla="*/ 4712167 h 5135644"/>
              <a:gd name="connsiteX6" fmla="*/ 13865 w 7417783"/>
              <a:gd name="connsiteY6" fmla="*/ 2311020 h 5135644"/>
              <a:gd name="connsiteX7" fmla="*/ 760017 w 7417783"/>
              <a:gd name="connsiteY7" fmla="*/ 1030360 h 5135644"/>
              <a:gd name="connsiteX8" fmla="*/ 685562 w 7417783"/>
              <a:gd name="connsiteY8" fmla="*/ 404844 h 5135644"/>
              <a:gd name="connsiteX9" fmla="*/ 1646021 w 7417783"/>
              <a:gd name="connsiteY9" fmla="*/ 531032 h 5135644"/>
              <a:gd name="connsiteX10" fmla="*/ 3603400 w 7417783"/>
              <a:gd name="connsiteY10" fmla="*/ 31687 h 5135644"/>
              <a:gd name="connsiteX0" fmla="*/ 3603400 w 7374876"/>
              <a:gd name="connsiteY0" fmla="*/ 31687 h 5136334"/>
              <a:gd name="connsiteX1" fmla="*/ 6197406 w 7374876"/>
              <a:gd name="connsiteY1" fmla="*/ 345426 h 5136334"/>
              <a:gd name="connsiteX2" fmla="*/ 7339607 w 7374876"/>
              <a:gd name="connsiteY2" fmla="*/ 1827041 h 5136334"/>
              <a:gd name="connsiteX3" fmla="*/ 6715667 w 7374876"/>
              <a:gd name="connsiteY3" fmla="*/ 4262378 h 5136334"/>
              <a:gd name="connsiteX4" fmla="*/ 3231848 w 7374876"/>
              <a:gd name="connsiteY4" fmla="*/ 5092450 h 5136334"/>
              <a:gd name="connsiteX5" fmla="*/ 585750 w 7374876"/>
              <a:gd name="connsiteY5" fmla="*/ 4712167 h 5136334"/>
              <a:gd name="connsiteX6" fmla="*/ 13865 w 7374876"/>
              <a:gd name="connsiteY6" fmla="*/ 2311020 h 5136334"/>
              <a:gd name="connsiteX7" fmla="*/ 760017 w 7374876"/>
              <a:gd name="connsiteY7" fmla="*/ 1030360 h 5136334"/>
              <a:gd name="connsiteX8" fmla="*/ 685562 w 7374876"/>
              <a:gd name="connsiteY8" fmla="*/ 404844 h 5136334"/>
              <a:gd name="connsiteX9" fmla="*/ 1646021 w 7374876"/>
              <a:gd name="connsiteY9" fmla="*/ 531032 h 5136334"/>
              <a:gd name="connsiteX10" fmla="*/ 3603400 w 7374876"/>
              <a:gd name="connsiteY10" fmla="*/ 31687 h 5136334"/>
              <a:gd name="connsiteX0" fmla="*/ 3603400 w 7366286"/>
              <a:gd name="connsiteY0" fmla="*/ 31687 h 5147961"/>
              <a:gd name="connsiteX1" fmla="*/ 6197406 w 7366286"/>
              <a:gd name="connsiteY1" fmla="*/ 345426 h 5147961"/>
              <a:gd name="connsiteX2" fmla="*/ 7339607 w 7366286"/>
              <a:gd name="connsiteY2" fmla="*/ 1827041 h 5147961"/>
              <a:gd name="connsiteX3" fmla="*/ 6671868 w 7366286"/>
              <a:gd name="connsiteY3" fmla="*/ 4105237 h 5147961"/>
              <a:gd name="connsiteX4" fmla="*/ 3231848 w 7366286"/>
              <a:gd name="connsiteY4" fmla="*/ 5092450 h 5147961"/>
              <a:gd name="connsiteX5" fmla="*/ 585750 w 7366286"/>
              <a:gd name="connsiteY5" fmla="*/ 4712167 h 5147961"/>
              <a:gd name="connsiteX6" fmla="*/ 13865 w 7366286"/>
              <a:gd name="connsiteY6" fmla="*/ 2311020 h 5147961"/>
              <a:gd name="connsiteX7" fmla="*/ 760017 w 7366286"/>
              <a:gd name="connsiteY7" fmla="*/ 1030360 h 5147961"/>
              <a:gd name="connsiteX8" fmla="*/ 685562 w 7366286"/>
              <a:gd name="connsiteY8" fmla="*/ 404844 h 5147961"/>
              <a:gd name="connsiteX9" fmla="*/ 1646021 w 7366286"/>
              <a:gd name="connsiteY9" fmla="*/ 531032 h 5147961"/>
              <a:gd name="connsiteX10" fmla="*/ 3603400 w 7366286"/>
              <a:gd name="connsiteY10" fmla="*/ 31687 h 5147961"/>
              <a:gd name="connsiteX0" fmla="*/ 3603400 w 7359988"/>
              <a:gd name="connsiteY0" fmla="*/ 31687 h 5146347"/>
              <a:gd name="connsiteX1" fmla="*/ 6197406 w 7359988"/>
              <a:gd name="connsiteY1" fmla="*/ 345426 h 5146347"/>
              <a:gd name="connsiteX2" fmla="*/ 7339607 w 7359988"/>
              <a:gd name="connsiteY2" fmla="*/ 1827041 h 5146347"/>
              <a:gd name="connsiteX3" fmla="*/ 6632220 w 7359988"/>
              <a:gd name="connsiteY3" fmla="*/ 4127047 h 5146347"/>
              <a:gd name="connsiteX4" fmla="*/ 3231848 w 7359988"/>
              <a:gd name="connsiteY4" fmla="*/ 5092450 h 5146347"/>
              <a:gd name="connsiteX5" fmla="*/ 585750 w 7359988"/>
              <a:gd name="connsiteY5" fmla="*/ 4712167 h 5146347"/>
              <a:gd name="connsiteX6" fmla="*/ 13865 w 7359988"/>
              <a:gd name="connsiteY6" fmla="*/ 2311020 h 5146347"/>
              <a:gd name="connsiteX7" fmla="*/ 760017 w 7359988"/>
              <a:gd name="connsiteY7" fmla="*/ 1030360 h 5146347"/>
              <a:gd name="connsiteX8" fmla="*/ 685562 w 7359988"/>
              <a:gd name="connsiteY8" fmla="*/ 404844 h 5146347"/>
              <a:gd name="connsiteX9" fmla="*/ 1646021 w 7359988"/>
              <a:gd name="connsiteY9" fmla="*/ 531032 h 5146347"/>
              <a:gd name="connsiteX10" fmla="*/ 3603400 w 7359988"/>
              <a:gd name="connsiteY10" fmla="*/ 31687 h 5146347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60017 w 7283289"/>
              <a:gd name="connsiteY7" fmla="*/ 1030263 h 5146250"/>
              <a:gd name="connsiteX8" fmla="*/ 685562 w 7283289"/>
              <a:gd name="connsiteY8" fmla="*/ 404747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60017 w 7283289"/>
              <a:gd name="connsiteY7" fmla="*/ 1030263 h 5146250"/>
              <a:gd name="connsiteX8" fmla="*/ 680359 w 7283289"/>
              <a:gd name="connsiteY8" fmla="*/ 292641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29414 w 7283289"/>
              <a:gd name="connsiteY7" fmla="*/ 1097923 h 5146250"/>
              <a:gd name="connsiteX8" fmla="*/ 680359 w 7283289"/>
              <a:gd name="connsiteY8" fmla="*/ 292641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194149"/>
              <a:gd name="connsiteY0" fmla="*/ 31938 h 5146598"/>
              <a:gd name="connsiteX1" fmla="*/ 6197406 w 7194149"/>
              <a:gd name="connsiteY1" fmla="*/ 345677 h 5146598"/>
              <a:gd name="connsiteX2" fmla="*/ 7150714 w 7194149"/>
              <a:gd name="connsiteY2" fmla="*/ 1839431 h 5146598"/>
              <a:gd name="connsiteX3" fmla="*/ 6632220 w 7194149"/>
              <a:gd name="connsiteY3" fmla="*/ 4127298 h 5146598"/>
              <a:gd name="connsiteX4" fmla="*/ 3231848 w 7194149"/>
              <a:gd name="connsiteY4" fmla="*/ 5092701 h 5146598"/>
              <a:gd name="connsiteX5" fmla="*/ 585750 w 7194149"/>
              <a:gd name="connsiteY5" fmla="*/ 4712418 h 5146598"/>
              <a:gd name="connsiteX6" fmla="*/ 13865 w 7194149"/>
              <a:gd name="connsiteY6" fmla="*/ 2311271 h 5146598"/>
              <a:gd name="connsiteX7" fmla="*/ 729414 w 7194149"/>
              <a:gd name="connsiteY7" fmla="*/ 1098271 h 5146598"/>
              <a:gd name="connsiteX8" fmla="*/ 680359 w 7194149"/>
              <a:gd name="connsiteY8" fmla="*/ 292989 h 5146598"/>
              <a:gd name="connsiteX9" fmla="*/ 1646021 w 7194149"/>
              <a:gd name="connsiteY9" fmla="*/ 531283 h 5146598"/>
              <a:gd name="connsiteX10" fmla="*/ 3603400 w 7194149"/>
              <a:gd name="connsiteY10" fmla="*/ 31938 h 5146598"/>
              <a:gd name="connsiteX0" fmla="*/ 3603400 w 7107447"/>
              <a:gd name="connsiteY0" fmla="*/ 32329 h 5146989"/>
              <a:gd name="connsiteX1" fmla="*/ 6197406 w 7107447"/>
              <a:gd name="connsiteY1" fmla="*/ 346068 h 5146989"/>
              <a:gd name="connsiteX2" fmla="*/ 7035528 w 7107447"/>
              <a:gd name="connsiteY2" fmla="*/ 1858310 h 5146989"/>
              <a:gd name="connsiteX3" fmla="*/ 6632220 w 7107447"/>
              <a:gd name="connsiteY3" fmla="*/ 4127689 h 5146989"/>
              <a:gd name="connsiteX4" fmla="*/ 3231848 w 7107447"/>
              <a:gd name="connsiteY4" fmla="*/ 5093092 h 5146989"/>
              <a:gd name="connsiteX5" fmla="*/ 585750 w 7107447"/>
              <a:gd name="connsiteY5" fmla="*/ 4712809 h 5146989"/>
              <a:gd name="connsiteX6" fmla="*/ 13865 w 7107447"/>
              <a:gd name="connsiteY6" fmla="*/ 2311662 h 5146989"/>
              <a:gd name="connsiteX7" fmla="*/ 729414 w 7107447"/>
              <a:gd name="connsiteY7" fmla="*/ 1098662 h 5146989"/>
              <a:gd name="connsiteX8" fmla="*/ 680359 w 7107447"/>
              <a:gd name="connsiteY8" fmla="*/ 293380 h 5146989"/>
              <a:gd name="connsiteX9" fmla="*/ 1646021 w 7107447"/>
              <a:gd name="connsiteY9" fmla="*/ 531674 h 5146989"/>
              <a:gd name="connsiteX10" fmla="*/ 3603400 w 7107447"/>
              <a:gd name="connsiteY10" fmla="*/ 32329 h 5146989"/>
              <a:gd name="connsiteX0" fmla="*/ 3603400 w 7107447"/>
              <a:gd name="connsiteY0" fmla="*/ 31042 h 5145702"/>
              <a:gd name="connsiteX1" fmla="*/ 6197406 w 7107447"/>
              <a:gd name="connsiteY1" fmla="*/ 344781 h 5145702"/>
              <a:gd name="connsiteX2" fmla="*/ 7035528 w 7107447"/>
              <a:gd name="connsiteY2" fmla="*/ 1857023 h 5145702"/>
              <a:gd name="connsiteX3" fmla="*/ 6632220 w 7107447"/>
              <a:gd name="connsiteY3" fmla="*/ 4126402 h 5145702"/>
              <a:gd name="connsiteX4" fmla="*/ 3231848 w 7107447"/>
              <a:gd name="connsiteY4" fmla="*/ 5091805 h 5145702"/>
              <a:gd name="connsiteX5" fmla="*/ 585750 w 7107447"/>
              <a:gd name="connsiteY5" fmla="*/ 4711522 h 5145702"/>
              <a:gd name="connsiteX6" fmla="*/ 13865 w 7107447"/>
              <a:gd name="connsiteY6" fmla="*/ 2310375 h 5145702"/>
              <a:gd name="connsiteX7" fmla="*/ 729414 w 7107447"/>
              <a:gd name="connsiteY7" fmla="*/ 1097375 h 5145702"/>
              <a:gd name="connsiteX8" fmla="*/ 680359 w 7107447"/>
              <a:gd name="connsiteY8" fmla="*/ 292093 h 5145702"/>
              <a:gd name="connsiteX9" fmla="*/ 1646021 w 7107447"/>
              <a:gd name="connsiteY9" fmla="*/ 530387 h 5145702"/>
              <a:gd name="connsiteX10" fmla="*/ 3603400 w 7107447"/>
              <a:gd name="connsiteY10" fmla="*/ 31042 h 5145702"/>
              <a:gd name="connsiteX0" fmla="*/ 3603400 w 7125591"/>
              <a:gd name="connsiteY0" fmla="*/ 31042 h 5145702"/>
              <a:gd name="connsiteX1" fmla="*/ 6197406 w 7125591"/>
              <a:gd name="connsiteY1" fmla="*/ 344781 h 5145702"/>
              <a:gd name="connsiteX2" fmla="*/ 7035528 w 7125591"/>
              <a:gd name="connsiteY2" fmla="*/ 1857023 h 5145702"/>
              <a:gd name="connsiteX3" fmla="*/ 6632220 w 7125591"/>
              <a:gd name="connsiteY3" fmla="*/ 4126402 h 5145702"/>
              <a:gd name="connsiteX4" fmla="*/ 3231848 w 7125591"/>
              <a:gd name="connsiteY4" fmla="*/ 5091805 h 5145702"/>
              <a:gd name="connsiteX5" fmla="*/ 585750 w 7125591"/>
              <a:gd name="connsiteY5" fmla="*/ 4711522 h 5145702"/>
              <a:gd name="connsiteX6" fmla="*/ 13865 w 7125591"/>
              <a:gd name="connsiteY6" fmla="*/ 2310375 h 5145702"/>
              <a:gd name="connsiteX7" fmla="*/ 729414 w 7125591"/>
              <a:gd name="connsiteY7" fmla="*/ 1097375 h 5145702"/>
              <a:gd name="connsiteX8" fmla="*/ 680359 w 7125591"/>
              <a:gd name="connsiteY8" fmla="*/ 292093 h 5145702"/>
              <a:gd name="connsiteX9" fmla="*/ 1646021 w 7125591"/>
              <a:gd name="connsiteY9" fmla="*/ 530387 h 5145702"/>
              <a:gd name="connsiteX10" fmla="*/ 3603400 w 7125591"/>
              <a:gd name="connsiteY10" fmla="*/ 31042 h 5145702"/>
              <a:gd name="connsiteX0" fmla="*/ 3603400 w 7073245"/>
              <a:gd name="connsiteY0" fmla="*/ 31042 h 5143141"/>
              <a:gd name="connsiteX1" fmla="*/ 6197406 w 7073245"/>
              <a:gd name="connsiteY1" fmla="*/ 344781 h 5143141"/>
              <a:gd name="connsiteX2" fmla="*/ 7035528 w 7073245"/>
              <a:gd name="connsiteY2" fmla="*/ 1857023 h 5143141"/>
              <a:gd name="connsiteX3" fmla="*/ 6538881 w 7073245"/>
              <a:gd name="connsiteY3" fmla="*/ 4160999 h 5143141"/>
              <a:gd name="connsiteX4" fmla="*/ 3231848 w 7073245"/>
              <a:gd name="connsiteY4" fmla="*/ 5091805 h 5143141"/>
              <a:gd name="connsiteX5" fmla="*/ 585750 w 7073245"/>
              <a:gd name="connsiteY5" fmla="*/ 4711522 h 5143141"/>
              <a:gd name="connsiteX6" fmla="*/ 13865 w 7073245"/>
              <a:gd name="connsiteY6" fmla="*/ 2310375 h 5143141"/>
              <a:gd name="connsiteX7" fmla="*/ 729414 w 7073245"/>
              <a:gd name="connsiteY7" fmla="*/ 1097375 h 5143141"/>
              <a:gd name="connsiteX8" fmla="*/ 680359 w 7073245"/>
              <a:gd name="connsiteY8" fmla="*/ 292093 h 5143141"/>
              <a:gd name="connsiteX9" fmla="*/ 1646021 w 7073245"/>
              <a:gd name="connsiteY9" fmla="*/ 530387 h 5143141"/>
              <a:gd name="connsiteX10" fmla="*/ 3603400 w 7073245"/>
              <a:gd name="connsiteY10" fmla="*/ 31042 h 5143141"/>
              <a:gd name="connsiteX0" fmla="*/ 3603400 w 7074446"/>
              <a:gd name="connsiteY0" fmla="*/ 31042 h 5143143"/>
              <a:gd name="connsiteX1" fmla="*/ 6197406 w 7074446"/>
              <a:gd name="connsiteY1" fmla="*/ 344781 h 5143143"/>
              <a:gd name="connsiteX2" fmla="*/ 7035528 w 7074446"/>
              <a:gd name="connsiteY2" fmla="*/ 1857023 h 5143143"/>
              <a:gd name="connsiteX3" fmla="*/ 6538881 w 7074446"/>
              <a:gd name="connsiteY3" fmla="*/ 4160999 h 5143143"/>
              <a:gd name="connsiteX4" fmla="*/ 3231848 w 7074446"/>
              <a:gd name="connsiteY4" fmla="*/ 5091805 h 5143143"/>
              <a:gd name="connsiteX5" fmla="*/ 585750 w 7074446"/>
              <a:gd name="connsiteY5" fmla="*/ 4711522 h 5143143"/>
              <a:gd name="connsiteX6" fmla="*/ 13865 w 7074446"/>
              <a:gd name="connsiteY6" fmla="*/ 2310375 h 5143143"/>
              <a:gd name="connsiteX7" fmla="*/ 729414 w 7074446"/>
              <a:gd name="connsiteY7" fmla="*/ 1097375 h 5143143"/>
              <a:gd name="connsiteX8" fmla="*/ 680359 w 7074446"/>
              <a:gd name="connsiteY8" fmla="*/ 292093 h 5143143"/>
              <a:gd name="connsiteX9" fmla="*/ 1646021 w 7074446"/>
              <a:gd name="connsiteY9" fmla="*/ 530387 h 5143143"/>
              <a:gd name="connsiteX10" fmla="*/ 3603400 w 7074446"/>
              <a:gd name="connsiteY10" fmla="*/ 31042 h 5143143"/>
              <a:gd name="connsiteX0" fmla="*/ 3855309 w 7326355"/>
              <a:gd name="connsiteY0" fmla="*/ 31042 h 5137485"/>
              <a:gd name="connsiteX1" fmla="*/ 6449315 w 7326355"/>
              <a:gd name="connsiteY1" fmla="*/ 344781 h 5137485"/>
              <a:gd name="connsiteX2" fmla="*/ 7287437 w 7326355"/>
              <a:gd name="connsiteY2" fmla="*/ 1857023 h 5137485"/>
              <a:gd name="connsiteX3" fmla="*/ 6790790 w 7326355"/>
              <a:gd name="connsiteY3" fmla="*/ 4160999 h 5137485"/>
              <a:gd name="connsiteX4" fmla="*/ 3483757 w 7326355"/>
              <a:gd name="connsiteY4" fmla="*/ 5091805 h 5137485"/>
              <a:gd name="connsiteX5" fmla="*/ 837659 w 7326355"/>
              <a:gd name="connsiteY5" fmla="*/ 4711522 h 5137485"/>
              <a:gd name="connsiteX6" fmla="*/ 6219 w 7326355"/>
              <a:gd name="connsiteY6" fmla="*/ 2318555 h 5137485"/>
              <a:gd name="connsiteX7" fmla="*/ 981323 w 7326355"/>
              <a:gd name="connsiteY7" fmla="*/ 1097375 h 5137485"/>
              <a:gd name="connsiteX8" fmla="*/ 932268 w 7326355"/>
              <a:gd name="connsiteY8" fmla="*/ 292093 h 5137485"/>
              <a:gd name="connsiteX9" fmla="*/ 1897930 w 7326355"/>
              <a:gd name="connsiteY9" fmla="*/ 530387 h 5137485"/>
              <a:gd name="connsiteX10" fmla="*/ 3855309 w 7326355"/>
              <a:gd name="connsiteY10" fmla="*/ 31042 h 5137485"/>
              <a:gd name="connsiteX0" fmla="*/ 3859512 w 7330558"/>
              <a:gd name="connsiteY0" fmla="*/ 31042 h 5135731"/>
              <a:gd name="connsiteX1" fmla="*/ 6453518 w 7330558"/>
              <a:gd name="connsiteY1" fmla="*/ 344781 h 5135731"/>
              <a:gd name="connsiteX2" fmla="*/ 7291640 w 7330558"/>
              <a:gd name="connsiteY2" fmla="*/ 1857023 h 5135731"/>
              <a:gd name="connsiteX3" fmla="*/ 6794993 w 7330558"/>
              <a:gd name="connsiteY3" fmla="*/ 4160999 h 5135731"/>
              <a:gd name="connsiteX4" fmla="*/ 3487960 w 7330558"/>
              <a:gd name="connsiteY4" fmla="*/ 5091805 h 5135731"/>
              <a:gd name="connsiteX5" fmla="*/ 685536 w 7330558"/>
              <a:gd name="connsiteY5" fmla="*/ 4705322 h 5135731"/>
              <a:gd name="connsiteX6" fmla="*/ 10422 w 7330558"/>
              <a:gd name="connsiteY6" fmla="*/ 2318555 h 5135731"/>
              <a:gd name="connsiteX7" fmla="*/ 985526 w 7330558"/>
              <a:gd name="connsiteY7" fmla="*/ 1097375 h 5135731"/>
              <a:gd name="connsiteX8" fmla="*/ 936471 w 7330558"/>
              <a:gd name="connsiteY8" fmla="*/ 292093 h 5135731"/>
              <a:gd name="connsiteX9" fmla="*/ 1902133 w 7330558"/>
              <a:gd name="connsiteY9" fmla="*/ 530387 h 5135731"/>
              <a:gd name="connsiteX10" fmla="*/ 3859512 w 7330558"/>
              <a:gd name="connsiteY10" fmla="*/ 31042 h 5135731"/>
              <a:gd name="connsiteX0" fmla="*/ 3872907 w 7343953"/>
              <a:gd name="connsiteY0" fmla="*/ 31042 h 5141830"/>
              <a:gd name="connsiteX1" fmla="*/ 6466913 w 7343953"/>
              <a:gd name="connsiteY1" fmla="*/ 344781 h 5141830"/>
              <a:gd name="connsiteX2" fmla="*/ 7305035 w 7343953"/>
              <a:gd name="connsiteY2" fmla="*/ 1857023 h 5141830"/>
              <a:gd name="connsiteX3" fmla="*/ 6808388 w 7343953"/>
              <a:gd name="connsiteY3" fmla="*/ 4160999 h 5141830"/>
              <a:gd name="connsiteX4" fmla="*/ 3501355 w 7343953"/>
              <a:gd name="connsiteY4" fmla="*/ 5091805 h 5141830"/>
              <a:gd name="connsiteX5" fmla="*/ 698931 w 7343953"/>
              <a:gd name="connsiteY5" fmla="*/ 4705322 h 5141830"/>
              <a:gd name="connsiteX6" fmla="*/ 23817 w 7343953"/>
              <a:gd name="connsiteY6" fmla="*/ 2318555 h 5141830"/>
              <a:gd name="connsiteX7" fmla="*/ 998921 w 7343953"/>
              <a:gd name="connsiteY7" fmla="*/ 1097375 h 5141830"/>
              <a:gd name="connsiteX8" fmla="*/ 949866 w 7343953"/>
              <a:gd name="connsiteY8" fmla="*/ 292093 h 5141830"/>
              <a:gd name="connsiteX9" fmla="*/ 1915528 w 7343953"/>
              <a:gd name="connsiteY9" fmla="*/ 530387 h 5141830"/>
              <a:gd name="connsiteX10" fmla="*/ 3872907 w 7343953"/>
              <a:gd name="connsiteY10" fmla="*/ 31042 h 5141830"/>
              <a:gd name="connsiteX0" fmla="*/ 3872907 w 7343953"/>
              <a:gd name="connsiteY0" fmla="*/ 31042 h 5141830"/>
              <a:gd name="connsiteX1" fmla="*/ 6466913 w 7343953"/>
              <a:gd name="connsiteY1" fmla="*/ 344781 h 5141830"/>
              <a:gd name="connsiteX2" fmla="*/ 7305035 w 7343953"/>
              <a:gd name="connsiteY2" fmla="*/ 1857023 h 5141830"/>
              <a:gd name="connsiteX3" fmla="*/ 6808388 w 7343953"/>
              <a:gd name="connsiteY3" fmla="*/ 4160999 h 5141830"/>
              <a:gd name="connsiteX4" fmla="*/ 3501355 w 7343953"/>
              <a:gd name="connsiteY4" fmla="*/ 5091805 h 5141830"/>
              <a:gd name="connsiteX5" fmla="*/ 698931 w 7343953"/>
              <a:gd name="connsiteY5" fmla="*/ 4705322 h 5141830"/>
              <a:gd name="connsiteX6" fmla="*/ 23817 w 7343953"/>
              <a:gd name="connsiteY6" fmla="*/ 2318555 h 5141830"/>
              <a:gd name="connsiteX7" fmla="*/ 895179 w 7343953"/>
              <a:gd name="connsiteY7" fmla="*/ 1077227 h 5141830"/>
              <a:gd name="connsiteX8" fmla="*/ 949866 w 7343953"/>
              <a:gd name="connsiteY8" fmla="*/ 292093 h 5141830"/>
              <a:gd name="connsiteX9" fmla="*/ 1915528 w 7343953"/>
              <a:gd name="connsiteY9" fmla="*/ 530387 h 5141830"/>
              <a:gd name="connsiteX10" fmla="*/ 3872907 w 7343953"/>
              <a:gd name="connsiteY10" fmla="*/ 31042 h 5141830"/>
              <a:gd name="connsiteX0" fmla="*/ 3872907 w 7343953"/>
              <a:gd name="connsiteY0" fmla="*/ 31042 h 5141830"/>
              <a:gd name="connsiteX1" fmla="*/ 6466913 w 7343953"/>
              <a:gd name="connsiteY1" fmla="*/ 344781 h 5141830"/>
              <a:gd name="connsiteX2" fmla="*/ 7305035 w 7343953"/>
              <a:gd name="connsiteY2" fmla="*/ 1857023 h 5141830"/>
              <a:gd name="connsiteX3" fmla="*/ 6808388 w 7343953"/>
              <a:gd name="connsiteY3" fmla="*/ 4160999 h 5141830"/>
              <a:gd name="connsiteX4" fmla="*/ 3501355 w 7343953"/>
              <a:gd name="connsiteY4" fmla="*/ 5091805 h 5141830"/>
              <a:gd name="connsiteX5" fmla="*/ 698931 w 7343953"/>
              <a:gd name="connsiteY5" fmla="*/ 4705322 h 5141830"/>
              <a:gd name="connsiteX6" fmla="*/ 23817 w 7343953"/>
              <a:gd name="connsiteY6" fmla="*/ 2318555 h 5141830"/>
              <a:gd name="connsiteX7" fmla="*/ 895179 w 7343953"/>
              <a:gd name="connsiteY7" fmla="*/ 1077227 h 5141830"/>
              <a:gd name="connsiteX8" fmla="*/ 949866 w 7343953"/>
              <a:gd name="connsiteY8" fmla="*/ 292093 h 5141830"/>
              <a:gd name="connsiteX9" fmla="*/ 1687426 w 7343953"/>
              <a:gd name="connsiteY9" fmla="*/ 460474 h 5141830"/>
              <a:gd name="connsiteX10" fmla="*/ 3872907 w 7343953"/>
              <a:gd name="connsiteY10" fmla="*/ 31042 h 5141830"/>
              <a:gd name="connsiteX0" fmla="*/ 3872907 w 7343953"/>
              <a:gd name="connsiteY0" fmla="*/ 31042 h 5141830"/>
              <a:gd name="connsiteX1" fmla="*/ 6466913 w 7343953"/>
              <a:gd name="connsiteY1" fmla="*/ 344781 h 5141830"/>
              <a:gd name="connsiteX2" fmla="*/ 7305035 w 7343953"/>
              <a:gd name="connsiteY2" fmla="*/ 1857023 h 5141830"/>
              <a:gd name="connsiteX3" fmla="*/ 6808388 w 7343953"/>
              <a:gd name="connsiteY3" fmla="*/ 4160999 h 5141830"/>
              <a:gd name="connsiteX4" fmla="*/ 3501355 w 7343953"/>
              <a:gd name="connsiteY4" fmla="*/ 5091805 h 5141830"/>
              <a:gd name="connsiteX5" fmla="*/ 698931 w 7343953"/>
              <a:gd name="connsiteY5" fmla="*/ 4705322 h 5141830"/>
              <a:gd name="connsiteX6" fmla="*/ 23817 w 7343953"/>
              <a:gd name="connsiteY6" fmla="*/ 2318555 h 5141830"/>
              <a:gd name="connsiteX7" fmla="*/ 895179 w 7343953"/>
              <a:gd name="connsiteY7" fmla="*/ 1077227 h 5141830"/>
              <a:gd name="connsiteX8" fmla="*/ 949866 w 7343953"/>
              <a:gd name="connsiteY8" fmla="*/ 292093 h 5141830"/>
              <a:gd name="connsiteX9" fmla="*/ 1548440 w 7343953"/>
              <a:gd name="connsiteY9" fmla="*/ 428358 h 5141830"/>
              <a:gd name="connsiteX10" fmla="*/ 3872907 w 7343953"/>
              <a:gd name="connsiteY10" fmla="*/ 31042 h 5141830"/>
              <a:gd name="connsiteX0" fmla="*/ 3872907 w 7343953"/>
              <a:gd name="connsiteY0" fmla="*/ 31042 h 5141830"/>
              <a:gd name="connsiteX1" fmla="*/ 6466913 w 7343953"/>
              <a:gd name="connsiteY1" fmla="*/ 344781 h 5141830"/>
              <a:gd name="connsiteX2" fmla="*/ 7305035 w 7343953"/>
              <a:gd name="connsiteY2" fmla="*/ 1857023 h 5141830"/>
              <a:gd name="connsiteX3" fmla="*/ 6808388 w 7343953"/>
              <a:gd name="connsiteY3" fmla="*/ 4160999 h 5141830"/>
              <a:gd name="connsiteX4" fmla="*/ 3501355 w 7343953"/>
              <a:gd name="connsiteY4" fmla="*/ 5091805 h 5141830"/>
              <a:gd name="connsiteX5" fmla="*/ 698931 w 7343953"/>
              <a:gd name="connsiteY5" fmla="*/ 4705322 h 5141830"/>
              <a:gd name="connsiteX6" fmla="*/ 23817 w 7343953"/>
              <a:gd name="connsiteY6" fmla="*/ 2318555 h 5141830"/>
              <a:gd name="connsiteX7" fmla="*/ 887863 w 7343953"/>
              <a:gd name="connsiteY7" fmla="*/ 934557 h 5141830"/>
              <a:gd name="connsiteX8" fmla="*/ 949866 w 7343953"/>
              <a:gd name="connsiteY8" fmla="*/ 292093 h 5141830"/>
              <a:gd name="connsiteX9" fmla="*/ 1548440 w 7343953"/>
              <a:gd name="connsiteY9" fmla="*/ 428358 h 5141830"/>
              <a:gd name="connsiteX10" fmla="*/ 3872907 w 7343953"/>
              <a:gd name="connsiteY10" fmla="*/ 31042 h 5141830"/>
              <a:gd name="connsiteX0" fmla="*/ 3860495 w 7327261"/>
              <a:gd name="connsiteY0" fmla="*/ 31042 h 5135733"/>
              <a:gd name="connsiteX1" fmla="*/ 6454501 w 7327261"/>
              <a:gd name="connsiteY1" fmla="*/ 344781 h 5135733"/>
              <a:gd name="connsiteX2" fmla="*/ 7292623 w 7327261"/>
              <a:gd name="connsiteY2" fmla="*/ 1857023 h 5135733"/>
              <a:gd name="connsiteX3" fmla="*/ 6795976 w 7327261"/>
              <a:gd name="connsiteY3" fmla="*/ 4160999 h 5135733"/>
              <a:gd name="connsiteX4" fmla="*/ 3622892 w 7327261"/>
              <a:gd name="connsiteY4" fmla="*/ 5091806 h 5135733"/>
              <a:gd name="connsiteX5" fmla="*/ 686519 w 7327261"/>
              <a:gd name="connsiteY5" fmla="*/ 4705322 h 5135733"/>
              <a:gd name="connsiteX6" fmla="*/ 11405 w 7327261"/>
              <a:gd name="connsiteY6" fmla="*/ 2318555 h 5135733"/>
              <a:gd name="connsiteX7" fmla="*/ 875451 w 7327261"/>
              <a:gd name="connsiteY7" fmla="*/ 934557 h 5135733"/>
              <a:gd name="connsiteX8" fmla="*/ 937454 w 7327261"/>
              <a:gd name="connsiteY8" fmla="*/ 292093 h 5135733"/>
              <a:gd name="connsiteX9" fmla="*/ 1536028 w 7327261"/>
              <a:gd name="connsiteY9" fmla="*/ 428358 h 5135733"/>
              <a:gd name="connsiteX10" fmla="*/ 3860495 w 7327261"/>
              <a:gd name="connsiteY10" fmla="*/ 31042 h 5135733"/>
              <a:gd name="connsiteX0" fmla="*/ 3856497 w 7323265"/>
              <a:gd name="connsiteY0" fmla="*/ 31042 h 5135733"/>
              <a:gd name="connsiteX1" fmla="*/ 6450503 w 7323265"/>
              <a:gd name="connsiteY1" fmla="*/ 344781 h 5135733"/>
              <a:gd name="connsiteX2" fmla="*/ 7288625 w 7323265"/>
              <a:gd name="connsiteY2" fmla="*/ 1857023 h 5135733"/>
              <a:gd name="connsiteX3" fmla="*/ 6791978 w 7323265"/>
              <a:gd name="connsiteY3" fmla="*/ 4160999 h 5135733"/>
              <a:gd name="connsiteX4" fmla="*/ 3618894 w 7323265"/>
              <a:gd name="connsiteY4" fmla="*/ 5091806 h 5135733"/>
              <a:gd name="connsiteX5" fmla="*/ 799727 w 7323265"/>
              <a:gd name="connsiteY5" fmla="*/ 4705323 h 5135733"/>
              <a:gd name="connsiteX6" fmla="*/ 7407 w 7323265"/>
              <a:gd name="connsiteY6" fmla="*/ 2318555 h 5135733"/>
              <a:gd name="connsiteX7" fmla="*/ 871453 w 7323265"/>
              <a:gd name="connsiteY7" fmla="*/ 934557 h 5135733"/>
              <a:gd name="connsiteX8" fmla="*/ 933456 w 7323265"/>
              <a:gd name="connsiteY8" fmla="*/ 292093 h 5135733"/>
              <a:gd name="connsiteX9" fmla="*/ 1532030 w 7323265"/>
              <a:gd name="connsiteY9" fmla="*/ 428358 h 5135733"/>
              <a:gd name="connsiteX10" fmla="*/ 3856497 w 7323265"/>
              <a:gd name="connsiteY10" fmla="*/ 31042 h 5135733"/>
              <a:gd name="connsiteX0" fmla="*/ 3856130 w 7322897"/>
              <a:gd name="connsiteY0" fmla="*/ 31042 h 5123930"/>
              <a:gd name="connsiteX1" fmla="*/ 6450136 w 7322897"/>
              <a:gd name="connsiteY1" fmla="*/ 344781 h 5123930"/>
              <a:gd name="connsiteX2" fmla="*/ 7288258 w 7322897"/>
              <a:gd name="connsiteY2" fmla="*/ 1857023 h 5123930"/>
              <a:gd name="connsiteX3" fmla="*/ 6791611 w 7322897"/>
              <a:gd name="connsiteY3" fmla="*/ 4160999 h 5123930"/>
              <a:gd name="connsiteX4" fmla="*/ 3618527 w 7322897"/>
              <a:gd name="connsiteY4" fmla="*/ 5091806 h 5123930"/>
              <a:gd name="connsiteX5" fmla="*/ 816104 w 7322897"/>
              <a:gd name="connsiteY5" fmla="*/ 4657709 h 5123930"/>
              <a:gd name="connsiteX6" fmla="*/ 7040 w 7322897"/>
              <a:gd name="connsiteY6" fmla="*/ 2318555 h 5123930"/>
              <a:gd name="connsiteX7" fmla="*/ 871086 w 7322897"/>
              <a:gd name="connsiteY7" fmla="*/ 934557 h 5123930"/>
              <a:gd name="connsiteX8" fmla="*/ 933089 w 7322897"/>
              <a:gd name="connsiteY8" fmla="*/ 292093 h 5123930"/>
              <a:gd name="connsiteX9" fmla="*/ 1531663 w 7322897"/>
              <a:gd name="connsiteY9" fmla="*/ 428358 h 5123930"/>
              <a:gd name="connsiteX10" fmla="*/ 3856130 w 7322897"/>
              <a:gd name="connsiteY10" fmla="*/ 31042 h 5123930"/>
              <a:gd name="connsiteX0" fmla="*/ 3860692 w 7309179"/>
              <a:gd name="connsiteY0" fmla="*/ 31042 h 5110157"/>
              <a:gd name="connsiteX1" fmla="*/ 6454698 w 7309179"/>
              <a:gd name="connsiteY1" fmla="*/ 344781 h 5110157"/>
              <a:gd name="connsiteX2" fmla="*/ 7292820 w 7309179"/>
              <a:gd name="connsiteY2" fmla="*/ 1857023 h 5110157"/>
              <a:gd name="connsiteX3" fmla="*/ 6796173 w 7309179"/>
              <a:gd name="connsiteY3" fmla="*/ 4160999 h 5110157"/>
              <a:gd name="connsiteX4" fmla="*/ 4493755 w 7309179"/>
              <a:gd name="connsiteY4" fmla="*/ 5075934 h 5110157"/>
              <a:gd name="connsiteX5" fmla="*/ 820666 w 7309179"/>
              <a:gd name="connsiteY5" fmla="*/ 4657709 h 5110157"/>
              <a:gd name="connsiteX6" fmla="*/ 11602 w 7309179"/>
              <a:gd name="connsiteY6" fmla="*/ 2318555 h 5110157"/>
              <a:gd name="connsiteX7" fmla="*/ 875648 w 7309179"/>
              <a:gd name="connsiteY7" fmla="*/ 934557 h 5110157"/>
              <a:gd name="connsiteX8" fmla="*/ 937651 w 7309179"/>
              <a:gd name="connsiteY8" fmla="*/ 292093 h 5110157"/>
              <a:gd name="connsiteX9" fmla="*/ 1536225 w 7309179"/>
              <a:gd name="connsiteY9" fmla="*/ 428358 h 5110157"/>
              <a:gd name="connsiteX10" fmla="*/ 3860692 w 7309179"/>
              <a:gd name="connsiteY10" fmla="*/ 31042 h 5110157"/>
              <a:gd name="connsiteX0" fmla="*/ 3860692 w 7309179"/>
              <a:gd name="connsiteY0" fmla="*/ 31042 h 5008787"/>
              <a:gd name="connsiteX1" fmla="*/ 6454698 w 7309179"/>
              <a:gd name="connsiteY1" fmla="*/ 344781 h 5008787"/>
              <a:gd name="connsiteX2" fmla="*/ 7292820 w 7309179"/>
              <a:gd name="connsiteY2" fmla="*/ 1857023 h 5008787"/>
              <a:gd name="connsiteX3" fmla="*/ 6796173 w 7309179"/>
              <a:gd name="connsiteY3" fmla="*/ 4160999 h 5008787"/>
              <a:gd name="connsiteX4" fmla="*/ 4493755 w 7309179"/>
              <a:gd name="connsiteY4" fmla="*/ 4948966 h 5008787"/>
              <a:gd name="connsiteX5" fmla="*/ 820666 w 7309179"/>
              <a:gd name="connsiteY5" fmla="*/ 4657709 h 5008787"/>
              <a:gd name="connsiteX6" fmla="*/ 11602 w 7309179"/>
              <a:gd name="connsiteY6" fmla="*/ 2318555 h 5008787"/>
              <a:gd name="connsiteX7" fmla="*/ 875648 w 7309179"/>
              <a:gd name="connsiteY7" fmla="*/ 934557 h 5008787"/>
              <a:gd name="connsiteX8" fmla="*/ 937651 w 7309179"/>
              <a:gd name="connsiteY8" fmla="*/ 292093 h 5008787"/>
              <a:gd name="connsiteX9" fmla="*/ 1536225 w 7309179"/>
              <a:gd name="connsiteY9" fmla="*/ 428358 h 5008787"/>
              <a:gd name="connsiteX10" fmla="*/ 3860692 w 7309179"/>
              <a:gd name="connsiteY10" fmla="*/ 31042 h 5008787"/>
              <a:gd name="connsiteX0" fmla="*/ 3860825 w 7309101"/>
              <a:gd name="connsiteY0" fmla="*/ 31042 h 4945737"/>
              <a:gd name="connsiteX1" fmla="*/ 6454831 w 7309101"/>
              <a:gd name="connsiteY1" fmla="*/ 344781 h 4945737"/>
              <a:gd name="connsiteX2" fmla="*/ 7292953 w 7309101"/>
              <a:gd name="connsiteY2" fmla="*/ 1857023 h 4945737"/>
              <a:gd name="connsiteX3" fmla="*/ 6796306 w 7309101"/>
              <a:gd name="connsiteY3" fmla="*/ 4160999 h 4945737"/>
              <a:gd name="connsiteX4" fmla="*/ 4510632 w 7309101"/>
              <a:gd name="connsiteY4" fmla="*/ 4853740 h 4945737"/>
              <a:gd name="connsiteX5" fmla="*/ 820799 w 7309101"/>
              <a:gd name="connsiteY5" fmla="*/ 4657709 h 4945737"/>
              <a:gd name="connsiteX6" fmla="*/ 11735 w 7309101"/>
              <a:gd name="connsiteY6" fmla="*/ 2318555 h 4945737"/>
              <a:gd name="connsiteX7" fmla="*/ 875781 w 7309101"/>
              <a:gd name="connsiteY7" fmla="*/ 934557 h 4945737"/>
              <a:gd name="connsiteX8" fmla="*/ 937784 w 7309101"/>
              <a:gd name="connsiteY8" fmla="*/ 292093 h 4945737"/>
              <a:gd name="connsiteX9" fmla="*/ 1536358 w 7309101"/>
              <a:gd name="connsiteY9" fmla="*/ 428358 h 4945737"/>
              <a:gd name="connsiteX10" fmla="*/ 3860825 w 7309101"/>
              <a:gd name="connsiteY10" fmla="*/ 31042 h 4945737"/>
              <a:gd name="connsiteX0" fmla="*/ 3860825 w 7309100"/>
              <a:gd name="connsiteY0" fmla="*/ 31042 h 4945737"/>
              <a:gd name="connsiteX1" fmla="*/ 6454831 w 7309100"/>
              <a:gd name="connsiteY1" fmla="*/ 344781 h 4945737"/>
              <a:gd name="connsiteX2" fmla="*/ 7292953 w 7309100"/>
              <a:gd name="connsiteY2" fmla="*/ 1857023 h 4945737"/>
              <a:gd name="connsiteX3" fmla="*/ 6796306 w 7309100"/>
              <a:gd name="connsiteY3" fmla="*/ 4160999 h 4945737"/>
              <a:gd name="connsiteX4" fmla="*/ 4510632 w 7309100"/>
              <a:gd name="connsiteY4" fmla="*/ 4853740 h 4945737"/>
              <a:gd name="connsiteX5" fmla="*/ 820799 w 7309100"/>
              <a:gd name="connsiteY5" fmla="*/ 4657709 h 4945737"/>
              <a:gd name="connsiteX6" fmla="*/ 11735 w 7309100"/>
              <a:gd name="connsiteY6" fmla="*/ 2318555 h 4945737"/>
              <a:gd name="connsiteX7" fmla="*/ 875781 w 7309100"/>
              <a:gd name="connsiteY7" fmla="*/ 934557 h 4945737"/>
              <a:gd name="connsiteX8" fmla="*/ 937784 w 7309100"/>
              <a:gd name="connsiteY8" fmla="*/ 292093 h 4945737"/>
              <a:gd name="connsiteX9" fmla="*/ 1660311 w 7309100"/>
              <a:gd name="connsiteY9" fmla="*/ 521165 h 4945737"/>
              <a:gd name="connsiteX10" fmla="*/ 3860825 w 7309100"/>
              <a:gd name="connsiteY10" fmla="*/ 31042 h 4945737"/>
              <a:gd name="connsiteX0" fmla="*/ 3860825 w 7309226"/>
              <a:gd name="connsiteY0" fmla="*/ 18054 h 4932749"/>
              <a:gd name="connsiteX1" fmla="*/ 6436457 w 7309226"/>
              <a:gd name="connsiteY1" fmla="*/ 489544 h 4932749"/>
              <a:gd name="connsiteX2" fmla="*/ 7292953 w 7309226"/>
              <a:gd name="connsiteY2" fmla="*/ 1844035 h 4932749"/>
              <a:gd name="connsiteX3" fmla="*/ 6796306 w 7309226"/>
              <a:gd name="connsiteY3" fmla="*/ 4148011 h 4932749"/>
              <a:gd name="connsiteX4" fmla="*/ 4510632 w 7309226"/>
              <a:gd name="connsiteY4" fmla="*/ 4840752 h 4932749"/>
              <a:gd name="connsiteX5" fmla="*/ 820799 w 7309226"/>
              <a:gd name="connsiteY5" fmla="*/ 4644721 h 4932749"/>
              <a:gd name="connsiteX6" fmla="*/ 11735 w 7309226"/>
              <a:gd name="connsiteY6" fmla="*/ 2305567 h 4932749"/>
              <a:gd name="connsiteX7" fmla="*/ 875781 w 7309226"/>
              <a:gd name="connsiteY7" fmla="*/ 921569 h 4932749"/>
              <a:gd name="connsiteX8" fmla="*/ 937784 w 7309226"/>
              <a:gd name="connsiteY8" fmla="*/ 279105 h 4932749"/>
              <a:gd name="connsiteX9" fmla="*/ 1660311 w 7309226"/>
              <a:gd name="connsiteY9" fmla="*/ 508177 h 4932749"/>
              <a:gd name="connsiteX10" fmla="*/ 3860825 w 7309226"/>
              <a:gd name="connsiteY10" fmla="*/ 18054 h 4932749"/>
              <a:gd name="connsiteX0" fmla="*/ 3860204 w 7308605"/>
              <a:gd name="connsiteY0" fmla="*/ 18054 h 4883905"/>
              <a:gd name="connsiteX1" fmla="*/ 6435836 w 7308605"/>
              <a:gd name="connsiteY1" fmla="*/ 489544 h 4883905"/>
              <a:gd name="connsiteX2" fmla="*/ 7292332 w 7308605"/>
              <a:gd name="connsiteY2" fmla="*/ 1844035 h 4883905"/>
              <a:gd name="connsiteX3" fmla="*/ 6795685 w 7308605"/>
              <a:gd name="connsiteY3" fmla="*/ 4148011 h 4883905"/>
              <a:gd name="connsiteX4" fmla="*/ 4510011 w 7308605"/>
              <a:gd name="connsiteY4" fmla="*/ 4840752 h 4883905"/>
              <a:gd name="connsiteX5" fmla="*/ 833041 w 7308605"/>
              <a:gd name="connsiteY5" fmla="*/ 4534294 h 4883905"/>
              <a:gd name="connsiteX6" fmla="*/ 11114 w 7308605"/>
              <a:gd name="connsiteY6" fmla="*/ 2305567 h 4883905"/>
              <a:gd name="connsiteX7" fmla="*/ 875160 w 7308605"/>
              <a:gd name="connsiteY7" fmla="*/ 921569 h 4883905"/>
              <a:gd name="connsiteX8" fmla="*/ 937163 w 7308605"/>
              <a:gd name="connsiteY8" fmla="*/ 279105 h 4883905"/>
              <a:gd name="connsiteX9" fmla="*/ 1659690 w 7308605"/>
              <a:gd name="connsiteY9" fmla="*/ 508177 h 4883905"/>
              <a:gd name="connsiteX10" fmla="*/ 3860204 w 7308605"/>
              <a:gd name="connsiteY10" fmla="*/ 18054 h 4883905"/>
              <a:gd name="connsiteX0" fmla="*/ 3860110 w 7308674"/>
              <a:gd name="connsiteY0" fmla="*/ 18054 h 4975386"/>
              <a:gd name="connsiteX1" fmla="*/ 6435742 w 7308674"/>
              <a:gd name="connsiteY1" fmla="*/ 489544 h 4975386"/>
              <a:gd name="connsiteX2" fmla="*/ 7292238 w 7308674"/>
              <a:gd name="connsiteY2" fmla="*/ 1844035 h 4975386"/>
              <a:gd name="connsiteX3" fmla="*/ 6795591 w 7308674"/>
              <a:gd name="connsiteY3" fmla="*/ 4148011 h 4975386"/>
              <a:gd name="connsiteX4" fmla="*/ 4497055 w 7308674"/>
              <a:gd name="connsiteY4" fmla="*/ 4951179 h 4975386"/>
              <a:gd name="connsiteX5" fmla="*/ 832947 w 7308674"/>
              <a:gd name="connsiteY5" fmla="*/ 4534294 h 4975386"/>
              <a:gd name="connsiteX6" fmla="*/ 11020 w 7308674"/>
              <a:gd name="connsiteY6" fmla="*/ 2305567 h 4975386"/>
              <a:gd name="connsiteX7" fmla="*/ 875066 w 7308674"/>
              <a:gd name="connsiteY7" fmla="*/ 921569 h 4975386"/>
              <a:gd name="connsiteX8" fmla="*/ 937069 w 7308674"/>
              <a:gd name="connsiteY8" fmla="*/ 279105 h 4975386"/>
              <a:gd name="connsiteX9" fmla="*/ 1659596 w 7308674"/>
              <a:gd name="connsiteY9" fmla="*/ 508177 h 4975386"/>
              <a:gd name="connsiteX10" fmla="*/ 3860110 w 7308674"/>
              <a:gd name="connsiteY10" fmla="*/ 18054 h 4975386"/>
              <a:gd name="connsiteX0" fmla="*/ 3860110 w 7302373"/>
              <a:gd name="connsiteY0" fmla="*/ 18054 h 4973590"/>
              <a:gd name="connsiteX1" fmla="*/ 6435742 w 7302373"/>
              <a:gd name="connsiteY1" fmla="*/ 489544 h 4973590"/>
              <a:gd name="connsiteX2" fmla="*/ 7292238 w 7302373"/>
              <a:gd name="connsiteY2" fmla="*/ 1844035 h 4973590"/>
              <a:gd name="connsiteX3" fmla="*/ 6741989 w 7302373"/>
              <a:gd name="connsiteY3" fmla="*/ 4174336 h 4973590"/>
              <a:gd name="connsiteX4" fmla="*/ 4497055 w 7302373"/>
              <a:gd name="connsiteY4" fmla="*/ 4951179 h 4973590"/>
              <a:gd name="connsiteX5" fmla="*/ 832947 w 7302373"/>
              <a:gd name="connsiteY5" fmla="*/ 4534294 h 4973590"/>
              <a:gd name="connsiteX6" fmla="*/ 11020 w 7302373"/>
              <a:gd name="connsiteY6" fmla="*/ 2305567 h 4973590"/>
              <a:gd name="connsiteX7" fmla="*/ 875066 w 7302373"/>
              <a:gd name="connsiteY7" fmla="*/ 921569 h 4973590"/>
              <a:gd name="connsiteX8" fmla="*/ 937069 w 7302373"/>
              <a:gd name="connsiteY8" fmla="*/ 279105 h 4973590"/>
              <a:gd name="connsiteX9" fmla="*/ 1659596 w 7302373"/>
              <a:gd name="connsiteY9" fmla="*/ 508177 h 4973590"/>
              <a:gd name="connsiteX10" fmla="*/ 3860110 w 7302373"/>
              <a:gd name="connsiteY10" fmla="*/ 18054 h 4973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02373" h="4973590">
                <a:moveTo>
                  <a:pt x="3860110" y="18054"/>
                </a:moveTo>
                <a:cubicBezTo>
                  <a:pt x="4680020" y="-73059"/>
                  <a:pt x="6043543" y="195587"/>
                  <a:pt x="6435742" y="489544"/>
                </a:cubicBezTo>
                <a:cubicBezTo>
                  <a:pt x="6827941" y="783501"/>
                  <a:pt x="7241197" y="1229903"/>
                  <a:pt x="7292238" y="1844035"/>
                </a:cubicBezTo>
                <a:cubicBezTo>
                  <a:pt x="7343279" y="2458167"/>
                  <a:pt x="7207853" y="3656479"/>
                  <a:pt x="6741989" y="4174336"/>
                </a:cubicBezTo>
                <a:cubicBezTo>
                  <a:pt x="6276125" y="4692193"/>
                  <a:pt x="5481895" y="4891186"/>
                  <a:pt x="4497055" y="4951179"/>
                </a:cubicBezTo>
                <a:cubicBezTo>
                  <a:pt x="3512215" y="5011172"/>
                  <a:pt x="1580620" y="4975229"/>
                  <a:pt x="832947" y="4534294"/>
                </a:cubicBezTo>
                <a:cubicBezTo>
                  <a:pt x="85275" y="4093359"/>
                  <a:pt x="-43520" y="2920011"/>
                  <a:pt x="11020" y="2305567"/>
                </a:cubicBezTo>
                <a:cubicBezTo>
                  <a:pt x="86963" y="1923475"/>
                  <a:pt x="406023" y="1393025"/>
                  <a:pt x="875066" y="921569"/>
                </a:cubicBezTo>
                <a:cubicBezTo>
                  <a:pt x="1031948" y="700299"/>
                  <a:pt x="937069" y="279105"/>
                  <a:pt x="937069" y="279105"/>
                </a:cubicBezTo>
                <a:cubicBezTo>
                  <a:pt x="1005995" y="254838"/>
                  <a:pt x="1172423" y="551685"/>
                  <a:pt x="1659596" y="508177"/>
                </a:cubicBezTo>
                <a:cubicBezTo>
                  <a:pt x="2146769" y="464669"/>
                  <a:pt x="3136516" y="95831"/>
                  <a:pt x="3860110" y="18054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16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E2A96188-384C-4341-9EEB-967A9341C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Freeform: Shape 2056">
            <a:extLst>
              <a:ext uri="{FF2B5EF4-FFF2-40B4-BE49-F238E27FC236}">
                <a16:creationId xmlns:a16="http://schemas.microsoft.com/office/drawing/2014/main" id="{280331C3-DDF5-48A9-8947-D71EAAFFA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759171" y="-127077"/>
            <a:ext cx="6053827" cy="6948641"/>
          </a:xfrm>
          <a:custGeom>
            <a:avLst/>
            <a:gdLst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34742 w 11603130"/>
              <a:gd name="connsiteY11" fmla="*/ 5912754 h 6362961"/>
              <a:gd name="connsiteX12" fmla="*/ 8343333 w 11603130"/>
              <a:gd name="connsiteY12" fmla="*/ 6362961 h 6362961"/>
              <a:gd name="connsiteX13" fmla="*/ 8951337 w 11603130"/>
              <a:gd name="connsiteY13" fmla="*/ 5912879 h 6362961"/>
              <a:gd name="connsiteX14" fmla="*/ 9710371 w 11603130"/>
              <a:gd name="connsiteY14" fmla="*/ 5911624 h 6362961"/>
              <a:gd name="connsiteX15" fmla="*/ 9804791 w 11603130"/>
              <a:gd name="connsiteY15" fmla="*/ 5908320 h 6362961"/>
              <a:gd name="connsiteX16" fmla="*/ 9863784 w 11603130"/>
              <a:gd name="connsiteY16" fmla="*/ 5909115 h 6362961"/>
              <a:gd name="connsiteX17" fmla="*/ 10007288 w 11603130"/>
              <a:gd name="connsiteY17" fmla="*/ 5914499 h 6362961"/>
              <a:gd name="connsiteX18" fmla="*/ 10927227 w 11603130"/>
              <a:gd name="connsiteY18" fmla="*/ 5922366 h 6362961"/>
              <a:gd name="connsiteX19" fmla="*/ 11562333 w 11603130"/>
              <a:gd name="connsiteY19" fmla="*/ 5906085 h 6362961"/>
              <a:gd name="connsiteX20" fmla="*/ 11571244 w 11603130"/>
              <a:gd name="connsiteY20" fmla="*/ 2621674 h 6362961"/>
              <a:gd name="connsiteX21" fmla="*/ 11561892 w 11603130"/>
              <a:gd name="connsiteY21" fmla="*/ 176313 h 6362961"/>
              <a:gd name="connsiteX22" fmla="*/ 11289537 w 11603130"/>
              <a:gd name="connsiteY22" fmla="*/ 107615 h 6362961"/>
              <a:gd name="connsiteX23" fmla="*/ 10689999 w 11603130"/>
              <a:gd name="connsiteY23" fmla="*/ 70591 h 6362961"/>
              <a:gd name="connsiteX24" fmla="*/ 7599878 w 11603130"/>
              <a:gd name="connsiteY24" fmla="*/ 7591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5045206 w 11603130"/>
              <a:gd name="connsiteY10" fmla="*/ 5927859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8951337 w 11603130"/>
              <a:gd name="connsiteY12" fmla="*/ 5912879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42722 w 11603130"/>
              <a:gd name="connsiteY12" fmla="*/ 588550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098386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8972 w 11603130"/>
              <a:gd name="connsiteY5" fmla="*/ 3523848 h 6335587"/>
              <a:gd name="connsiteX6" fmla="*/ 148480 w 11603130"/>
              <a:gd name="connsiteY6" fmla="*/ 5930841 h 6335587"/>
              <a:gd name="connsiteX7" fmla="*/ 2638911 w 11603130"/>
              <a:gd name="connsiteY7" fmla="*/ 5933377 h 6335587"/>
              <a:gd name="connsiteX8" fmla="*/ 4080684 w 11603130"/>
              <a:gd name="connsiteY8" fmla="*/ 5926717 h 6335587"/>
              <a:gd name="connsiteX9" fmla="*/ 5045206 w 11603130"/>
              <a:gd name="connsiteY9" fmla="*/ 5927859 h 6335587"/>
              <a:gd name="connsiteX10" fmla="*/ 5855834 w 11603130"/>
              <a:gd name="connsiteY10" fmla="*/ 6335587 h 6335587"/>
              <a:gd name="connsiteX11" fmla="*/ 6274422 w 11603130"/>
              <a:gd name="connsiteY11" fmla="*/ 5903346 h 6335587"/>
              <a:gd name="connsiteX12" fmla="*/ 9098386 w 11603130"/>
              <a:gd name="connsiteY12" fmla="*/ 5911624 h 6335587"/>
              <a:gd name="connsiteX13" fmla="*/ 10007288 w 11603130"/>
              <a:gd name="connsiteY13" fmla="*/ 5914499 h 6335587"/>
              <a:gd name="connsiteX14" fmla="*/ 10927227 w 11603130"/>
              <a:gd name="connsiteY14" fmla="*/ 5922366 h 6335587"/>
              <a:gd name="connsiteX15" fmla="*/ 11562333 w 11603130"/>
              <a:gd name="connsiteY15" fmla="*/ 5906085 h 6335587"/>
              <a:gd name="connsiteX16" fmla="*/ 11571244 w 11603130"/>
              <a:gd name="connsiteY16" fmla="*/ 2621674 h 6335587"/>
              <a:gd name="connsiteX17" fmla="*/ 11561892 w 11603130"/>
              <a:gd name="connsiteY17" fmla="*/ 176313 h 6335587"/>
              <a:gd name="connsiteX18" fmla="*/ 11289537 w 11603130"/>
              <a:gd name="connsiteY18" fmla="*/ 107615 h 6335587"/>
              <a:gd name="connsiteX19" fmla="*/ 10689999 w 11603130"/>
              <a:gd name="connsiteY19" fmla="*/ 70591 h 6335587"/>
              <a:gd name="connsiteX20" fmla="*/ 7599878 w 11603130"/>
              <a:gd name="connsiteY20" fmla="*/ 75910 h 6335587"/>
              <a:gd name="connsiteX21" fmla="*/ 1892744 w 11603130"/>
              <a:gd name="connsiteY21" fmla="*/ 0 h 6335587"/>
              <a:gd name="connsiteX0" fmla="*/ 1892744 w 12087184"/>
              <a:gd name="connsiteY0" fmla="*/ 0 h 6335587"/>
              <a:gd name="connsiteX1" fmla="*/ 304663 w 12087184"/>
              <a:gd name="connsiteY1" fmla="*/ 10761 h 6335587"/>
              <a:gd name="connsiteX2" fmla="*/ 0 w 12087184"/>
              <a:gd name="connsiteY2" fmla="*/ 47942 h 6335587"/>
              <a:gd name="connsiteX3" fmla="*/ 0 w 12087184"/>
              <a:gd name="connsiteY3" fmla="*/ 909146 h 6335587"/>
              <a:gd name="connsiteX4" fmla="*/ 4597 w 12087184"/>
              <a:gd name="connsiteY4" fmla="*/ 909146 h 6335587"/>
              <a:gd name="connsiteX5" fmla="*/ 88972 w 12087184"/>
              <a:gd name="connsiteY5" fmla="*/ 3523848 h 6335587"/>
              <a:gd name="connsiteX6" fmla="*/ 148480 w 12087184"/>
              <a:gd name="connsiteY6" fmla="*/ 5930841 h 6335587"/>
              <a:gd name="connsiteX7" fmla="*/ 2638911 w 12087184"/>
              <a:gd name="connsiteY7" fmla="*/ 5933377 h 6335587"/>
              <a:gd name="connsiteX8" fmla="*/ 4080684 w 12087184"/>
              <a:gd name="connsiteY8" fmla="*/ 5926717 h 6335587"/>
              <a:gd name="connsiteX9" fmla="*/ 5045206 w 12087184"/>
              <a:gd name="connsiteY9" fmla="*/ 5927859 h 6335587"/>
              <a:gd name="connsiteX10" fmla="*/ 5855834 w 12087184"/>
              <a:gd name="connsiteY10" fmla="*/ 6335587 h 6335587"/>
              <a:gd name="connsiteX11" fmla="*/ 6274422 w 12087184"/>
              <a:gd name="connsiteY11" fmla="*/ 5903346 h 6335587"/>
              <a:gd name="connsiteX12" fmla="*/ 9098386 w 12087184"/>
              <a:gd name="connsiteY12" fmla="*/ 5911624 h 6335587"/>
              <a:gd name="connsiteX13" fmla="*/ 10007288 w 12087184"/>
              <a:gd name="connsiteY13" fmla="*/ 5914499 h 6335587"/>
              <a:gd name="connsiteX14" fmla="*/ 10927227 w 12087184"/>
              <a:gd name="connsiteY14" fmla="*/ 5922366 h 6335587"/>
              <a:gd name="connsiteX15" fmla="*/ 12085310 w 12087184"/>
              <a:gd name="connsiteY15" fmla="*/ 5921320 h 6335587"/>
              <a:gd name="connsiteX16" fmla="*/ 11571244 w 12087184"/>
              <a:gd name="connsiteY16" fmla="*/ 2621674 h 6335587"/>
              <a:gd name="connsiteX17" fmla="*/ 11561892 w 12087184"/>
              <a:gd name="connsiteY17" fmla="*/ 176313 h 6335587"/>
              <a:gd name="connsiteX18" fmla="*/ 11289537 w 12087184"/>
              <a:gd name="connsiteY18" fmla="*/ 107615 h 6335587"/>
              <a:gd name="connsiteX19" fmla="*/ 10689999 w 12087184"/>
              <a:gd name="connsiteY19" fmla="*/ 70591 h 6335587"/>
              <a:gd name="connsiteX20" fmla="*/ 7599878 w 12087184"/>
              <a:gd name="connsiteY20" fmla="*/ 75910 h 6335587"/>
              <a:gd name="connsiteX21" fmla="*/ 1892744 w 12087184"/>
              <a:gd name="connsiteY21" fmla="*/ 0 h 6335587"/>
              <a:gd name="connsiteX0" fmla="*/ 1892744 w 12096545"/>
              <a:gd name="connsiteY0" fmla="*/ 24998 h 6360585"/>
              <a:gd name="connsiteX1" fmla="*/ 304663 w 12096545"/>
              <a:gd name="connsiteY1" fmla="*/ 35759 h 6360585"/>
              <a:gd name="connsiteX2" fmla="*/ 0 w 12096545"/>
              <a:gd name="connsiteY2" fmla="*/ 72940 h 6360585"/>
              <a:gd name="connsiteX3" fmla="*/ 0 w 12096545"/>
              <a:gd name="connsiteY3" fmla="*/ 934144 h 6360585"/>
              <a:gd name="connsiteX4" fmla="*/ 4597 w 12096545"/>
              <a:gd name="connsiteY4" fmla="*/ 934144 h 6360585"/>
              <a:gd name="connsiteX5" fmla="*/ 88972 w 12096545"/>
              <a:gd name="connsiteY5" fmla="*/ 3548846 h 6360585"/>
              <a:gd name="connsiteX6" fmla="*/ 148480 w 12096545"/>
              <a:gd name="connsiteY6" fmla="*/ 5955839 h 6360585"/>
              <a:gd name="connsiteX7" fmla="*/ 2638911 w 12096545"/>
              <a:gd name="connsiteY7" fmla="*/ 5958375 h 6360585"/>
              <a:gd name="connsiteX8" fmla="*/ 4080684 w 12096545"/>
              <a:gd name="connsiteY8" fmla="*/ 5951715 h 6360585"/>
              <a:gd name="connsiteX9" fmla="*/ 5045206 w 12096545"/>
              <a:gd name="connsiteY9" fmla="*/ 5952857 h 6360585"/>
              <a:gd name="connsiteX10" fmla="*/ 5855834 w 12096545"/>
              <a:gd name="connsiteY10" fmla="*/ 6360585 h 6360585"/>
              <a:gd name="connsiteX11" fmla="*/ 6274422 w 12096545"/>
              <a:gd name="connsiteY11" fmla="*/ 5928344 h 6360585"/>
              <a:gd name="connsiteX12" fmla="*/ 9098386 w 12096545"/>
              <a:gd name="connsiteY12" fmla="*/ 5936622 h 6360585"/>
              <a:gd name="connsiteX13" fmla="*/ 10007288 w 12096545"/>
              <a:gd name="connsiteY13" fmla="*/ 5939497 h 6360585"/>
              <a:gd name="connsiteX14" fmla="*/ 10927227 w 12096545"/>
              <a:gd name="connsiteY14" fmla="*/ 5947364 h 6360585"/>
              <a:gd name="connsiteX15" fmla="*/ 12085310 w 12096545"/>
              <a:gd name="connsiteY15" fmla="*/ 5946318 h 6360585"/>
              <a:gd name="connsiteX16" fmla="*/ 12063456 w 12096545"/>
              <a:gd name="connsiteY16" fmla="*/ 2646672 h 6360585"/>
              <a:gd name="connsiteX17" fmla="*/ 11561892 w 12096545"/>
              <a:gd name="connsiteY17" fmla="*/ 201311 h 6360585"/>
              <a:gd name="connsiteX18" fmla="*/ 11289537 w 12096545"/>
              <a:gd name="connsiteY18" fmla="*/ 132613 h 6360585"/>
              <a:gd name="connsiteX19" fmla="*/ 10689999 w 12096545"/>
              <a:gd name="connsiteY19" fmla="*/ 95589 h 6360585"/>
              <a:gd name="connsiteX20" fmla="*/ 7599878 w 12096545"/>
              <a:gd name="connsiteY20" fmla="*/ 100908 h 6360585"/>
              <a:gd name="connsiteX21" fmla="*/ 1892744 w 12096545"/>
              <a:gd name="connsiteY21" fmla="*/ 24998 h 6360585"/>
              <a:gd name="connsiteX0" fmla="*/ 1892744 w 12127183"/>
              <a:gd name="connsiteY0" fmla="*/ 24998 h 6360585"/>
              <a:gd name="connsiteX1" fmla="*/ 304663 w 12127183"/>
              <a:gd name="connsiteY1" fmla="*/ 35759 h 6360585"/>
              <a:gd name="connsiteX2" fmla="*/ 0 w 12127183"/>
              <a:gd name="connsiteY2" fmla="*/ 72940 h 6360585"/>
              <a:gd name="connsiteX3" fmla="*/ 0 w 12127183"/>
              <a:gd name="connsiteY3" fmla="*/ 934144 h 6360585"/>
              <a:gd name="connsiteX4" fmla="*/ 4597 w 12127183"/>
              <a:gd name="connsiteY4" fmla="*/ 934144 h 6360585"/>
              <a:gd name="connsiteX5" fmla="*/ 88972 w 12127183"/>
              <a:gd name="connsiteY5" fmla="*/ 3548846 h 6360585"/>
              <a:gd name="connsiteX6" fmla="*/ 148480 w 12127183"/>
              <a:gd name="connsiteY6" fmla="*/ 5955839 h 6360585"/>
              <a:gd name="connsiteX7" fmla="*/ 2638911 w 12127183"/>
              <a:gd name="connsiteY7" fmla="*/ 5958375 h 6360585"/>
              <a:gd name="connsiteX8" fmla="*/ 4080684 w 12127183"/>
              <a:gd name="connsiteY8" fmla="*/ 5951715 h 6360585"/>
              <a:gd name="connsiteX9" fmla="*/ 5045206 w 12127183"/>
              <a:gd name="connsiteY9" fmla="*/ 5952857 h 6360585"/>
              <a:gd name="connsiteX10" fmla="*/ 5855834 w 12127183"/>
              <a:gd name="connsiteY10" fmla="*/ 6360585 h 6360585"/>
              <a:gd name="connsiteX11" fmla="*/ 6274422 w 12127183"/>
              <a:gd name="connsiteY11" fmla="*/ 5928344 h 6360585"/>
              <a:gd name="connsiteX12" fmla="*/ 9098386 w 12127183"/>
              <a:gd name="connsiteY12" fmla="*/ 5936622 h 6360585"/>
              <a:gd name="connsiteX13" fmla="*/ 10007288 w 12127183"/>
              <a:gd name="connsiteY13" fmla="*/ 5939497 h 6360585"/>
              <a:gd name="connsiteX14" fmla="*/ 10927227 w 12127183"/>
              <a:gd name="connsiteY14" fmla="*/ 5947364 h 6360585"/>
              <a:gd name="connsiteX15" fmla="*/ 12085310 w 12127183"/>
              <a:gd name="connsiteY15" fmla="*/ 5946318 h 6360585"/>
              <a:gd name="connsiteX16" fmla="*/ 12063456 w 12127183"/>
              <a:gd name="connsiteY16" fmla="*/ 2646672 h 6360585"/>
              <a:gd name="connsiteX17" fmla="*/ 12054104 w 12127183"/>
              <a:gd name="connsiteY17" fmla="*/ 201311 h 6360585"/>
              <a:gd name="connsiteX18" fmla="*/ 11289537 w 12127183"/>
              <a:gd name="connsiteY18" fmla="*/ 132613 h 6360585"/>
              <a:gd name="connsiteX19" fmla="*/ 10689999 w 12127183"/>
              <a:gd name="connsiteY19" fmla="*/ 95589 h 6360585"/>
              <a:gd name="connsiteX20" fmla="*/ 7599878 w 12127183"/>
              <a:gd name="connsiteY20" fmla="*/ 100908 h 6360585"/>
              <a:gd name="connsiteX21" fmla="*/ 1892744 w 12127183"/>
              <a:gd name="connsiteY21" fmla="*/ 24998 h 6360585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689999 w 12114255"/>
              <a:gd name="connsiteY19" fmla="*/ 70591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5587"/>
              <a:gd name="connsiteX1" fmla="*/ 304663 w 12114253"/>
              <a:gd name="connsiteY1" fmla="*/ 10761 h 6335587"/>
              <a:gd name="connsiteX2" fmla="*/ 0 w 12114253"/>
              <a:gd name="connsiteY2" fmla="*/ 47942 h 6335587"/>
              <a:gd name="connsiteX3" fmla="*/ 0 w 12114253"/>
              <a:gd name="connsiteY3" fmla="*/ 909146 h 6335587"/>
              <a:gd name="connsiteX4" fmla="*/ 4597 w 12114253"/>
              <a:gd name="connsiteY4" fmla="*/ 909146 h 6335587"/>
              <a:gd name="connsiteX5" fmla="*/ 88972 w 12114253"/>
              <a:gd name="connsiteY5" fmla="*/ 3523848 h 6335587"/>
              <a:gd name="connsiteX6" fmla="*/ 148480 w 12114253"/>
              <a:gd name="connsiteY6" fmla="*/ 5930841 h 6335587"/>
              <a:gd name="connsiteX7" fmla="*/ 2638911 w 12114253"/>
              <a:gd name="connsiteY7" fmla="*/ 5933377 h 6335587"/>
              <a:gd name="connsiteX8" fmla="*/ 4080684 w 12114253"/>
              <a:gd name="connsiteY8" fmla="*/ 5926717 h 6335587"/>
              <a:gd name="connsiteX9" fmla="*/ 5045206 w 12114253"/>
              <a:gd name="connsiteY9" fmla="*/ 5927859 h 6335587"/>
              <a:gd name="connsiteX10" fmla="*/ 5855834 w 12114253"/>
              <a:gd name="connsiteY10" fmla="*/ 6335587 h 6335587"/>
              <a:gd name="connsiteX11" fmla="*/ 6274422 w 12114253"/>
              <a:gd name="connsiteY11" fmla="*/ 5903346 h 6335587"/>
              <a:gd name="connsiteX12" fmla="*/ 9098386 w 12114253"/>
              <a:gd name="connsiteY12" fmla="*/ 5911624 h 6335587"/>
              <a:gd name="connsiteX13" fmla="*/ 10007288 w 12114253"/>
              <a:gd name="connsiteY13" fmla="*/ 5914499 h 6335587"/>
              <a:gd name="connsiteX14" fmla="*/ 10927227 w 12114253"/>
              <a:gd name="connsiteY14" fmla="*/ 5922366 h 6335587"/>
              <a:gd name="connsiteX15" fmla="*/ 12085310 w 12114253"/>
              <a:gd name="connsiteY15" fmla="*/ 5921320 h 6335587"/>
              <a:gd name="connsiteX16" fmla="*/ 12063456 w 12114253"/>
              <a:gd name="connsiteY16" fmla="*/ 2621674 h 6335587"/>
              <a:gd name="connsiteX17" fmla="*/ 12054104 w 12114253"/>
              <a:gd name="connsiteY17" fmla="*/ 176313 h 6335587"/>
              <a:gd name="connsiteX18" fmla="*/ 11289537 w 12114253"/>
              <a:gd name="connsiteY18" fmla="*/ 107615 h 6335587"/>
              <a:gd name="connsiteX19" fmla="*/ 10259313 w 12114253"/>
              <a:gd name="connsiteY19" fmla="*/ 101059 h 6335587"/>
              <a:gd name="connsiteX20" fmla="*/ 7599878 w 12114253"/>
              <a:gd name="connsiteY20" fmla="*/ 75910 h 6335587"/>
              <a:gd name="connsiteX21" fmla="*/ 1892744 w 12114253"/>
              <a:gd name="connsiteY21" fmla="*/ 0 h 6335587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259313 w 12114255"/>
              <a:gd name="connsiteY19" fmla="*/ 101059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274422 w 12114253"/>
              <a:gd name="connsiteY11" fmla="*/ 5903346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080684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308929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5971194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214933 w 12114253"/>
              <a:gd name="connsiteY9" fmla="*/ 5924178 h 6330524"/>
              <a:gd name="connsiteX10" fmla="*/ 5731339 w 12114253"/>
              <a:gd name="connsiteY10" fmla="*/ 6330524 h 6330524"/>
              <a:gd name="connsiteX11" fmla="*/ 5971194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308929 w 12114253"/>
              <a:gd name="connsiteY8" fmla="*/ 5926717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952198 w 12173707"/>
              <a:gd name="connsiteY0" fmla="*/ 0 h 6231137"/>
              <a:gd name="connsiteX1" fmla="*/ 364117 w 12173707"/>
              <a:gd name="connsiteY1" fmla="*/ 10761 h 6231137"/>
              <a:gd name="connsiteX2" fmla="*/ 59454 w 12173707"/>
              <a:gd name="connsiteY2" fmla="*/ 47942 h 6231137"/>
              <a:gd name="connsiteX3" fmla="*/ 59454 w 12173707"/>
              <a:gd name="connsiteY3" fmla="*/ 909146 h 6231137"/>
              <a:gd name="connsiteX4" fmla="*/ 64051 w 12173707"/>
              <a:gd name="connsiteY4" fmla="*/ 909146 h 6231137"/>
              <a:gd name="connsiteX5" fmla="*/ 148426 w 12173707"/>
              <a:gd name="connsiteY5" fmla="*/ 3523848 h 6231137"/>
              <a:gd name="connsiteX6" fmla="*/ 41689 w 12173707"/>
              <a:gd name="connsiteY6" fmla="*/ 5941555 h 6231137"/>
              <a:gd name="connsiteX7" fmla="*/ 2649391 w 12173707"/>
              <a:gd name="connsiteY7" fmla="*/ 5929698 h 6231137"/>
              <a:gd name="connsiteX8" fmla="*/ 4303086 w 12173707"/>
              <a:gd name="connsiteY8" fmla="*/ 5908315 h 6231137"/>
              <a:gd name="connsiteX9" fmla="*/ 5274387 w 12173707"/>
              <a:gd name="connsiteY9" fmla="*/ 5924178 h 6231137"/>
              <a:gd name="connsiteX10" fmla="*/ 5758145 w 12173707"/>
              <a:gd name="connsiteY10" fmla="*/ 6231137 h 6231137"/>
              <a:gd name="connsiteX11" fmla="*/ 6030648 w 12173707"/>
              <a:gd name="connsiteY11" fmla="*/ 5908409 h 6231137"/>
              <a:gd name="connsiteX12" fmla="*/ 9157840 w 12173707"/>
              <a:gd name="connsiteY12" fmla="*/ 5911624 h 6231137"/>
              <a:gd name="connsiteX13" fmla="*/ 10066742 w 12173707"/>
              <a:gd name="connsiteY13" fmla="*/ 5914499 h 6231137"/>
              <a:gd name="connsiteX14" fmla="*/ 10986681 w 12173707"/>
              <a:gd name="connsiteY14" fmla="*/ 5922366 h 6231137"/>
              <a:gd name="connsiteX15" fmla="*/ 12144764 w 12173707"/>
              <a:gd name="connsiteY15" fmla="*/ 5921320 h 6231137"/>
              <a:gd name="connsiteX16" fmla="*/ 12122910 w 12173707"/>
              <a:gd name="connsiteY16" fmla="*/ 2621674 h 6231137"/>
              <a:gd name="connsiteX17" fmla="*/ 12113558 w 12173707"/>
              <a:gd name="connsiteY17" fmla="*/ 176313 h 6231137"/>
              <a:gd name="connsiteX18" fmla="*/ 11348991 w 12173707"/>
              <a:gd name="connsiteY18" fmla="*/ 107615 h 6231137"/>
              <a:gd name="connsiteX19" fmla="*/ 10318767 w 12173707"/>
              <a:gd name="connsiteY19" fmla="*/ 101059 h 6231137"/>
              <a:gd name="connsiteX20" fmla="*/ 7659332 w 12173707"/>
              <a:gd name="connsiteY20" fmla="*/ 75910 h 6231137"/>
              <a:gd name="connsiteX21" fmla="*/ 1952198 w 12173707"/>
              <a:gd name="connsiteY21" fmla="*/ 0 h 6231137"/>
              <a:gd name="connsiteX0" fmla="*/ 1979615 w 12201124"/>
              <a:gd name="connsiteY0" fmla="*/ 0 h 6231137"/>
              <a:gd name="connsiteX1" fmla="*/ 391534 w 12201124"/>
              <a:gd name="connsiteY1" fmla="*/ 10761 h 6231137"/>
              <a:gd name="connsiteX2" fmla="*/ 86871 w 12201124"/>
              <a:gd name="connsiteY2" fmla="*/ 47942 h 6231137"/>
              <a:gd name="connsiteX3" fmla="*/ 86871 w 12201124"/>
              <a:gd name="connsiteY3" fmla="*/ 909146 h 6231137"/>
              <a:gd name="connsiteX4" fmla="*/ 91468 w 12201124"/>
              <a:gd name="connsiteY4" fmla="*/ 909146 h 6231137"/>
              <a:gd name="connsiteX5" fmla="*/ 33349 w 12201124"/>
              <a:gd name="connsiteY5" fmla="*/ 3534559 h 6231137"/>
              <a:gd name="connsiteX6" fmla="*/ 69106 w 12201124"/>
              <a:gd name="connsiteY6" fmla="*/ 5941555 h 6231137"/>
              <a:gd name="connsiteX7" fmla="*/ 2676808 w 12201124"/>
              <a:gd name="connsiteY7" fmla="*/ 5929698 h 6231137"/>
              <a:gd name="connsiteX8" fmla="*/ 4330503 w 12201124"/>
              <a:gd name="connsiteY8" fmla="*/ 5908315 h 6231137"/>
              <a:gd name="connsiteX9" fmla="*/ 5301804 w 12201124"/>
              <a:gd name="connsiteY9" fmla="*/ 5924178 h 6231137"/>
              <a:gd name="connsiteX10" fmla="*/ 5785562 w 12201124"/>
              <a:gd name="connsiteY10" fmla="*/ 6231137 h 6231137"/>
              <a:gd name="connsiteX11" fmla="*/ 6058065 w 12201124"/>
              <a:gd name="connsiteY11" fmla="*/ 5908409 h 6231137"/>
              <a:gd name="connsiteX12" fmla="*/ 9185257 w 12201124"/>
              <a:gd name="connsiteY12" fmla="*/ 5911624 h 6231137"/>
              <a:gd name="connsiteX13" fmla="*/ 10094159 w 12201124"/>
              <a:gd name="connsiteY13" fmla="*/ 5914499 h 6231137"/>
              <a:gd name="connsiteX14" fmla="*/ 11014098 w 12201124"/>
              <a:gd name="connsiteY14" fmla="*/ 5922366 h 6231137"/>
              <a:gd name="connsiteX15" fmla="*/ 12172181 w 12201124"/>
              <a:gd name="connsiteY15" fmla="*/ 5921320 h 6231137"/>
              <a:gd name="connsiteX16" fmla="*/ 12150327 w 12201124"/>
              <a:gd name="connsiteY16" fmla="*/ 2621674 h 6231137"/>
              <a:gd name="connsiteX17" fmla="*/ 12140975 w 12201124"/>
              <a:gd name="connsiteY17" fmla="*/ 176313 h 6231137"/>
              <a:gd name="connsiteX18" fmla="*/ 11376408 w 12201124"/>
              <a:gd name="connsiteY18" fmla="*/ 107615 h 6231137"/>
              <a:gd name="connsiteX19" fmla="*/ 10346184 w 12201124"/>
              <a:gd name="connsiteY19" fmla="*/ 101059 h 6231137"/>
              <a:gd name="connsiteX20" fmla="*/ 7686749 w 12201124"/>
              <a:gd name="connsiteY20" fmla="*/ 75910 h 6231137"/>
              <a:gd name="connsiteX21" fmla="*/ 1979615 w 12201124"/>
              <a:gd name="connsiteY21" fmla="*/ 0 h 6231137"/>
              <a:gd name="connsiteX0" fmla="*/ 1979615 w 12201124"/>
              <a:gd name="connsiteY0" fmla="*/ 0 h 6231137"/>
              <a:gd name="connsiteX1" fmla="*/ 391534 w 12201124"/>
              <a:gd name="connsiteY1" fmla="*/ 10761 h 6231137"/>
              <a:gd name="connsiteX2" fmla="*/ 86871 w 12201124"/>
              <a:gd name="connsiteY2" fmla="*/ 47942 h 6231137"/>
              <a:gd name="connsiteX3" fmla="*/ 86871 w 12201124"/>
              <a:gd name="connsiteY3" fmla="*/ 909146 h 6231137"/>
              <a:gd name="connsiteX4" fmla="*/ 91468 w 12201124"/>
              <a:gd name="connsiteY4" fmla="*/ 909146 h 6231137"/>
              <a:gd name="connsiteX5" fmla="*/ 33348 w 12201124"/>
              <a:gd name="connsiteY5" fmla="*/ 4337852 h 6231137"/>
              <a:gd name="connsiteX6" fmla="*/ 69106 w 12201124"/>
              <a:gd name="connsiteY6" fmla="*/ 5941555 h 6231137"/>
              <a:gd name="connsiteX7" fmla="*/ 2676808 w 12201124"/>
              <a:gd name="connsiteY7" fmla="*/ 5929698 h 6231137"/>
              <a:gd name="connsiteX8" fmla="*/ 4330503 w 12201124"/>
              <a:gd name="connsiteY8" fmla="*/ 5908315 h 6231137"/>
              <a:gd name="connsiteX9" fmla="*/ 5301804 w 12201124"/>
              <a:gd name="connsiteY9" fmla="*/ 5924178 h 6231137"/>
              <a:gd name="connsiteX10" fmla="*/ 5785562 w 12201124"/>
              <a:gd name="connsiteY10" fmla="*/ 6231137 h 6231137"/>
              <a:gd name="connsiteX11" fmla="*/ 6058065 w 12201124"/>
              <a:gd name="connsiteY11" fmla="*/ 5908409 h 6231137"/>
              <a:gd name="connsiteX12" fmla="*/ 9185257 w 12201124"/>
              <a:gd name="connsiteY12" fmla="*/ 5911624 h 6231137"/>
              <a:gd name="connsiteX13" fmla="*/ 10094159 w 12201124"/>
              <a:gd name="connsiteY13" fmla="*/ 5914499 h 6231137"/>
              <a:gd name="connsiteX14" fmla="*/ 11014098 w 12201124"/>
              <a:gd name="connsiteY14" fmla="*/ 5922366 h 6231137"/>
              <a:gd name="connsiteX15" fmla="*/ 12172181 w 12201124"/>
              <a:gd name="connsiteY15" fmla="*/ 5921320 h 6231137"/>
              <a:gd name="connsiteX16" fmla="*/ 12150327 w 12201124"/>
              <a:gd name="connsiteY16" fmla="*/ 2621674 h 6231137"/>
              <a:gd name="connsiteX17" fmla="*/ 12140975 w 12201124"/>
              <a:gd name="connsiteY17" fmla="*/ 176313 h 6231137"/>
              <a:gd name="connsiteX18" fmla="*/ 11376408 w 12201124"/>
              <a:gd name="connsiteY18" fmla="*/ 107615 h 6231137"/>
              <a:gd name="connsiteX19" fmla="*/ 10346184 w 12201124"/>
              <a:gd name="connsiteY19" fmla="*/ 101059 h 6231137"/>
              <a:gd name="connsiteX20" fmla="*/ 7686749 w 12201124"/>
              <a:gd name="connsiteY20" fmla="*/ 75910 h 6231137"/>
              <a:gd name="connsiteX21" fmla="*/ 1979615 w 12201124"/>
              <a:gd name="connsiteY21" fmla="*/ 0 h 6231137"/>
              <a:gd name="connsiteX0" fmla="*/ 1986334 w 12207843"/>
              <a:gd name="connsiteY0" fmla="*/ 0 h 6231137"/>
              <a:gd name="connsiteX1" fmla="*/ 398253 w 12207843"/>
              <a:gd name="connsiteY1" fmla="*/ 10761 h 6231137"/>
              <a:gd name="connsiteX2" fmla="*/ 93590 w 12207843"/>
              <a:gd name="connsiteY2" fmla="*/ 47942 h 6231137"/>
              <a:gd name="connsiteX3" fmla="*/ 93590 w 12207843"/>
              <a:gd name="connsiteY3" fmla="*/ 909146 h 6231137"/>
              <a:gd name="connsiteX4" fmla="*/ 98187 w 12207843"/>
              <a:gd name="connsiteY4" fmla="*/ 909146 h 6231137"/>
              <a:gd name="connsiteX5" fmla="*/ 40067 w 12207843"/>
              <a:gd name="connsiteY5" fmla="*/ 4337852 h 6231137"/>
              <a:gd name="connsiteX6" fmla="*/ 75825 w 12207843"/>
              <a:gd name="connsiteY6" fmla="*/ 5941555 h 6231137"/>
              <a:gd name="connsiteX7" fmla="*/ 2683527 w 12207843"/>
              <a:gd name="connsiteY7" fmla="*/ 5929698 h 6231137"/>
              <a:gd name="connsiteX8" fmla="*/ 4337222 w 12207843"/>
              <a:gd name="connsiteY8" fmla="*/ 5908315 h 6231137"/>
              <a:gd name="connsiteX9" fmla="*/ 5308523 w 12207843"/>
              <a:gd name="connsiteY9" fmla="*/ 5924178 h 6231137"/>
              <a:gd name="connsiteX10" fmla="*/ 5792281 w 12207843"/>
              <a:gd name="connsiteY10" fmla="*/ 6231137 h 6231137"/>
              <a:gd name="connsiteX11" fmla="*/ 6064784 w 12207843"/>
              <a:gd name="connsiteY11" fmla="*/ 5908409 h 6231137"/>
              <a:gd name="connsiteX12" fmla="*/ 9191976 w 12207843"/>
              <a:gd name="connsiteY12" fmla="*/ 5911624 h 6231137"/>
              <a:gd name="connsiteX13" fmla="*/ 10100878 w 12207843"/>
              <a:gd name="connsiteY13" fmla="*/ 5914499 h 6231137"/>
              <a:gd name="connsiteX14" fmla="*/ 11020817 w 12207843"/>
              <a:gd name="connsiteY14" fmla="*/ 5922366 h 6231137"/>
              <a:gd name="connsiteX15" fmla="*/ 12178900 w 12207843"/>
              <a:gd name="connsiteY15" fmla="*/ 5921320 h 6231137"/>
              <a:gd name="connsiteX16" fmla="*/ 12157046 w 12207843"/>
              <a:gd name="connsiteY16" fmla="*/ 2621674 h 6231137"/>
              <a:gd name="connsiteX17" fmla="*/ 12147694 w 12207843"/>
              <a:gd name="connsiteY17" fmla="*/ 176313 h 6231137"/>
              <a:gd name="connsiteX18" fmla="*/ 11383127 w 12207843"/>
              <a:gd name="connsiteY18" fmla="*/ 107615 h 6231137"/>
              <a:gd name="connsiteX19" fmla="*/ 10352903 w 12207843"/>
              <a:gd name="connsiteY19" fmla="*/ 101059 h 6231137"/>
              <a:gd name="connsiteX20" fmla="*/ 7693468 w 12207843"/>
              <a:gd name="connsiteY20" fmla="*/ 75910 h 6231137"/>
              <a:gd name="connsiteX21" fmla="*/ 1986334 w 12207843"/>
              <a:gd name="connsiteY21" fmla="*/ 0 h 6231137"/>
              <a:gd name="connsiteX0" fmla="*/ 1973709 w 12195218"/>
              <a:gd name="connsiteY0" fmla="*/ 0 h 6231137"/>
              <a:gd name="connsiteX1" fmla="*/ 385628 w 12195218"/>
              <a:gd name="connsiteY1" fmla="*/ 10761 h 6231137"/>
              <a:gd name="connsiteX2" fmla="*/ 80965 w 12195218"/>
              <a:gd name="connsiteY2" fmla="*/ 47942 h 6231137"/>
              <a:gd name="connsiteX3" fmla="*/ 80965 w 12195218"/>
              <a:gd name="connsiteY3" fmla="*/ 909146 h 6231137"/>
              <a:gd name="connsiteX4" fmla="*/ 85562 w 12195218"/>
              <a:gd name="connsiteY4" fmla="*/ 909146 h 6231137"/>
              <a:gd name="connsiteX5" fmla="*/ 27442 w 12195218"/>
              <a:gd name="connsiteY5" fmla="*/ 4337852 h 6231137"/>
              <a:gd name="connsiteX6" fmla="*/ 63200 w 12195218"/>
              <a:gd name="connsiteY6" fmla="*/ 5941555 h 6231137"/>
              <a:gd name="connsiteX7" fmla="*/ 2670902 w 12195218"/>
              <a:gd name="connsiteY7" fmla="*/ 5929698 h 6231137"/>
              <a:gd name="connsiteX8" fmla="*/ 4324597 w 12195218"/>
              <a:gd name="connsiteY8" fmla="*/ 5908315 h 6231137"/>
              <a:gd name="connsiteX9" fmla="*/ 5295898 w 12195218"/>
              <a:gd name="connsiteY9" fmla="*/ 5924178 h 6231137"/>
              <a:gd name="connsiteX10" fmla="*/ 5779656 w 12195218"/>
              <a:gd name="connsiteY10" fmla="*/ 6231137 h 6231137"/>
              <a:gd name="connsiteX11" fmla="*/ 6052159 w 12195218"/>
              <a:gd name="connsiteY11" fmla="*/ 5908409 h 6231137"/>
              <a:gd name="connsiteX12" fmla="*/ 9179351 w 12195218"/>
              <a:gd name="connsiteY12" fmla="*/ 5911624 h 6231137"/>
              <a:gd name="connsiteX13" fmla="*/ 10088253 w 12195218"/>
              <a:gd name="connsiteY13" fmla="*/ 5914499 h 6231137"/>
              <a:gd name="connsiteX14" fmla="*/ 11008192 w 12195218"/>
              <a:gd name="connsiteY14" fmla="*/ 5922366 h 6231137"/>
              <a:gd name="connsiteX15" fmla="*/ 12166275 w 12195218"/>
              <a:gd name="connsiteY15" fmla="*/ 5921320 h 6231137"/>
              <a:gd name="connsiteX16" fmla="*/ 12144421 w 12195218"/>
              <a:gd name="connsiteY16" fmla="*/ 2621674 h 6231137"/>
              <a:gd name="connsiteX17" fmla="*/ 12135069 w 12195218"/>
              <a:gd name="connsiteY17" fmla="*/ 176313 h 6231137"/>
              <a:gd name="connsiteX18" fmla="*/ 11370502 w 12195218"/>
              <a:gd name="connsiteY18" fmla="*/ 107615 h 6231137"/>
              <a:gd name="connsiteX19" fmla="*/ 10340278 w 12195218"/>
              <a:gd name="connsiteY19" fmla="*/ 101059 h 6231137"/>
              <a:gd name="connsiteX20" fmla="*/ 7680843 w 12195218"/>
              <a:gd name="connsiteY20" fmla="*/ 75910 h 6231137"/>
              <a:gd name="connsiteX21" fmla="*/ 1973709 w 12195218"/>
              <a:gd name="connsiteY21" fmla="*/ 0 h 6231137"/>
              <a:gd name="connsiteX0" fmla="*/ 1980973 w 12202482"/>
              <a:gd name="connsiteY0" fmla="*/ 0 h 6231137"/>
              <a:gd name="connsiteX1" fmla="*/ 392892 w 12202482"/>
              <a:gd name="connsiteY1" fmla="*/ 10761 h 6231137"/>
              <a:gd name="connsiteX2" fmla="*/ 88229 w 12202482"/>
              <a:gd name="connsiteY2" fmla="*/ 47942 h 6231137"/>
              <a:gd name="connsiteX3" fmla="*/ 88229 w 12202482"/>
              <a:gd name="connsiteY3" fmla="*/ 909146 h 6231137"/>
              <a:gd name="connsiteX4" fmla="*/ 92826 w 12202482"/>
              <a:gd name="connsiteY4" fmla="*/ 909146 h 6231137"/>
              <a:gd name="connsiteX5" fmla="*/ 10957 w 12202482"/>
              <a:gd name="connsiteY5" fmla="*/ 4530644 h 6231137"/>
              <a:gd name="connsiteX6" fmla="*/ 70464 w 12202482"/>
              <a:gd name="connsiteY6" fmla="*/ 5941555 h 6231137"/>
              <a:gd name="connsiteX7" fmla="*/ 2678166 w 12202482"/>
              <a:gd name="connsiteY7" fmla="*/ 5929698 h 6231137"/>
              <a:gd name="connsiteX8" fmla="*/ 4331861 w 12202482"/>
              <a:gd name="connsiteY8" fmla="*/ 5908315 h 6231137"/>
              <a:gd name="connsiteX9" fmla="*/ 5303162 w 12202482"/>
              <a:gd name="connsiteY9" fmla="*/ 5924178 h 6231137"/>
              <a:gd name="connsiteX10" fmla="*/ 5786920 w 12202482"/>
              <a:gd name="connsiteY10" fmla="*/ 6231137 h 6231137"/>
              <a:gd name="connsiteX11" fmla="*/ 6059423 w 12202482"/>
              <a:gd name="connsiteY11" fmla="*/ 5908409 h 6231137"/>
              <a:gd name="connsiteX12" fmla="*/ 9186615 w 12202482"/>
              <a:gd name="connsiteY12" fmla="*/ 5911624 h 6231137"/>
              <a:gd name="connsiteX13" fmla="*/ 10095517 w 12202482"/>
              <a:gd name="connsiteY13" fmla="*/ 5914499 h 6231137"/>
              <a:gd name="connsiteX14" fmla="*/ 11015456 w 12202482"/>
              <a:gd name="connsiteY14" fmla="*/ 5922366 h 6231137"/>
              <a:gd name="connsiteX15" fmla="*/ 12173539 w 12202482"/>
              <a:gd name="connsiteY15" fmla="*/ 5921320 h 6231137"/>
              <a:gd name="connsiteX16" fmla="*/ 12151685 w 12202482"/>
              <a:gd name="connsiteY16" fmla="*/ 2621674 h 6231137"/>
              <a:gd name="connsiteX17" fmla="*/ 12142333 w 12202482"/>
              <a:gd name="connsiteY17" fmla="*/ 176313 h 6231137"/>
              <a:gd name="connsiteX18" fmla="*/ 11377766 w 12202482"/>
              <a:gd name="connsiteY18" fmla="*/ 107615 h 6231137"/>
              <a:gd name="connsiteX19" fmla="*/ 10347542 w 12202482"/>
              <a:gd name="connsiteY19" fmla="*/ 101059 h 6231137"/>
              <a:gd name="connsiteX20" fmla="*/ 7688107 w 12202482"/>
              <a:gd name="connsiteY20" fmla="*/ 75910 h 6231137"/>
              <a:gd name="connsiteX21" fmla="*/ 1980973 w 12202482"/>
              <a:gd name="connsiteY21" fmla="*/ 0 h 6231137"/>
              <a:gd name="connsiteX0" fmla="*/ 1980973 w 12202482"/>
              <a:gd name="connsiteY0" fmla="*/ 0 h 6231137"/>
              <a:gd name="connsiteX1" fmla="*/ 392892 w 12202482"/>
              <a:gd name="connsiteY1" fmla="*/ 10761 h 6231137"/>
              <a:gd name="connsiteX2" fmla="*/ 88229 w 12202482"/>
              <a:gd name="connsiteY2" fmla="*/ 47942 h 6231137"/>
              <a:gd name="connsiteX3" fmla="*/ 88229 w 12202482"/>
              <a:gd name="connsiteY3" fmla="*/ 909146 h 6231137"/>
              <a:gd name="connsiteX4" fmla="*/ 21578 w 12202482"/>
              <a:gd name="connsiteY4" fmla="*/ 994830 h 6231137"/>
              <a:gd name="connsiteX5" fmla="*/ 10957 w 12202482"/>
              <a:gd name="connsiteY5" fmla="*/ 4530644 h 6231137"/>
              <a:gd name="connsiteX6" fmla="*/ 70464 w 12202482"/>
              <a:gd name="connsiteY6" fmla="*/ 5941555 h 6231137"/>
              <a:gd name="connsiteX7" fmla="*/ 2678166 w 12202482"/>
              <a:gd name="connsiteY7" fmla="*/ 5929698 h 6231137"/>
              <a:gd name="connsiteX8" fmla="*/ 4331861 w 12202482"/>
              <a:gd name="connsiteY8" fmla="*/ 5908315 h 6231137"/>
              <a:gd name="connsiteX9" fmla="*/ 5303162 w 12202482"/>
              <a:gd name="connsiteY9" fmla="*/ 5924178 h 6231137"/>
              <a:gd name="connsiteX10" fmla="*/ 5786920 w 12202482"/>
              <a:gd name="connsiteY10" fmla="*/ 6231137 h 6231137"/>
              <a:gd name="connsiteX11" fmla="*/ 6059423 w 12202482"/>
              <a:gd name="connsiteY11" fmla="*/ 5908409 h 6231137"/>
              <a:gd name="connsiteX12" fmla="*/ 9186615 w 12202482"/>
              <a:gd name="connsiteY12" fmla="*/ 5911624 h 6231137"/>
              <a:gd name="connsiteX13" fmla="*/ 10095517 w 12202482"/>
              <a:gd name="connsiteY13" fmla="*/ 5914499 h 6231137"/>
              <a:gd name="connsiteX14" fmla="*/ 11015456 w 12202482"/>
              <a:gd name="connsiteY14" fmla="*/ 5922366 h 6231137"/>
              <a:gd name="connsiteX15" fmla="*/ 12173539 w 12202482"/>
              <a:gd name="connsiteY15" fmla="*/ 5921320 h 6231137"/>
              <a:gd name="connsiteX16" fmla="*/ 12151685 w 12202482"/>
              <a:gd name="connsiteY16" fmla="*/ 2621674 h 6231137"/>
              <a:gd name="connsiteX17" fmla="*/ 12142333 w 12202482"/>
              <a:gd name="connsiteY17" fmla="*/ 176313 h 6231137"/>
              <a:gd name="connsiteX18" fmla="*/ 11377766 w 12202482"/>
              <a:gd name="connsiteY18" fmla="*/ 107615 h 6231137"/>
              <a:gd name="connsiteX19" fmla="*/ 10347542 w 12202482"/>
              <a:gd name="connsiteY19" fmla="*/ 101059 h 6231137"/>
              <a:gd name="connsiteX20" fmla="*/ 7688107 w 12202482"/>
              <a:gd name="connsiteY20" fmla="*/ 75910 h 6231137"/>
              <a:gd name="connsiteX21" fmla="*/ 1980973 w 12202482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142494 w 12256747"/>
              <a:gd name="connsiteY3" fmla="*/ 909146 h 6231137"/>
              <a:gd name="connsiteX4" fmla="*/ 75843 w 12256747"/>
              <a:gd name="connsiteY4" fmla="*/ 994830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-1 w 12256747"/>
              <a:gd name="connsiteY3" fmla="*/ 844885 h 6231137"/>
              <a:gd name="connsiteX4" fmla="*/ 75843 w 12256747"/>
              <a:gd name="connsiteY4" fmla="*/ 994830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-1 w 12256747"/>
              <a:gd name="connsiteY3" fmla="*/ 844885 h 6231137"/>
              <a:gd name="connsiteX4" fmla="*/ 4594 w 12256747"/>
              <a:gd name="connsiteY4" fmla="*/ 1176912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54471 w 12275980"/>
              <a:gd name="connsiteY0" fmla="*/ 0 h 6231137"/>
              <a:gd name="connsiteX1" fmla="*/ 466390 w 12275980"/>
              <a:gd name="connsiteY1" fmla="*/ 10761 h 6231137"/>
              <a:gd name="connsiteX2" fmla="*/ 19233 w 12275980"/>
              <a:gd name="connsiteY2" fmla="*/ 26521 h 6231137"/>
              <a:gd name="connsiteX3" fmla="*/ 19232 w 12275980"/>
              <a:gd name="connsiteY3" fmla="*/ 844885 h 6231137"/>
              <a:gd name="connsiteX4" fmla="*/ 76 w 12275980"/>
              <a:gd name="connsiteY4" fmla="*/ 1369703 h 6231137"/>
              <a:gd name="connsiteX5" fmla="*/ 84455 w 12275980"/>
              <a:gd name="connsiteY5" fmla="*/ 4530644 h 6231137"/>
              <a:gd name="connsiteX6" fmla="*/ 143962 w 12275980"/>
              <a:gd name="connsiteY6" fmla="*/ 5941555 h 6231137"/>
              <a:gd name="connsiteX7" fmla="*/ 2751664 w 12275980"/>
              <a:gd name="connsiteY7" fmla="*/ 5929698 h 6231137"/>
              <a:gd name="connsiteX8" fmla="*/ 4405359 w 12275980"/>
              <a:gd name="connsiteY8" fmla="*/ 5908315 h 6231137"/>
              <a:gd name="connsiteX9" fmla="*/ 5376660 w 12275980"/>
              <a:gd name="connsiteY9" fmla="*/ 5924178 h 6231137"/>
              <a:gd name="connsiteX10" fmla="*/ 5860418 w 12275980"/>
              <a:gd name="connsiteY10" fmla="*/ 6231137 h 6231137"/>
              <a:gd name="connsiteX11" fmla="*/ 6132921 w 12275980"/>
              <a:gd name="connsiteY11" fmla="*/ 5908409 h 6231137"/>
              <a:gd name="connsiteX12" fmla="*/ 9260113 w 12275980"/>
              <a:gd name="connsiteY12" fmla="*/ 5911624 h 6231137"/>
              <a:gd name="connsiteX13" fmla="*/ 10169015 w 12275980"/>
              <a:gd name="connsiteY13" fmla="*/ 5914499 h 6231137"/>
              <a:gd name="connsiteX14" fmla="*/ 11088954 w 12275980"/>
              <a:gd name="connsiteY14" fmla="*/ 5922366 h 6231137"/>
              <a:gd name="connsiteX15" fmla="*/ 12247037 w 12275980"/>
              <a:gd name="connsiteY15" fmla="*/ 5921320 h 6231137"/>
              <a:gd name="connsiteX16" fmla="*/ 12225183 w 12275980"/>
              <a:gd name="connsiteY16" fmla="*/ 2621674 h 6231137"/>
              <a:gd name="connsiteX17" fmla="*/ 12215831 w 12275980"/>
              <a:gd name="connsiteY17" fmla="*/ 176313 h 6231137"/>
              <a:gd name="connsiteX18" fmla="*/ 11451264 w 12275980"/>
              <a:gd name="connsiteY18" fmla="*/ 107615 h 6231137"/>
              <a:gd name="connsiteX19" fmla="*/ 10421040 w 12275980"/>
              <a:gd name="connsiteY19" fmla="*/ 101059 h 6231137"/>
              <a:gd name="connsiteX20" fmla="*/ 7761605 w 12275980"/>
              <a:gd name="connsiteY20" fmla="*/ 75910 h 6231137"/>
              <a:gd name="connsiteX21" fmla="*/ 2054471 w 12275980"/>
              <a:gd name="connsiteY21" fmla="*/ 0 h 6231137"/>
              <a:gd name="connsiteX0" fmla="*/ 2071691 w 12293200"/>
              <a:gd name="connsiteY0" fmla="*/ 0 h 6231137"/>
              <a:gd name="connsiteX1" fmla="*/ 483610 w 12293200"/>
              <a:gd name="connsiteY1" fmla="*/ 10761 h 6231137"/>
              <a:gd name="connsiteX2" fmla="*/ 36453 w 12293200"/>
              <a:gd name="connsiteY2" fmla="*/ 26521 h 6231137"/>
              <a:gd name="connsiteX3" fmla="*/ 36452 w 12293200"/>
              <a:gd name="connsiteY3" fmla="*/ 844885 h 6231137"/>
              <a:gd name="connsiteX4" fmla="*/ 17296 w 12293200"/>
              <a:gd name="connsiteY4" fmla="*/ 1369703 h 6231137"/>
              <a:gd name="connsiteX5" fmla="*/ 6679 w 12293200"/>
              <a:gd name="connsiteY5" fmla="*/ 4594908 h 6231137"/>
              <a:gd name="connsiteX6" fmla="*/ 161182 w 12293200"/>
              <a:gd name="connsiteY6" fmla="*/ 5941555 h 6231137"/>
              <a:gd name="connsiteX7" fmla="*/ 2768884 w 12293200"/>
              <a:gd name="connsiteY7" fmla="*/ 5929698 h 6231137"/>
              <a:gd name="connsiteX8" fmla="*/ 4422579 w 12293200"/>
              <a:gd name="connsiteY8" fmla="*/ 5908315 h 6231137"/>
              <a:gd name="connsiteX9" fmla="*/ 5393880 w 12293200"/>
              <a:gd name="connsiteY9" fmla="*/ 5924178 h 6231137"/>
              <a:gd name="connsiteX10" fmla="*/ 5877638 w 12293200"/>
              <a:gd name="connsiteY10" fmla="*/ 6231137 h 6231137"/>
              <a:gd name="connsiteX11" fmla="*/ 6150141 w 12293200"/>
              <a:gd name="connsiteY11" fmla="*/ 5908409 h 6231137"/>
              <a:gd name="connsiteX12" fmla="*/ 9277333 w 12293200"/>
              <a:gd name="connsiteY12" fmla="*/ 5911624 h 6231137"/>
              <a:gd name="connsiteX13" fmla="*/ 10186235 w 12293200"/>
              <a:gd name="connsiteY13" fmla="*/ 5914499 h 6231137"/>
              <a:gd name="connsiteX14" fmla="*/ 11106174 w 12293200"/>
              <a:gd name="connsiteY14" fmla="*/ 5922366 h 6231137"/>
              <a:gd name="connsiteX15" fmla="*/ 12264257 w 12293200"/>
              <a:gd name="connsiteY15" fmla="*/ 5921320 h 6231137"/>
              <a:gd name="connsiteX16" fmla="*/ 12242403 w 12293200"/>
              <a:gd name="connsiteY16" fmla="*/ 2621674 h 6231137"/>
              <a:gd name="connsiteX17" fmla="*/ 12233051 w 12293200"/>
              <a:gd name="connsiteY17" fmla="*/ 176313 h 6231137"/>
              <a:gd name="connsiteX18" fmla="*/ 11468484 w 12293200"/>
              <a:gd name="connsiteY18" fmla="*/ 107615 h 6231137"/>
              <a:gd name="connsiteX19" fmla="*/ 10438260 w 12293200"/>
              <a:gd name="connsiteY19" fmla="*/ 101059 h 6231137"/>
              <a:gd name="connsiteX20" fmla="*/ 7778825 w 12293200"/>
              <a:gd name="connsiteY20" fmla="*/ 75910 h 6231137"/>
              <a:gd name="connsiteX21" fmla="*/ 2071691 w 12293200"/>
              <a:gd name="connsiteY21" fmla="*/ 0 h 6231137"/>
              <a:gd name="connsiteX0" fmla="*/ 2071691 w 12293200"/>
              <a:gd name="connsiteY0" fmla="*/ 0 h 6231137"/>
              <a:gd name="connsiteX1" fmla="*/ 483610 w 12293200"/>
              <a:gd name="connsiteY1" fmla="*/ 10761 h 6231137"/>
              <a:gd name="connsiteX2" fmla="*/ 36453 w 12293200"/>
              <a:gd name="connsiteY2" fmla="*/ 26521 h 6231137"/>
              <a:gd name="connsiteX3" fmla="*/ 36452 w 12293200"/>
              <a:gd name="connsiteY3" fmla="*/ 844885 h 6231137"/>
              <a:gd name="connsiteX4" fmla="*/ 17296 w 12293200"/>
              <a:gd name="connsiteY4" fmla="*/ 1369703 h 6231137"/>
              <a:gd name="connsiteX5" fmla="*/ 6679 w 12293200"/>
              <a:gd name="connsiteY5" fmla="*/ 4594908 h 6231137"/>
              <a:gd name="connsiteX6" fmla="*/ 89932 w 12293200"/>
              <a:gd name="connsiteY6" fmla="*/ 5941557 h 6231137"/>
              <a:gd name="connsiteX7" fmla="*/ 2768884 w 12293200"/>
              <a:gd name="connsiteY7" fmla="*/ 5929698 h 6231137"/>
              <a:gd name="connsiteX8" fmla="*/ 4422579 w 12293200"/>
              <a:gd name="connsiteY8" fmla="*/ 5908315 h 6231137"/>
              <a:gd name="connsiteX9" fmla="*/ 5393880 w 12293200"/>
              <a:gd name="connsiteY9" fmla="*/ 5924178 h 6231137"/>
              <a:gd name="connsiteX10" fmla="*/ 5877638 w 12293200"/>
              <a:gd name="connsiteY10" fmla="*/ 6231137 h 6231137"/>
              <a:gd name="connsiteX11" fmla="*/ 6150141 w 12293200"/>
              <a:gd name="connsiteY11" fmla="*/ 5908409 h 6231137"/>
              <a:gd name="connsiteX12" fmla="*/ 9277333 w 12293200"/>
              <a:gd name="connsiteY12" fmla="*/ 5911624 h 6231137"/>
              <a:gd name="connsiteX13" fmla="*/ 10186235 w 12293200"/>
              <a:gd name="connsiteY13" fmla="*/ 5914499 h 6231137"/>
              <a:gd name="connsiteX14" fmla="*/ 11106174 w 12293200"/>
              <a:gd name="connsiteY14" fmla="*/ 5922366 h 6231137"/>
              <a:gd name="connsiteX15" fmla="*/ 12264257 w 12293200"/>
              <a:gd name="connsiteY15" fmla="*/ 5921320 h 6231137"/>
              <a:gd name="connsiteX16" fmla="*/ 12242403 w 12293200"/>
              <a:gd name="connsiteY16" fmla="*/ 2621674 h 6231137"/>
              <a:gd name="connsiteX17" fmla="*/ 12233051 w 12293200"/>
              <a:gd name="connsiteY17" fmla="*/ 176313 h 6231137"/>
              <a:gd name="connsiteX18" fmla="*/ 11468484 w 12293200"/>
              <a:gd name="connsiteY18" fmla="*/ 107615 h 6231137"/>
              <a:gd name="connsiteX19" fmla="*/ 10438260 w 12293200"/>
              <a:gd name="connsiteY19" fmla="*/ 101059 h 6231137"/>
              <a:gd name="connsiteX20" fmla="*/ 7778825 w 12293200"/>
              <a:gd name="connsiteY20" fmla="*/ 75910 h 6231137"/>
              <a:gd name="connsiteX21" fmla="*/ 2071691 w 12293200"/>
              <a:gd name="connsiteY21" fmla="*/ 0 h 6231137"/>
              <a:gd name="connsiteX0" fmla="*/ 2071691 w 12288138"/>
              <a:gd name="connsiteY0" fmla="*/ 24998 h 6256135"/>
              <a:gd name="connsiteX1" fmla="*/ 483610 w 12288138"/>
              <a:gd name="connsiteY1" fmla="*/ 35759 h 6256135"/>
              <a:gd name="connsiteX2" fmla="*/ 36453 w 12288138"/>
              <a:gd name="connsiteY2" fmla="*/ 51519 h 6256135"/>
              <a:gd name="connsiteX3" fmla="*/ 36452 w 12288138"/>
              <a:gd name="connsiteY3" fmla="*/ 869883 h 6256135"/>
              <a:gd name="connsiteX4" fmla="*/ 17296 w 12288138"/>
              <a:gd name="connsiteY4" fmla="*/ 1394701 h 6256135"/>
              <a:gd name="connsiteX5" fmla="*/ 6679 w 12288138"/>
              <a:gd name="connsiteY5" fmla="*/ 4619906 h 6256135"/>
              <a:gd name="connsiteX6" fmla="*/ 89932 w 12288138"/>
              <a:gd name="connsiteY6" fmla="*/ 5966555 h 6256135"/>
              <a:gd name="connsiteX7" fmla="*/ 2768884 w 12288138"/>
              <a:gd name="connsiteY7" fmla="*/ 5954696 h 6256135"/>
              <a:gd name="connsiteX8" fmla="*/ 4422579 w 12288138"/>
              <a:gd name="connsiteY8" fmla="*/ 5933313 h 6256135"/>
              <a:gd name="connsiteX9" fmla="*/ 5393880 w 12288138"/>
              <a:gd name="connsiteY9" fmla="*/ 5949176 h 6256135"/>
              <a:gd name="connsiteX10" fmla="*/ 5877638 w 12288138"/>
              <a:gd name="connsiteY10" fmla="*/ 6256135 h 6256135"/>
              <a:gd name="connsiteX11" fmla="*/ 6150141 w 12288138"/>
              <a:gd name="connsiteY11" fmla="*/ 5933407 h 6256135"/>
              <a:gd name="connsiteX12" fmla="*/ 9277333 w 12288138"/>
              <a:gd name="connsiteY12" fmla="*/ 5936622 h 6256135"/>
              <a:gd name="connsiteX13" fmla="*/ 10186235 w 12288138"/>
              <a:gd name="connsiteY13" fmla="*/ 5939497 h 6256135"/>
              <a:gd name="connsiteX14" fmla="*/ 11106174 w 12288138"/>
              <a:gd name="connsiteY14" fmla="*/ 5947364 h 6256135"/>
              <a:gd name="connsiteX15" fmla="*/ 12264257 w 12288138"/>
              <a:gd name="connsiteY15" fmla="*/ 5946318 h 6256135"/>
              <a:gd name="connsiteX16" fmla="*/ 12242403 w 12288138"/>
              <a:gd name="connsiteY16" fmla="*/ 2646672 h 6256135"/>
              <a:gd name="connsiteX17" fmla="*/ 12233051 w 12288138"/>
              <a:gd name="connsiteY17" fmla="*/ 201311 h 6256135"/>
              <a:gd name="connsiteX18" fmla="*/ 11729726 w 12288138"/>
              <a:gd name="connsiteY18" fmla="*/ 132612 h 6256135"/>
              <a:gd name="connsiteX19" fmla="*/ 10438260 w 12288138"/>
              <a:gd name="connsiteY19" fmla="*/ 126057 h 6256135"/>
              <a:gd name="connsiteX20" fmla="*/ 7778825 w 12288138"/>
              <a:gd name="connsiteY20" fmla="*/ 100908 h 6256135"/>
              <a:gd name="connsiteX21" fmla="*/ 2071691 w 12288138"/>
              <a:gd name="connsiteY21" fmla="*/ 24998 h 6256135"/>
              <a:gd name="connsiteX0" fmla="*/ 2071691 w 12281699"/>
              <a:gd name="connsiteY0" fmla="*/ 0 h 6231137"/>
              <a:gd name="connsiteX1" fmla="*/ 483610 w 12281699"/>
              <a:gd name="connsiteY1" fmla="*/ 10761 h 6231137"/>
              <a:gd name="connsiteX2" fmla="*/ 36453 w 12281699"/>
              <a:gd name="connsiteY2" fmla="*/ 26521 h 6231137"/>
              <a:gd name="connsiteX3" fmla="*/ 36452 w 12281699"/>
              <a:gd name="connsiteY3" fmla="*/ 844885 h 6231137"/>
              <a:gd name="connsiteX4" fmla="*/ 17296 w 12281699"/>
              <a:gd name="connsiteY4" fmla="*/ 1369703 h 6231137"/>
              <a:gd name="connsiteX5" fmla="*/ 6679 w 12281699"/>
              <a:gd name="connsiteY5" fmla="*/ 4594908 h 6231137"/>
              <a:gd name="connsiteX6" fmla="*/ 89932 w 12281699"/>
              <a:gd name="connsiteY6" fmla="*/ 5941557 h 6231137"/>
              <a:gd name="connsiteX7" fmla="*/ 2768884 w 12281699"/>
              <a:gd name="connsiteY7" fmla="*/ 5929698 h 6231137"/>
              <a:gd name="connsiteX8" fmla="*/ 4422579 w 12281699"/>
              <a:gd name="connsiteY8" fmla="*/ 5908315 h 6231137"/>
              <a:gd name="connsiteX9" fmla="*/ 5393880 w 12281699"/>
              <a:gd name="connsiteY9" fmla="*/ 5924178 h 6231137"/>
              <a:gd name="connsiteX10" fmla="*/ 5877638 w 12281699"/>
              <a:gd name="connsiteY10" fmla="*/ 6231137 h 6231137"/>
              <a:gd name="connsiteX11" fmla="*/ 6150141 w 12281699"/>
              <a:gd name="connsiteY11" fmla="*/ 5908409 h 6231137"/>
              <a:gd name="connsiteX12" fmla="*/ 9277333 w 12281699"/>
              <a:gd name="connsiteY12" fmla="*/ 5911624 h 6231137"/>
              <a:gd name="connsiteX13" fmla="*/ 10186235 w 12281699"/>
              <a:gd name="connsiteY13" fmla="*/ 5914499 h 6231137"/>
              <a:gd name="connsiteX14" fmla="*/ 11106174 w 12281699"/>
              <a:gd name="connsiteY14" fmla="*/ 5922366 h 6231137"/>
              <a:gd name="connsiteX15" fmla="*/ 12264257 w 12281699"/>
              <a:gd name="connsiteY15" fmla="*/ 5921320 h 6231137"/>
              <a:gd name="connsiteX16" fmla="*/ 12242403 w 12281699"/>
              <a:gd name="connsiteY16" fmla="*/ 2621674 h 6231137"/>
              <a:gd name="connsiteX17" fmla="*/ 12233051 w 12281699"/>
              <a:gd name="connsiteY17" fmla="*/ 176313 h 6231137"/>
              <a:gd name="connsiteX18" fmla="*/ 11729726 w 12281699"/>
              <a:gd name="connsiteY18" fmla="*/ 107614 h 6231137"/>
              <a:gd name="connsiteX19" fmla="*/ 10438260 w 12281699"/>
              <a:gd name="connsiteY19" fmla="*/ 101059 h 6231137"/>
              <a:gd name="connsiteX20" fmla="*/ 7778825 w 12281699"/>
              <a:gd name="connsiteY20" fmla="*/ 75910 h 6231137"/>
              <a:gd name="connsiteX21" fmla="*/ 2071691 w 12281699"/>
              <a:gd name="connsiteY21" fmla="*/ 0 h 6231137"/>
              <a:gd name="connsiteX0" fmla="*/ 2071691 w 12281973"/>
              <a:gd name="connsiteY0" fmla="*/ 17107 h 6248244"/>
              <a:gd name="connsiteX1" fmla="*/ 483610 w 12281973"/>
              <a:gd name="connsiteY1" fmla="*/ 27868 h 6248244"/>
              <a:gd name="connsiteX2" fmla="*/ 36453 w 12281973"/>
              <a:gd name="connsiteY2" fmla="*/ 43628 h 6248244"/>
              <a:gd name="connsiteX3" fmla="*/ 36452 w 12281973"/>
              <a:gd name="connsiteY3" fmla="*/ 861992 h 6248244"/>
              <a:gd name="connsiteX4" fmla="*/ 17296 w 12281973"/>
              <a:gd name="connsiteY4" fmla="*/ 1386810 h 6248244"/>
              <a:gd name="connsiteX5" fmla="*/ 6679 w 12281973"/>
              <a:gd name="connsiteY5" fmla="*/ 4612015 h 6248244"/>
              <a:gd name="connsiteX6" fmla="*/ 89932 w 12281973"/>
              <a:gd name="connsiteY6" fmla="*/ 5958664 h 6248244"/>
              <a:gd name="connsiteX7" fmla="*/ 2768884 w 12281973"/>
              <a:gd name="connsiteY7" fmla="*/ 5946805 h 6248244"/>
              <a:gd name="connsiteX8" fmla="*/ 4422579 w 12281973"/>
              <a:gd name="connsiteY8" fmla="*/ 5925422 h 6248244"/>
              <a:gd name="connsiteX9" fmla="*/ 5393880 w 12281973"/>
              <a:gd name="connsiteY9" fmla="*/ 5941285 h 6248244"/>
              <a:gd name="connsiteX10" fmla="*/ 5877638 w 12281973"/>
              <a:gd name="connsiteY10" fmla="*/ 6248244 h 6248244"/>
              <a:gd name="connsiteX11" fmla="*/ 6150141 w 12281973"/>
              <a:gd name="connsiteY11" fmla="*/ 5925516 h 6248244"/>
              <a:gd name="connsiteX12" fmla="*/ 9277333 w 12281973"/>
              <a:gd name="connsiteY12" fmla="*/ 5928731 h 6248244"/>
              <a:gd name="connsiteX13" fmla="*/ 10186235 w 12281973"/>
              <a:gd name="connsiteY13" fmla="*/ 5931606 h 6248244"/>
              <a:gd name="connsiteX14" fmla="*/ 11106174 w 12281973"/>
              <a:gd name="connsiteY14" fmla="*/ 5939473 h 6248244"/>
              <a:gd name="connsiteX15" fmla="*/ 12264257 w 12281973"/>
              <a:gd name="connsiteY15" fmla="*/ 5938427 h 6248244"/>
              <a:gd name="connsiteX16" fmla="*/ 12242403 w 12281973"/>
              <a:gd name="connsiteY16" fmla="*/ 2638781 h 6248244"/>
              <a:gd name="connsiteX17" fmla="*/ 12233051 w 12281973"/>
              <a:gd name="connsiteY17" fmla="*/ 193420 h 6248244"/>
              <a:gd name="connsiteX18" fmla="*/ 11824723 w 12281973"/>
              <a:gd name="connsiteY18" fmla="*/ 146142 h 6248244"/>
              <a:gd name="connsiteX19" fmla="*/ 10438260 w 12281973"/>
              <a:gd name="connsiteY19" fmla="*/ 118166 h 6248244"/>
              <a:gd name="connsiteX20" fmla="*/ 7778825 w 12281973"/>
              <a:gd name="connsiteY20" fmla="*/ 93017 h 6248244"/>
              <a:gd name="connsiteX21" fmla="*/ 2071691 w 12281973"/>
              <a:gd name="connsiteY21" fmla="*/ 17107 h 6248244"/>
              <a:gd name="connsiteX0" fmla="*/ 2071691 w 12281973"/>
              <a:gd name="connsiteY0" fmla="*/ 19214 h 6250351"/>
              <a:gd name="connsiteX1" fmla="*/ 483610 w 12281973"/>
              <a:gd name="connsiteY1" fmla="*/ 29975 h 6250351"/>
              <a:gd name="connsiteX2" fmla="*/ 36453 w 12281973"/>
              <a:gd name="connsiteY2" fmla="*/ 45735 h 6250351"/>
              <a:gd name="connsiteX3" fmla="*/ 36452 w 12281973"/>
              <a:gd name="connsiteY3" fmla="*/ 864099 h 6250351"/>
              <a:gd name="connsiteX4" fmla="*/ 17296 w 12281973"/>
              <a:gd name="connsiteY4" fmla="*/ 1388917 h 6250351"/>
              <a:gd name="connsiteX5" fmla="*/ 6679 w 12281973"/>
              <a:gd name="connsiteY5" fmla="*/ 4614122 h 6250351"/>
              <a:gd name="connsiteX6" fmla="*/ 89932 w 12281973"/>
              <a:gd name="connsiteY6" fmla="*/ 5960771 h 6250351"/>
              <a:gd name="connsiteX7" fmla="*/ 2768884 w 12281973"/>
              <a:gd name="connsiteY7" fmla="*/ 5948912 h 6250351"/>
              <a:gd name="connsiteX8" fmla="*/ 4422579 w 12281973"/>
              <a:gd name="connsiteY8" fmla="*/ 5927529 h 6250351"/>
              <a:gd name="connsiteX9" fmla="*/ 5393880 w 12281973"/>
              <a:gd name="connsiteY9" fmla="*/ 5943392 h 6250351"/>
              <a:gd name="connsiteX10" fmla="*/ 5877638 w 12281973"/>
              <a:gd name="connsiteY10" fmla="*/ 6250351 h 6250351"/>
              <a:gd name="connsiteX11" fmla="*/ 6150141 w 12281973"/>
              <a:gd name="connsiteY11" fmla="*/ 5927623 h 6250351"/>
              <a:gd name="connsiteX12" fmla="*/ 9277333 w 12281973"/>
              <a:gd name="connsiteY12" fmla="*/ 5930838 h 6250351"/>
              <a:gd name="connsiteX13" fmla="*/ 10186235 w 12281973"/>
              <a:gd name="connsiteY13" fmla="*/ 5933713 h 6250351"/>
              <a:gd name="connsiteX14" fmla="*/ 11106174 w 12281973"/>
              <a:gd name="connsiteY14" fmla="*/ 5941580 h 6250351"/>
              <a:gd name="connsiteX15" fmla="*/ 12264257 w 12281973"/>
              <a:gd name="connsiteY15" fmla="*/ 5940534 h 6250351"/>
              <a:gd name="connsiteX16" fmla="*/ 12242403 w 12281973"/>
              <a:gd name="connsiteY16" fmla="*/ 2640888 h 6250351"/>
              <a:gd name="connsiteX17" fmla="*/ 12233051 w 12281973"/>
              <a:gd name="connsiteY17" fmla="*/ 195527 h 6250351"/>
              <a:gd name="connsiteX18" fmla="*/ 11824723 w 12281973"/>
              <a:gd name="connsiteY18" fmla="*/ 148249 h 6250351"/>
              <a:gd name="connsiteX19" fmla="*/ 10295765 w 12281973"/>
              <a:gd name="connsiteY19" fmla="*/ 141693 h 6250351"/>
              <a:gd name="connsiteX20" fmla="*/ 7778825 w 12281973"/>
              <a:gd name="connsiteY20" fmla="*/ 95124 h 6250351"/>
              <a:gd name="connsiteX21" fmla="*/ 2071691 w 12281973"/>
              <a:gd name="connsiteY21" fmla="*/ 19214 h 6250351"/>
              <a:gd name="connsiteX0" fmla="*/ 2071691 w 12322325"/>
              <a:gd name="connsiteY0" fmla="*/ 0 h 6231137"/>
              <a:gd name="connsiteX1" fmla="*/ 483610 w 12322325"/>
              <a:gd name="connsiteY1" fmla="*/ 10761 h 6231137"/>
              <a:gd name="connsiteX2" fmla="*/ 36453 w 12322325"/>
              <a:gd name="connsiteY2" fmla="*/ 26521 h 6231137"/>
              <a:gd name="connsiteX3" fmla="*/ 36452 w 12322325"/>
              <a:gd name="connsiteY3" fmla="*/ 844885 h 6231137"/>
              <a:gd name="connsiteX4" fmla="*/ 17296 w 12322325"/>
              <a:gd name="connsiteY4" fmla="*/ 1369703 h 6231137"/>
              <a:gd name="connsiteX5" fmla="*/ 6679 w 12322325"/>
              <a:gd name="connsiteY5" fmla="*/ 4594908 h 6231137"/>
              <a:gd name="connsiteX6" fmla="*/ 89932 w 12322325"/>
              <a:gd name="connsiteY6" fmla="*/ 5941557 h 6231137"/>
              <a:gd name="connsiteX7" fmla="*/ 2768884 w 12322325"/>
              <a:gd name="connsiteY7" fmla="*/ 5929698 h 6231137"/>
              <a:gd name="connsiteX8" fmla="*/ 4422579 w 12322325"/>
              <a:gd name="connsiteY8" fmla="*/ 5908315 h 6231137"/>
              <a:gd name="connsiteX9" fmla="*/ 5393880 w 12322325"/>
              <a:gd name="connsiteY9" fmla="*/ 5924178 h 6231137"/>
              <a:gd name="connsiteX10" fmla="*/ 5877638 w 12322325"/>
              <a:gd name="connsiteY10" fmla="*/ 6231137 h 6231137"/>
              <a:gd name="connsiteX11" fmla="*/ 6150141 w 12322325"/>
              <a:gd name="connsiteY11" fmla="*/ 5908409 h 6231137"/>
              <a:gd name="connsiteX12" fmla="*/ 9277333 w 12322325"/>
              <a:gd name="connsiteY12" fmla="*/ 5911624 h 6231137"/>
              <a:gd name="connsiteX13" fmla="*/ 10186235 w 12322325"/>
              <a:gd name="connsiteY13" fmla="*/ 5914499 h 6231137"/>
              <a:gd name="connsiteX14" fmla="*/ 11106174 w 12322325"/>
              <a:gd name="connsiteY14" fmla="*/ 5922366 h 6231137"/>
              <a:gd name="connsiteX15" fmla="*/ 12264257 w 12322325"/>
              <a:gd name="connsiteY15" fmla="*/ 5921320 h 6231137"/>
              <a:gd name="connsiteX16" fmla="*/ 12242403 w 12322325"/>
              <a:gd name="connsiteY16" fmla="*/ 2621674 h 6231137"/>
              <a:gd name="connsiteX17" fmla="*/ 12233051 w 12322325"/>
              <a:gd name="connsiteY17" fmla="*/ 176313 h 6231137"/>
              <a:gd name="connsiteX18" fmla="*/ 11824723 w 12322325"/>
              <a:gd name="connsiteY18" fmla="*/ 129035 h 6231137"/>
              <a:gd name="connsiteX19" fmla="*/ 10295765 w 12322325"/>
              <a:gd name="connsiteY19" fmla="*/ 122479 h 6231137"/>
              <a:gd name="connsiteX20" fmla="*/ 7778825 w 12322325"/>
              <a:gd name="connsiteY20" fmla="*/ 75910 h 6231137"/>
              <a:gd name="connsiteX21" fmla="*/ 2071691 w 12322325"/>
              <a:gd name="connsiteY21" fmla="*/ 0 h 6231137"/>
              <a:gd name="connsiteX0" fmla="*/ 2071691 w 12275492"/>
              <a:gd name="connsiteY0" fmla="*/ 0 h 6231137"/>
              <a:gd name="connsiteX1" fmla="*/ 483610 w 12275492"/>
              <a:gd name="connsiteY1" fmla="*/ 10761 h 6231137"/>
              <a:gd name="connsiteX2" fmla="*/ 36453 w 12275492"/>
              <a:gd name="connsiteY2" fmla="*/ 26521 h 6231137"/>
              <a:gd name="connsiteX3" fmla="*/ 36452 w 12275492"/>
              <a:gd name="connsiteY3" fmla="*/ 844885 h 6231137"/>
              <a:gd name="connsiteX4" fmla="*/ 17296 w 12275492"/>
              <a:gd name="connsiteY4" fmla="*/ 1369703 h 6231137"/>
              <a:gd name="connsiteX5" fmla="*/ 6679 w 12275492"/>
              <a:gd name="connsiteY5" fmla="*/ 4594908 h 6231137"/>
              <a:gd name="connsiteX6" fmla="*/ 89932 w 12275492"/>
              <a:gd name="connsiteY6" fmla="*/ 5941557 h 6231137"/>
              <a:gd name="connsiteX7" fmla="*/ 2768884 w 12275492"/>
              <a:gd name="connsiteY7" fmla="*/ 5929698 h 6231137"/>
              <a:gd name="connsiteX8" fmla="*/ 4422579 w 12275492"/>
              <a:gd name="connsiteY8" fmla="*/ 5908315 h 6231137"/>
              <a:gd name="connsiteX9" fmla="*/ 5393880 w 12275492"/>
              <a:gd name="connsiteY9" fmla="*/ 5924178 h 6231137"/>
              <a:gd name="connsiteX10" fmla="*/ 5877638 w 12275492"/>
              <a:gd name="connsiteY10" fmla="*/ 6231137 h 6231137"/>
              <a:gd name="connsiteX11" fmla="*/ 6150141 w 12275492"/>
              <a:gd name="connsiteY11" fmla="*/ 5908409 h 6231137"/>
              <a:gd name="connsiteX12" fmla="*/ 9277333 w 12275492"/>
              <a:gd name="connsiteY12" fmla="*/ 5911624 h 6231137"/>
              <a:gd name="connsiteX13" fmla="*/ 10186235 w 12275492"/>
              <a:gd name="connsiteY13" fmla="*/ 5914499 h 6231137"/>
              <a:gd name="connsiteX14" fmla="*/ 11106174 w 12275492"/>
              <a:gd name="connsiteY14" fmla="*/ 5922366 h 6231137"/>
              <a:gd name="connsiteX15" fmla="*/ 12264257 w 12275492"/>
              <a:gd name="connsiteY15" fmla="*/ 5921320 h 6231137"/>
              <a:gd name="connsiteX16" fmla="*/ 12242403 w 12275492"/>
              <a:gd name="connsiteY16" fmla="*/ 2621674 h 6231137"/>
              <a:gd name="connsiteX17" fmla="*/ 12233051 w 12275492"/>
              <a:gd name="connsiteY17" fmla="*/ 176313 h 6231137"/>
              <a:gd name="connsiteX18" fmla="*/ 11824723 w 12275492"/>
              <a:gd name="connsiteY18" fmla="*/ 129035 h 6231137"/>
              <a:gd name="connsiteX19" fmla="*/ 10295765 w 12275492"/>
              <a:gd name="connsiteY19" fmla="*/ 122479 h 6231137"/>
              <a:gd name="connsiteX20" fmla="*/ 7778825 w 12275492"/>
              <a:gd name="connsiteY20" fmla="*/ 75910 h 6231137"/>
              <a:gd name="connsiteX21" fmla="*/ 2071691 w 12275492"/>
              <a:gd name="connsiteY21" fmla="*/ 0 h 6231137"/>
              <a:gd name="connsiteX0" fmla="*/ 2071691 w 12313887"/>
              <a:gd name="connsiteY0" fmla="*/ 20004 h 6251141"/>
              <a:gd name="connsiteX1" fmla="*/ 483610 w 12313887"/>
              <a:gd name="connsiteY1" fmla="*/ 30765 h 6251141"/>
              <a:gd name="connsiteX2" fmla="*/ 36453 w 12313887"/>
              <a:gd name="connsiteY2" fmla="*/ 46525 h 6251141"/>
              <a:gd name="connsiteX3" fmla="*/ 36452 w 12313887"/>
              <a:gd name="connsiteY3" fmla="*/ 864889 h 6251141"/>
              <a:gd name="connsiteX4" fmla="*/ 17296 w 12313887"/>
              <a:gd name="connsiteY4" fmla="*/ 1389707 h 6251141"/>
              <a:gd name="connsiteX5" fmla="*/ 6679 w 12313887"/>
              <a:gd name="connsiteY5" fmla="*/ 4614912 h 6251141"/>
              <a:gd name="connsiteX6" fmla="*/ 89932 w 12313887"/>
              <a:gd name="connsiteY6" fmla="*/ 5961561 h 6251141"/>
              <a:gd name="connsiteX7" fmla="*/ 2768884 w 12313887"/>
              <a:gd name="connsiteY7" fmla="*/ 5949702 h 6251141"/>
              <a:gd name="connsiteX8" fmla="*/ 4422579 w 12313887"/>
              <a:gd name="connsiteY8" fmla="*/ 5928319 h 6251141"/>
              <a:gd name="connsiteX9" fmla="*/ 5393880 w 12313887"/>
              <a:gd name="connsiteY9" fmla="*/ 5944182 h 6251141"/>
              <a:gd name="connsiteX10" fmla="*/ 5877638 w 12313887"/>
              <a:gd name="connsiteY10" fmla="*/ 6251141 h 6251141"/>
              <a:gd name="connsiteX11" fmla="*/ 6150141 w 12313887"/>
              <a:gd name="connsiteY11" fmla="*/ 5928413 h 6251141"/>
              <a:gd name="connsiteX12" fmla="*/ 9277333 w 12313887"/>
              <a:gd name="connsiteY12" fmla="*/ 5931628 h 6251141"/>
              <a:gd name="connsiteX13" fmla="*/ 10186235 w 12313887"/>
              <a:gd name="connsiteY13" fmla="*/ 5934503 h 6251141"/>
              <a:gd name="connsiteX14" fmla="*/ 11106174 w 12313887"/>
              <a:gd name="connsiteY14" fmla="*/ 5942370 h 6251141"/>
              <a:gd name="connsiteX15" fmla="*/ 12264257 w 12313887"/>
              <a:gd name="connsiteY15" fmla="*/ 5941324 h 6251141"/>
              <a:gd name="connsiteX16" fmla="*/ 12289901 w 12313887"/>
              <a:gd name="connsiteY16" fmla="*/ 2652389 h 6251141"/>
              <a:gd name="connsiteX17" fmla="*/ 12233051 w 12313887"/>
              <a:gd name="connsiteY17" fmla="*/ 196317 h 6251141"/>
              <a:gd name="connsiteX18" fmla="*/ 11824723 w 12313887"/>
              <a:gd name="connsiteY18" fmla="*/ 149039 h 6251141"/>
              <a:gd name="connsiteX19" fmla="*/ 10295765 w 12313887"/>
              <a:gd name="connsiteY19" fmla="*/ 142483 h 6251141"/>
              <a:gd name="connsiteX20" fmla="*/ 7778825 w 12313887"/>
              <a:gd name="connsiteY20" fmla="*/ 95914 h 6251141"/>
              <a:gd name="connsiteX21" fmla="*/ 2071691 w 12313887"/>
              <a:gd name="connsiteY21" fmla="*/ 20004 h 6251141"/>
              <a:gd name="connsiteX0" fmla="*/ 2071691 w 12332516"/>
              <a:gd name="connsiteY0" fmla="*/ 20004 h 6251141"/>
              <a:gd name="connsiteX1" fmla="*/ 483610 w 12332516"/>
              <a:gd name="connsiteY1" fmla="*/ 30765 h 6251141"/>
              <a:gd name="connsiteX2" fmla="*/ 36453 w 12332516"/>
              <a:gd name="connsiteY2" fmla="*/ 46525 h 6251141"/>
              <a:gd name="connsiteX3" fmla="*/ 36452 w 12332516"/>
              <a:gd name="connsiteY3" fmla="*/ 864889 h 6251141"/>
              <a:gd name="connsiteX4" fmla="*/ 17296 w 12332516"/>
              <a:gd name="connsiteY4" fmla="*/ 1389707 h 6251141"/>
              <a:gd name="connsiteX5" fmla="*/ 6679 w 12332516"/>
              <a:gd name="connsiteY5" fmla="*/ 4614912 h 6251141"/>
              <a:gd name="connsiteX6" fmla="*/ 89932 w 12332516"/>
              <a:gd name="connsiteY6" fmla="*/ 5961561 h 6251141"/>
              <a:gd name="connsiteX7" fmla="*/ 2768884 w 12332516"/>
              <a:gd name="connsiteY7" fmla="*/ 5949702 h 6251141"/>
              <a:gd name="connsiteX8" fmla="*/ 4422579 w 12332516"/>
              <a:gd name="connsiteY8" fmla="*/ 5928319 h 6251141"/>
              <a:gd name="connsiteX9" fmla="*/ 5393880 w 12332516"/>
              <a:gd name="connsiteY9" fmla="*/ 5944182 h 6251141"/>
              <a:gd name="connsiteX10" fmla="*/ 5877638 w 12332516"/>
              <a:gd name="connsiteY10" fmla="*/ 6251141 h 6251141"/>
              <a:gd name="connsiteX11" fmla="*/ 6150141 w 12332516"/>
              <a:gd name="connsiteY11" fmla="*/ 5928413 h 6251141"/>
              <a:gd name="connsiteX12" fmla="*/ 9277333 w 12332516"/>
              <a:gd name="connsiteY12" fmla="*/ 5931628 h 6251141"/>
              <a:gd name="connsiteX13" fmla="*/ 10186235 w 12332516"/>
              <a:gd name="connsiteY13" fmla="*/ 5934503 h 6251141"/>
              <a:gd name="connsiteX14" fmla="*/ 11106174 w 12332516"/>
              <a:gd name="connsiteY14" fmla="*/ 5942370 h 6251141"/>
              <a:gd name="connsiteX15" fmla="*/ 12264257 w 12332516"/>
              <a:gd name="connsiteY15" fmla="*/ 5941324 h 6251141"/>
              <a:gd name="connsiteX16" fmla="*/ 12289901 w 12332516"/>
              <a:gd name="connsiteY16" fmla="*/ 2652389 h 6251141"/>
              <a:gd name="connsiteX17" fmla="*/ 12280552 w 12332516"/>
              <a:gd name="connsiteY17" fmla="*/ 196317 h 6251141"/>
              <a:gd name="connsiteX18" fmla="*/ 11824723 w 12332516"/>
              <a:gd name="connsiteY18" fmla="*/ 149039 h 6251141"/>
              <a:gd name="connsiteX19" fmla="*/ 10295765 w 12332516"/>
              <a:gd name="connsiteY19" fmla="*/ 142483 h 6251141"/>
              <a:gd name="connsiteX20" fmla="*/ 7778825 w 12332516"/>
              <a:gd name="connsiteY20" fmla="*/ 95914 h 6251141"/>
              <a:gd name="connsiteX21" fmla="*/ 2071691 w 12332516"/>
              <a:gd name="connsiteY21" fmla="*/ 20004 h 6251141"/>
              <a:gd name="connsiteX0" fmla="*/ 2071691 w 12322347"/>
              <a:gd name="connsiteY0" fmla="*/ 0 h 6231137"/>
              <a:gd name="connsiteX1" fmla="*/ 483610 w 12322347"/>
              <a:gd name="connsiteY1" fmla="*/ 10761 h 6231137"/>
              <a:gd name="connsiteX2" fmla="*/ 36453 w 12322347"/>
              <a:gd name="connsiteY2" fmla="*/ 2652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071691 w 12322347"/>
              <a:gd name="connsiteY0" fmla="*/ 0 h 6231137"/>
              <a:gd name="connsiteX1" fmla="*/ 483610 w 12322347"/>
              <a:gd name="connsiteY1" fmla="*/ 10761 h 6231137"/>
              <a:gd name="connsiteX2" fmla="*/ 36453 w 12322347"/>
              <a:gd name="connsiteY2" fmla="*/ 6877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071691 w 12322347"/>
              <a:gd name="connsiteY0" fmla="*/ 0 h 6231137"/>
              <a:gd name="connsiteX1" fmla="*/ 578608 w 12322347"/>
              <a:gd name="connsiteY1" fmla="*/ 42448 h 6231137"/>
              <a:gd name="connsiteX2" fmla="*/ 36453 w 12322347"/>
              <a:gd name="connsiteY2" fmla="*/ 6877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261685 w 12322347"/>
              <a:gd name="connsiteY0" fmla="*/ 10365 h 6188689"/>
              <a:gd name="connsiteX1" fmla="*/ 578608 w 12322347"/>
              <a:gd name="connsiteY1" fmla="*/ 0 h 6188689"/>
              <a:gd name="connsiteX2" fmla="*/ 36453 w 12322347"/>
              <a:gd name="connsiteY2" fmla="*/ 26323 h 6188689"/>
              <a:gd name="connsiteX3" fmla="*/ 36452 w 12322347"/>
              <a:gd name="connsiteY3" fmla="*/ 802437 h 6188689"/>
              <a:gd name="connsiteX4" fmla="*/ 17296 w 12322347"/>
              <a:gd name="connsiteY4" fmla="*/ 1327255 h 6188689"/>
              <a:gd name="connsiteX5" fmla="*/ 6679 w 12322347"/>
              <a:gd name="connsiteY5" fmla="*/ 4552460 h 6188689"/>
              <a:gd name="connsiteX6" fmla="*/ 89932 w 12322347"/>
              <a:gd name="connsiteY6" fmla="*/ 5899109 h 6188689"/>
              <a:gd name="connsiteX7" fmla="*/ 2768884 w 12322347"/>
              <a:gd name="connsiteY7" fmla="*/ 5887250 h 6188689"/>
              <a:gd name="connsiteX8" fmla="*/ 4422579 w 12322347"/>
              <a:gd name="connsiteY8" fmla="*/ 5865867 h 6188689"/>
              <a:gd name="connsiteX9" fmla="*/ 5393880 w 12322347"/>
              <a:gd name="connsiteY9" fmla="*/ 5881730 h 6188689"/>
              <a:gd name="connsiteX10" fmla="*/ 5877638 w 12322347"/>
              <a:gd name="connsiteY10" fmla="*/ 6188689 h 6188689"/>
              <a:gd name="connsiteX11" fmla="*/ 6150141 w 12322347"/>
              <a:gd name="connsiteY11" fmla="*/ 5865961 h 6188689"/>
              <a:gd name="connsiteX12" fmla="*/ 9277333 w 12322347"/>
              <a:gd name="connsiteY12" fmla="*/ 5869176 h 6188689"/>
              <a:gd name="connsiteX13" fmla="*/ 10186235 w 12322347"/>
              <a:gd name="connsiteY13" fmla="*/ 5872051 h 6188689"/>
              <a:gd name="connsiteX14" fmla="*/ 11106174 w 12322347"/>
              <a:gd name="connsiteY14" fmla="*/ 5879918 h 6188689"/>
              <a:gd name="connsiteX15" fmla="*/ 12264257 w 12322347"/>
              <a:gd name="connsiteY15" fmla="*/ 5878872 h 6188689"/>
              <a:gd name="connsiteX16" fmla="*/ 12289901 w 12322347"/>
              <a:gd name="connsiteY16" fmla="*/ 2589937 h 6188689"/>
              <a:gd name="connsiteX17" fmla="*/ 12280552 w 12322347"/>
              <a:gd name="connsiteY17" fmla="*/ 133865 h 6188689"/>
              <a:gd name="connsiteX18" fmla="*/ 11824723 w 12322347"/>
              <a:gd name="connsiteY18" fmla="*/ 86587 h 6188689"/>
              <a:gd name="connsiteX19" fmla="*/ 10295765 w 12322347"/>
              <a:gd name="connsiteY19" fmla="*/ 80031 h 6188689"/>
              <a:gd name="connsiteX20" fmla="*/ 7778825 w 12322347"/>
              <a:gd name="connsiteY20" fmla="*/ 33462 h 6188689"/>
              <a:gd name="connsiteX21" fmla="*/ 2261685 w 12322347"/>
              <a:gd name="connsiteY21" fmla="*/ 10365 h 6188689"/>
              <a:gd name="connsiteX0" fmla="*/ 2261685 w 12322347"/>
              <a:gd name="connsiteY0" fmla="*/ 0 h 6178324"/>
              <a:gd name="connsiteX1" fmla="*/ 816102 w 12322347"/>
              <a:gd name="connsiteY1" fmla="*/ 10760 h 6178324"/>
              <a:gd name="connsiteX2" fmla="*/ 36453 w 12322347"/>
              <a:gd name="connsiteY2" fmla="*/ 15958 h 6178324"/>
              <a:gd name="connsiteX3" fmla="*/ 36452 w 12322347"/>
              <a:gd name="connsiteY3" fmla="*/ 792072 h 6178324"/>
              <a:gd name="connsiteX4" fmla="*/ 17296 w 12322347"/>
              <a:gd name="connsiteY4" fmla="*/ 1316890 h 6178324"/>
              <a:gd name="connsiteX5" fmla="*/ 6679 w 12322347"/>
              <a:gd name="connsiteY5" fmla="*/ 4542095 h 6178324"/>
              <a:gd name="connsiteX6" fmla="*/ 89932 w 12322347"/>
              <a:gd name="connsiteY6" fmla="*/ 5888744 h 6178324"/>
              <a:gd name="connsiteX7" fmla="*/ 2768884 w 12322347"/>
              <a:gd name="connsiteY7" fmla="*/ 5876885 h 6178324"/>
              <a:gd name="connsiteX8" fmla="*/ 4422579 w 12322347"/>
              <a:gd name="connsiteY8" fmla="*/ 5855502 h 6178324"/>
              <a:gd name="connsiteX9" fmla="*/ 5393880 w 12322347"/>
              <a:gd name="connsiteY9" fmla="*/ 5871365 h 6178324"/>
              <a:gd name="connsiteX10" fmla="*/ 5877638 w 12322347"/>
              <a:gd name="connsiteY10" fmla="*/ 6178324 h 6178324"/>
              <a:gd name="connsiteX11" fmla="*/ 6150141 w 12322347"/>
              <a:gd name="connsiteY11" fmla="*/ 5855596 h 6178324"/>
              <a:gd name="connsiteX12" fmla="*/ 9277333 w 12322347"/>
              <a:gd name="connsiteY12" fmla="*/ 5858811 h 6178324"/>
              <a:gd name="connsiteX13" fmla="*/ 10186235 w 12322347"/>
              <a:gd name="connsiteY13" fmla="*/ 5861686 h 6178324"/>
              <a:gd name="connsiteX14" fmla="*/ 11106174 w 12322347"/>
              <a:gd name="connsiteY14" fmla="*/ 5869553 h 6178324"/>
              <a:gd name="connsiteX15" fmla="*/ 12264257 w 12322347"/>
              <a:gd name="connsiteY15" fmla="*/ 5868507 h 6178324"/>
              <a:gd name="connsiteX16" fmla="*/ 12289901 w 12322347"/>
              <a:gd name="connsiteY16" fmla="*/ 2579572 h 6178324"/>
              <a:gd name="connsiteX17" fmla="*/ 12280552 w 12322347"/>
              <a:gd name="connsiteY17" fmla="*/ 123500 h 6178324"/>
              <a:gd name="connsiteX18" fmla="*/ 11824723 w 12322347"/>
              <a:gd name="connsiteY18" fmla="*/ 76222 h 6178324"/>
              <a:gd name="connsiteX19" fmla="*/ 10295765 w 12322347"/>
              <a:gd name="connsiteY19" fmla="*/ 69666 h 6178324"/>
              <a:gd name="connsiteX20" fmla="*/ 7778825 w 12322347"/>
              <a:gd name="connsiteY20" fmla="*/ 23097 h 6178324"/>
              <a:gd name="connsiteX21" fmla="*/ 2261685 w 12322347"/>
              <a:gd name="connsiteY21" fmla="*/ 0 h 617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322347" h="6178324">
                <a:moveTo>
                  <a:pt x="2261685" y="0"/>
                </a:moveTo>
                <a:lnTo>
                  <a:pt x="816102" y="10760"/>
                </a:lnTo>
                <a:lnTo>
                  <a:pt x="36453" y="15958"/>
                </a:lnTo>
                <a:cubicBezTo>
                  <a:pt x="36453" y="288746"/>
                  <a:pt x="36452" y="519284"/>
                  <a:pt x="36452" y="792072"/>
                </a:cubicBezTo>
                <a:cubicBezTo>
                  <a:pt x="37984" y="902748"/>
                  <a:pt x="15764" y="1206214"/>
                  <a:pt x="17296" y="1316890"/>
                </a:cubicBezTo>
                <a:cubicBezTo>
                  <a:pt x="32125" y="1752674"/>
                  <a:pt x="-17301" y="3705146"/>
                  <a:pt x="6679" y="4542095"/>
                </a:cubicBezTo>
                <a:cubicBezTo>
                  <a:pt x="46570" y="5225386"/>
                  <a:pt x="-51265" y="5916324"/>
                  <a:pt x="89932" y="5888744"/>
                </a:cubicBezTo>
                <a:cubicBezTo>
                  <a:pt x="879263" y="5903089"/>
                  <a:pt x="1955065" y="5877266"/>
                  <a:pt x="2768884" y="5876885"/>
                </a:cubicBezTo>
                <a:lnTo>
                  <a:pt x="4422579" y="5855502"/>
                </a:lnTo>
                <a:lnTo>
                  <a:pt x="5393880" y="5871365"/>
                </a:lnTo>
                <a:cubicBezTo>
                  <a:pt x="5664089" y="6007274"/>
                  <a:pt x="5704024" y="6065354"/>
                  <a:pt x="5877638" y="6178324"/>
                </a:cubicBezTo>
                <a:cubicBezTo>
                  <a:pt x="5954187" y="6102215"/>
                  <a:pt x="6049125" y="5996227"/>
                  <a:pt x="6150141" y="5855596"/>
                </a:cubicBezTo>
                <a:cubicBezTo>
                  <a:pt x="6237130" y="5852856"/>
                  <a:pt x="8916121" y="5865726"/>
                  <a:pt x="9277333" y="5858811"/>
                </a:cubicBezTo>
                <a:lnTo>
                  <a:pt x="10186235" y="5861686"/>
                </a:lnTo>
                <a:lnTo>
                  <a:pt x="11106174" y="5869553"/>
                </a:lnTo>
                <a:cubicBezTo>
                  <a:pt x="11463837" y="5859889"/>
                  <a:pt x="12237326" y="5912260"/>
                  <a:pt x="12264257" y="5868507"/>
                </a:cubicBezTo>
                <a:cubicBezTo>
                  <a:pt x="12302700" y="5662987"/>
                  <a:pt x="12276557" y="4364873"/>
                  <a:pt x="12289901" y="2579572"/>
                </a:cubicBezTo>
                <a:cubicBezTo>
                  <a:pt x="12338262" y="1498304"/>
                  <a:pt x="12330432" y="544926"/>
                  <a:pt x="12280552" y="123500"/>
                </a:cubicBezTo>
                <a:cubicBezTo>
                  <a:pt x="12274271" y="70433"/>
                  <a:pt x="12155521" y="85194"/>
                  <a:pt x="11824723" y="76222"/>
                </a:cubicBezTo>
                <a:cubicBezTo>
                  <a:pt x="11493925" y="67250"/>
                  <a:pt x="10495817" y="85585"/>
                  <a:pt x="10295765" y="69666"/>
                </a:cubicBezTo>
                <a:lnTo>
                  <a:pt x="7778825" y="23097"/>
                </a:lnTo>
                <a:lnTo>
                  <a:pt x="2261685" y="0"/>
                </a:ln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ADF3370-11A7-1215-18AE-5E245E19C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951" y="659016"/>
            <a:ext cx="5556425" cy="1531089"/>
          </a:xfrm>
        </p:spPr>
        <p:txBody>
          <a:bodyPr>
            <a:normAutofit/>
          </a:bodyPr>
          <a:lstStyle/>
          <a:p>
            <a:pPr algn="ctr"/>
            <a:r>
              <a:rPr lang="cs-CZ">
                <a:latin typeface="Arial Black" panose="020B0A04020102020204" pitchFamily="34" charset="0"/>
              </a:rPr>
              <a:t>Insekticidy</a:t>
            </a:r>
          </a:p>
        </p:txBody>
      </p: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ABEF43BF-FDA3-C640-3D94-F4BCC7E30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3555" y="1435447"/>
            <a:ext cx="4110419" cy="398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Freeform: Shape 2058">
            <a:extLst>
              <a:ext uri="{FF2B5EF4-FFF2-40B4-BE49-F238E27FC236}">
                <a16:creationId xmlns:a16="http://schemas.microsoft.com/office/drawing/2014/main" id="{C535A640-1948-4AFD-A0B7-19AFDA955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806735" y="-157114"/>
            <a:ext cx="6053827" cy="6948641"/>
          </a:xfrm>
          <a:custGeom>
            <a:avLst/>
            <a:gdLst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34742 w 11603130"/>
              <a:gd name="connsiteY11" fmla="*/ 5912754 h 6362961"/>
              <a:gd name="connsiteX12" fmla="*/ 8343333 w 11603130"/>
              <a:gd name="connsiteY12" fmla="*/ 6362961 h 6362961"/>
              <a:gd name="connsiteX13" fmla="*/ 8951337 w 11603130"/>
              <a:gd name="connsiteY13" fmla="*/ 5912879 h 6362961"/>
              <a:gd name="connsiteX14" fmla="*/ 9710371 w 11603130"/>
              <a:gd name="connsiteY14" fmla="*/ 5911624 h 6362961"/>
              <a:gd name="connsiteX15" fmla="*/ 9804791 w 11603130"/>
              <a:gd name="connsiteY15" fmla="*/ 5908320 h 6362961"/>
              <a:gd name="connsiteX16" fmla="*/ 9863784 w 11603130"/>
              <a:gd name="connsiteY16" fmla="*/ 5909115 h 6362961"/>
              <a:gd name="connsiteX17" fmla="*/ 10007288 w 11603130"/>
              <a:gd name="connsiteY17" fmla="*/ 5914499 h 6362961"/>
              <a:gd name="connsiteX18" fmla="*/ 10927227 w 11603130"/>
              <a:gd name="connsiteY18" fmla="*/ 5922366 h 6362961"/>
              <a:gd name="connsiteX19" fmla="*/ 11562333 w 11603130"/>
              <a:gd name="connsiteY19" fmla="*/ 5906085 h 6362961"/>
              <a:gd name="connsiteX20" fmla="*/ 11571244 w 11603130"/>
              <a:gd name="connsiteY20" fmla="*/ 2621674 h 6362961"/>
              <a:gd name="connsiteX21" fmla="*/ 11561892 w 11603130"/>
              <a:gd name="connsiteY21" fmla="*/ 176313 h 6362961"/>
              <a:gd name="connsiteX22" fmla="*/ 11289537 w 11603130"/>
              <a:gd name="connsiteY22" fmla="*/ 107615 h 6362961"/>
              <a:gd name="connsiteX23" fmla="*/ 10689999 w 11603130"/>
              <a:gd name="connsiteY23" fmla="*/ 70591 h 6362961"/>
              <a:gd name="connsiteX24" fmla="*/ 7599878 w 11603130"/>
              <a:gd name="connsiteY24" fmla="*/ 7591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5045206 w 11603130"/>
              <a:gd name="connsiteY10" fmla="*/ 5927859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8951337 w 11603130"/>
              <a:gd name="connsiteY12" fmla="*/ 5912879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42722 w 11603130"/>
              <a:gd name="connsiteY12" fmla="*/ 588550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098386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8972 w 11603130"/>
              <a:gd name="connsiteY5" fmla="*/ 3523848 h 6335587"/>
              <a:gd name="connsiteX6" fmla="*/ 148480 w 11603130"/>
              <a:gd name="connsiteY6" fmla="*/ 5930841 h 6335587"/>
              <a:gd name="connsiteX7" fmla="*/ 2638911 w 11603130"/>
              <a:gd name="connsiteY7" fmla="*/ 5933377 h 6335587"/>
              <a:gd name="connsiteX8" fmla="*/ 4080684 w 11603130"/>
              <a:gd name="connsiteY8" fmla="*/ 5926717 h 6335587"/>
              <a:gd name="connsiteX9" fmla="*/ 5045206 w 11603130"/>
              <a:gd name="connsiteY9" fmla="*/ 5927859 h 6335587"/>
              <a:gd name="connsiteX10" fmla="*/ 5855834 w 11603130"/>
              <a:gd name="connsiteY10" fmla="*/ 6335587 h 6335587"/>
              <a:gd name="connsiteX11" fmla="*/ 6274422 w 11603130"/>
              <a:gd name="connsiteY11" fmla="*/ 5903346 h 6335587"/>
              <a:gd name="connsiteX12" fmla="*/ 9098386 w 11603130"/>
              <a:gd name="connsiteY12" fmla="*/ 5911624 h 6335587"/>
              <a:gd name="connsiteX13" fmla="*/ 10007288 w 11603130"/>
              <a:gd name="connsiteY13" fmla="*/ 5914499 h 6335587"/>
              <a:gd name="connsiteX14" fmla="*/ 10927227 w 11603130"/>
              <a:gd name="connsiteY14" fmla="*/ 5922366 h 6335587"/>
              <a:gd name="connsiteX15" fmla="*/ 11562333 w 11603130"/>
              <a:gd name="connsiteY15" fmla="*/ 5906085 h 6335587"/>
              <a:gd name="connsiteX16" fmla="*/ 11571244 w 11603130"/>
              <a:gd name="connsiteY16" fmla="*/ 2621674 h 6335587"/>
              <a:gd name="connsiteX17" fmla="*/ 11561892 w 11603130"/>
              <a:gd name="connsiteY17" fmla="*/ 176313 h 6335587"/>
              <a:gd name="connsiteX18" fmla="*/ 11289537 w 11603130"/>
              <a:gd name="connsiteY18" fmla="*/ 107615 h 6335587"/>
              <a:gd name="connsiteX19" fmla="*/ 10689999 w 11603130"/>
              <a:gd name="connsiteY19" fmla="*/ 70591 h 6335587"/>
              <a:gd name="connsiteX20" fmla="*/ 7599878 w 11603130"/>
              <a:gd name="connsiteY20" fmla="*/ 75910 h 6335587"/>
              <a:gd name="connsiteX21" fmla="*/ 1892744 w 11603130"/>
              <a:gd name="connsiteY21" fmla="*/ 0 h 6335587"/>
              <a:gd name="connsiteX0" fmla="*/ 1892744 w 12087184"/>
              <a:gd name="connsiteY0" fmla="*/ 0 h 6335587"/>
              <a:gd name="connsiteX1" fmla="*/ 304663 w 12087184"/>
              <a:gd name="connsiteY1" fmla="*/ 10761 h 6335587"/>
              <a:gd name="connsiteX2" fmla="*/ 0 w 12087184"/>
              <a:gd name="connsiteY2" fmla="*/ 47942 h 6335587"/>
              <a:gd name="connsiteX3" fmla="*/ 0 w 12087184"/>
              <a:gd name="connsiteY3" fmla="*/ 909146 h 6335587"/>
              <a:gd name="connsiteX4" fmla="*/ 4597 w 12087184"/>
              <a:gd name="connsiteY4" fmla="*/ 909146 h 6335587"/>
              <a:gd name="connsiteX5" fmla="*/ 88972 w 12087184"/>
              <a:gd name="connsiteY5" fmla="*/ 3523848 h 6335587"/>
              <a:gd name="connsiteX6" fmla="*/ 148480 w 12087184"/>
              <a:gd name="connsiteY6" fmla="*/ 5930841 h 6335587"/>
              <a:gd name="connsiteX7" fmla="*/ 2638911 w 12087184"/>
              <a:gd name="connsiteY7" fmla="*/ 5933377 h 6335587"/>
              <a:gd name="connsiteX8" fmla="*/ 4080684 w 12087184"/>
              <a:gd name="connsiteY8" fmla="*/ 5926717 h 6335587"/>
              <a:gd name="connsiteX9" fmla="*/ 5045206 w 12087184"/>
              <a:gd name="connsiteY9" fmla="*/ 5927859 h 6335587"/>
              <a:gd name="connsiteX10" fmla="*/ 5855834 w 12087184"/>
              <a:gd name="connsiteY10" fmla="*/ 6335587 h 6335587"/>
              <a:gd name="connsiteX11" fmla="*/ 6274422 w 12087184"/>
              <a:gd name="connsiteY11" fmla="*/ 5903346 h 6335587"/>
              <a:gd name="connsiteX12" fmla="*/ 9098386 w 12087184"/>
              <a:gd name="connsiteY12" fmla="*/ 5911624 h 6335587"/>
              <a:gd name="connsiteX13" fmla="*/ 10007288 w 12087184"/>
              <a:gd name="connsiteY13" fmla="*/ 5914499 h 6335587"/>
              <a:gd name="connsiteX14" fmla="*/ 10927227 w 12087184"/>
              <a:gd name="connsiteY14" fmla="*/ 5922366 h 6335587"/>
              <a:gd name="connsiteX15" fmla="*/ 12085310 w 12087184"/>
              <a:gd name="connsiteY15" fmla="*/ 5921320 h 6335587"/>
              <a:gd name="connsiteX16" fmla="*/ 11571244 w 12087184"/>
              <a:gd name="connsiteY16" fmla="*/ 2621674 h 6335587"/>
              <a:gd name="connsiteX17" fmla="*/ 11561892 w 12087184"/>
              <a:gd name="connsiteY17" fmla="*/ 176313 h 6335587"/>
              <a:gd name="connsiteX18" fmla="*/ 11289537 w 12087184"/>
              <a:gd name="connsiteY18" fmla="*/ 107615 h 6335587"/>
              <a:gd name="connsiteX19" fmla="*/ 10689999 w 12087184"/>
              <a:gd name="connsiteY19" fmla="*/ 70591 h 6335587"/>
              <a:gd name="connsiteX20" fmla="*/ 7599878 w 12087184"/>
              <a:gd name="connsiteY20" fmla="*/ 75910 h 6335587"/>
              <a:gd name="connsiteX21" fmla="*/ 1892744 w 12087184"/>
              <a:gd name="connsiteY21" fmla="*/ 0 h 6335587"/>
              <a:gd name="connsiteX0" fmla="*/ 1892744 w 12096545"/>
              <a:gd name="connsiteY0" fmla="*/ 24998 h 6360585"/>
              <a:gd name="connsiteX1" fmla="*/ 304663 w 12096545"/>
              <a:gd name="connsiteY1" fmla="*/ 35759 h 6360585"/>
              <a:gd name="connsiteX2" fmla="*/ 0 w 12096545"/>
              <a:gd name="connsiteY2" fmla="*/ 72940 h 6360585"/>
              <a:gd name="connsiteX3" fmla="*/ 0 w 12096545"/>
              <a:gd name="connsiteY3" fmla="*/ 934144 h 6360585"/>
              <a:gd name="connsiteX4" fmla="*/ 4597 w 12096545"/>
              <a:gd name="connsiteY4" fmla="*/ 934144 h 6360585"/>
              <a:gd name="connsiteX5" fmla="*/ 88972 w 12096545"/>
              <a:gd name="connsiteY5" fmla="*/ 3548846 h 6360585"/>
              <a:gd name="connsiteX6" fmla="*/ 148480 w 12096545"/>
              <a:gd name="connsiteY6" fmla="*/ 5955839 h 6360585"/>
              <a:gd name="connsiteX7" fmla="*/ 2638911 w 12096545"/>
              <a:gd name="connsiteY7" fmla="*/ 5958375 h 6360585"/>
              <a:gd name="connsiteX8" fmla="*/ 4080684 w 12096545"/>
              <a:gd name="connsiteY8" fmla="*/ 5951715 h 6360585"/>
              <a:gd name="connsiteX9" fmla="*/ 5045206 w 12096545"/>
              <a:gd name="connsiteY9" fmla="*/ 5952857 h 6360585"/>
              <a:gd name="connsiteX10" fmla="*/ 5855834 w 12096545"/>
              <a:gd name="connsiteY10" fmla="*/ 6360585 h 6360585"/>
              <a:gd name="connsiteX11" fmla="*/ 6274422 w 12096545"/>
              <a:gd name="connsiteY11" fmla="*/ 5928344 h 6360585"/>
              <a:gd name="connsiteX12" fmla="*/ 9098386 w 12096545"/>
              <a:gd name="connsiteY12" fmla="*/ 5936622 h 6360585"/>
              <a:gd name="connsiteX13" fmla="*/ 10007288 w 12096545"/>
              <a:gd name="connsiteY13" fmla="*/ 5939497 h 6360585"/>
              <a:gd name="connsiteX14" fmla="*/ 10927227 w 12096545"/>
              <a:gd name="connsiteY14" fmla="*/ 5947364 h 6360585"/>
              <a:gd name="connsiteX15" fmla="*/ 12085310 w 12096545"/>
              <a:gd name="connsiteY15" fmla="*/ 5946318 h 6360585"/>
              <a:gd name="connsiteX16" fmla="*/ 12063456 w 12096545"/>
              <a:gd name="connsiteY16" fmla="*/ 2646672 h 6360585"/>
              <a:gd name="connsiteX17" fmla="*/ 11561892 w 12096545"/>
              <a:gd name="connsiteY17" fmla="*/ 201311 h 6360585"/>
              <a:gd name="connsiteX18" fmla="*/ 11289537 w 12096545"/>
              <a:gd name="connsiteY18" fmla="*/ 132613 h 6360585"/>
              <a:gd name="connsiteX19" fmla="*/ 10689999 w 12096545"/>
              <a:gd name="connsiteY19" fmla="*/ 95589 h 6360585"/>
              <a:gd name="connsiteX20" fmla="*/ 7599878 w 12096545"/>
              <a:gd name="connsiteY20" fmla="*/ 100908 h 6360585"/>
              <a:gd name="connsiteX21" fmla="*/ 1892744 w 12096545"/>
              <a:gd name="connsiteY21" fmla="*/ 24998 h 6360585"/>
              <a:gd name="connsiteX0" fmla="*/ 1892744 w 12127183"/>
              <a:gd name="connsiteY0" fmla="*/ 24998 h 6360585"/>
              <a:gd name="connsiteX1" fmla="*/ 304663 w 12127183"/>
              <a:gd name="connsiteY1" fmla="*/ 35759 h 6360585"/>
              <a:gd name="connsiteX2" fmla="*/ 0 w 12127183"/>
              <a:gd name="connsiteY2" fmla="*/ 72940 h 6360585"/>
              <a:gd name="connsiteX3" fmla="*/ 0 w 12127183"/>
              <a:gd name="connsiteY3" fmla="*/ 934144 h 6360585"/>
              <a:gd name="connsiteX4" fmla="*/ 4597 w 12127183"/>
              <a:gd name="connsiteY4" fmla="*/ 934144 h 6360585"/>
              <a:gd name="connsiteX5" fmla="*/ 88972 w 12127183"/>
              <a:gd name="connsiteY5" fmla="*/ 3548846 h 6360585"/>
              <a:gd name="connsiteX6" fmla="*/ 148480 w 12127183"/>
              <a:gd name="connsiteY6" fmla="*/ 5955839 h 6360585"/>
              <a:gd name="connsiteX7" fmla="*/ 2638911 w 12127183"/>
              <a:gd name="connsiteY7" fmla="*/ 5958375 h 6360585"/>
              <a:gd name="connsiteX8" fmla="*/ 4080684 w 12127183"/>
              <a:gd name="connsiteY8" fmla="*/ 5951715 h 6360585"/>
              <a:gd name="connsiteX9" fmla="*/ 5045206 w 12127183"/>
              <a:gd name="connsiteY9" fmla="*/ 5952857 h 6360585"/>
              <a:gd name="connsiteX10" fmla="*/ 5855834 w 12127183"/>
              <a:gd name="connsiteY10" fmla="*/ 6360585 h 6360585"/>
              <a:gd name="connsiteX11" fmla="*/ 6274422 w 12127183"/>
              <a:gd name="connsiteY11" fmla="*/ 5928344 h 6360585"/>
              <a:gd name="connsiteX12" fmla="*/ 9098386 w 12127183"/>
              <a:gd name="connsiteY12" fmla="*/ 5936622 h 6360585"/>
              <a:gd name="connsiteX13" fmla="*/ 10007288 w 12127183"/>
              <a:gd name="connsiteY13" fmla="*/ 5939497 h 6360585"/>
              <a:gd name="connsiteX14" fmla="*/ 10927227 w 12127183"/>
              <a:gd name="connsiteY14" fmla="*/ 5947364 h 6360585"/>
              <a:gd name="connsiteX15" fmla="*/ 12085310 w 12127183"/>
              <a:gd name="connsiteY15" fmla="*/ 5946318 h 6360585"/>
              <a:gd name="connsiteX16" fmla="*/ 12063456 w 12127183"/>
              <a:gd name="connsiteY16" fmla="*/ 2646672 h 6360585"/>
              <a:gd name="connsiteX17" fmla="*/ 12054104 w 12127183"/>
              <a:gd name="connsiteY17" fmla="*/ 201311 h 6360585"/>
              <a:gd name="connsiteX18" fmla="*/ 11289537 w 12127183"/>
              <a:gd name="connsiteY18" fmla="*/ 132613 h 6360585"/>
              <a:gd name="connsiteX19" fmla="*/ 10689999 w 12127183"/>
              <a:gd name="connsiteY19" fmla="*/ 95589 h 6360585"/>
              <a:gd name="connsiteX20" fmla="*/ 7599878 w 12127183"/>
              <a:gd name="connsiteY20" fmla="*/ 100908 h 6360585"/>
              <a:gd name="connsiteX21" fmla="*/ 1892744 w 12127183"/>
              <a:gd name="connsiteY21" fmla="*/ 24998 h 6360585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689999 w 12114255"/>
              <a:gd name="connsiteY19" fmla="*/ 70591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5587"/>
              <a:gd name="connsiteX1" fmla="*/ 304663 w 12114253"/>
              <a:gd name="connsiteY1" fmla="*/ 10761 h 6335587"/>
              <a:gd name="connsiteX2" fmla="*/ 0 w 12114253"/>
              <a:gd name="connsiteY2" fmla="*/ 47942 h 6335587"/>
              <a:gd name="connsiteX3" fmla="*/ 0 w 12114253"/>
              <a:gd name="connsiteY3" fmla="*/ 909146 h 6335587"/>
              <a:gd name="connsiteX4" fmla="*/ 4597 w 12114253"/>
              <a:gd name="connsiteY4" fmla="*/ 909146 h 6335587"/>
              <a:gd name="connsiteX5" fmla="*/ 88972 w 12114253"/>
              <a:gd name="connsiteY5" fmla="*/ 3523848 h 6335587"/>
              <a:gd name="connsiteX6" fmla="*/ 148480 w 12114253"/>
              <a:gd name="connsiteY6" fmla="*/ 5930841 h 6335587"/>
              <a:gd name="connsiteX7" fmla="*/ 2638911 w 12114253"/>
              <a:gd name="connsiteY7" fmla="*/ 5933377 h 6335587"/>
              <a:gd name="connsiteX8" fmla="*/ 4080684 w 12114253"/>
              <a:gd name="connsiteY8" fmla="*/ 5926717 h 6335587"/>
              <a:gd name="connsiteX9" fmla="*/ 5045206 w 12114253"/>
              <a:gd name="connsiteY9" fmla="*/ 5927859 h 6335587"/>
              <a:gd name="connsiteX10" fmla="*/ 5855834 w 12114253"/>
              <a:gd name="connsiteY10" fmla="*/ 6335587 h 6335587"/>
              <a:gd name="connsiteX11" fmla="*/ 6274422 w 12114253"/>
              <a:gd name="connsiteY11" fmla="*/ 5903346 h 6335587"/>
              <a:gd name="connsiteX12" fmla="*/ 9098386 w 12114253"/>
              <a:gd name="connsiteY12" fmla="*/ 5911624 h 6335587"/>
              <a:gd name="connsiteX13" fmla="*/ 10007288 w 12114253"/>
              <a:gd name="connsiteY13" fmla="*/ 5914499 h 6335587"/>
              <a:gd name="connsiteX14" fmla="*/ 10927227 w 12114253"/>
              <a:gd name="connsiteY14" fmla="*/ 5922366 h 6335587"/>
              <a:gd name="connsiteX15" fmla="*/ 12085310 w 12114253"/>
              <a:gd name="connsiteY15" fmla="*/ 5921320 h 6335587"/>
              <a:gd name="connsiteX16" fmla="*/ 12063456 w 12114253"/>
              <a:gd name="connsiteY16" fmla="*/ 2621674 h 6335587"/>
              <a:gd name="connsiteX17" fmla="*/ 12054104 w 12114253"/>
              <a:gd name="connsiteY17" fmla="*/ 176313 h 6335587"/>
              <a:gd name="connsiteX18" fmla="*/ 11289537 w 12114253"/>
              <a:gd name="connsiteY18" fmla="*/ 107615 h 6335587"/>
              <a:gd name="connsiteX19" fmla="*/ 10259313 w 12114253"/>
              <a:gd name="connsiteY19" fmla="*/ 101059 h 6335587"/>
              <a:gd name="connsiteX20" fmla="*/ 7599878 w 12114253"/>
              <a:gd name="connsiteY20" fmla="*/ 75910 h 6335587"/>
              <a:gd name="connsiteX21" fmla="*/ 1892744 w 12114253"/>
              <a:gd name="connsiteY21" fmla="*/ 0 h 6335587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259313 w 12114255"/>
              <a:gd name="connsiteY19" fmla="*/ 101059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274422 w 12114253"/>
              <a:gd name="connsiteY11" fmla="*/ 5903346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080684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308929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5971194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214933 w 12114253"/>
              <a:gd name="connsiteY9" fmla="*/ 5924178 h 6330524"/>
              <a:gd name="connsiteX10" fmla="*/ 5731339 w 12114253"/>
              <a:gd name="connsiteY10" fmla="*/ 6330524 h 6330524"/>
              <a:gd name="connsiteX11" fmla="*/ 5971194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308929 w 12114253"/>
              <a:gd name="connsiteY8" fmla="*/ 5926717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952198 w 12173707"/>
              <a:gd name="connsiteY0" fmla="*/ 0 h 6231137"/>
              <a:gd name="connsiteX1" fmla="*/ 364117 w 12173707"/>
              <a:gd name="connsiteY1" fmla="*/ 10761 h 6231137"/>
              <a:gd name="connsiteX2" fmla="*/ 59454 w 12173707"/>
              <a:gd name="connsiteY2" fmla="*/ 47942 h 6231137"/>
              <a:gd name="connsiteX3" fmla="*/ 59454 w 12173707"/>
              <a:gd name="connsiteY3" fmla="*/ 909146 h 6231137"/>
              <a:gd name="connsiteX4" fmla="*/ 64051 w 12173707"/>
              <a:gd name="connsiteY4" fmla="*/ 909146 h 6231137"/>
              <a:gd name="connsiteX5" fmla="*/ 148426 w 12173707"/>
              <a:gd name="connsiteY5" fmla="*/ 3523848 h 6231137"/>
              <a:gd name="connsiteX6" fmla="*/ 41689 w 12173707"/>
              <a:gd name="connsiteY6" fmla="*/ 5941555 h 6231137"/>
              <a:gd name="connsiteX7" fmla="*/ 2649391 w 12173707"/>
              <a:gd name="connsiteY7" fmla="*/ 5929698 h 6231137"/>
              <a:gd name="connsiteX8" fmla="*/ 4303086 w 12173707"/>
              <a:gd name="connsiteY8" fmla="*/ 5908315 h 6231137"/>
              <a:gd name="connsiteX9" fmla="*/ 5274387 w 12173707"/>
              <a:gd name="connsiteY9" fmla="*/ 5924178 h 6231137"/>
              <a:gd name="connsiteX10" fmla="*/ 5758145 w 12173707"/>
              <a:gd name="connsiteY10" fmla="*/ 6231137 h 6231137"/>
              <a:gd name="connsiteX11" fmla="*/ 6030648 w 12173707"/>
              <a:gd name="connsiteY11" fmla="*/ 5908409 h 6231137"/>
              <a:gd name="connsiteX12" fmla="*/ 9157840 w 12173707"/>
              <a:gd name="connsiteY12" fmla="*/ 5911624 h 6231137"/>
              <a:gd name="connsiteX13" fmla="*/ 10066742 w 12173707"/>
              <a:gd name="connsiteY13" fmla="*/ 5914499 h 6231137"/>
              <a:gd name="connsiteX14" fmla="*/ 10986681 w 12173707"/>
              <a:gd name="connsiteY14" fmla="*/ 5922366 h 6231137"/>
              <a:gd name="connsiteX15" fmla="*/ 12144764 w 12173707"/>
              <a:gd name="connsiteY15" fmla="*/ 5921320 h 6231137"/>
              <a:gd name="connsiteX16" fmla="*/ 12122910 w 12173707"/>
              <a:gd name="connsiteY16" fmla="*/ 2621674 h 6231137"/>
              <a:gd name="connsiteX17" fmla="*/ 12113558 w 12173707"/>
              <a:gd name="connsiteY17" fmla="*/ 176313 h 6231137"/>
              <a:gd name="connsiteX18" fmla="*/ 11348991 w 12173707"/>
              <a:gd name="connsiteY18" fmla="*/ 107615 h 6231137"/>
              <a:gd name="connsiteX19" fmla="*/ 10318767 w 12173707"/>
              <a:gd name="connsiteY19" fmla="*/ 101059 h 6231137"/>
              <a:gd name="connsiteX20" fmla="*/ 7659332 w 12173707"/>
              <a:gd name="connsiteY20" fmla="*/ 75910 h 6231137"/>
              <a:gd name="connsiteX21" fmla="*/ 1952198 w 12173707"/>
              <a:gd name="connsiteY21" fmla="*/ 0 h 6231137"/>
              <a:gd name="connsiteX0" fmla="*/ 1979615 w 12201124"/>
              <a:gd name="connsiteY0" fmla="*/ 0 h 6231137"/>
              <a:gd name="connsiteX1" fmla="*/ 391534 w 12201124"/>
              <a:gd name="connsiteY1" fmla="*/ 10761 h 6231137"/>
              <a:gd name="connsiteX2" fmla="*/ 86871 w 12201124"/>
              <a:gd name="connsiteY2" fmla="*/ 47942 h 6231137"/>
              <a:gd name="connsiteX3" fmla="*/ 86871 w 12201124"/>
              <a:gd name="connsiteY3" fmla="*/ 909146 h 6231137"/>
              <a:gd name="connsiteX4" fmla="*/ 91468 w 12201124"/>
              <a:gd name="connsiteY4" fmla="*/ 909146 h 6231137"/>
              <a:gd name="connsiteX5" fmla="*/ 33349 w 12201124"/>
              <a:gd name="connsiteY5" fmla="*/ 3534559 h 6231137"/>
              <a:gd name="connsiteX6" fmla="*/ 69106 w 12201124"/>
              <a:gd name="connsiteY6" fmla="*/ 5941555 h 6231137"/>
              <a:gd name="connsiteX7" fmla="*/ 2676808 w 12201124"/>
              <a:gd name="connsiteY7" fmla="*/ 5929698 h 6231137"/>
              <a:gd name="connsiteX8" fmla="*/ 4330503 w 12201124"/>
              <a:gd name="connsiteY8" fmla="*/ 5908315 h 6231137"/>
              <a:gd name="connsiteX9" fmla="*/ 5301804 w 12201124"/>
              <a:gd name="connsiteY9" fmla="*/ 5924178 h 6231137"/>
              <a:gd name="connsiteX10" fmla="*/ 5785562 w 12201124"/>
              <a:gd name="connsiteY10" fmla="*/ 6231137 h 6231137"/>
              <a:gd name="connsiteX11" fmla="*/ 6058065 w 12201124"/>
              <a:gd name="connsiteY11" fmla="*/ 5908409 h 6231137"/>
              <a:gd name="connsiteX12" fmla="*/ 9185257 w 12201124"/>
              <a:gd name="connsiteY12" fmla="*/ 5911624 h 6231137"/>
              <a:gd name="connsiteX13" fmla="*/ 10094159 w 12201124"/>
              <a:gd name="connsiteY13" fmla="*/ 5914499 h 6231137"/>
              <a:gd name="connsiteX14" fmla="*/ 11014098 w 12201124"/>
              <a:gd name="connsiteY14" fmla="*/ 5922366 h 6231137"/>
              <a:gd name="connsiteX15" fmla="*/ 12172181 w 12201124"/>
              <a:gd name="connsiteY15" fmla="*/ 5921320 h 6231137"/>
              <a:gd name="connsiteX16" fmla="*/ 12150327 w 12201124"/>
              <a:gd name="connsiteY16" fmla="*/ 2621674 h 6231137"/>
              <a:gd name="connsiteX17" fmla="*/ 12140975 w 12201124"/>
              <a:gd name="connsiteY17" fmla="*/ 176313 h 6231137"/>
              <a:gd name="connsiteX18" fmla="*/ 11376408 w 12201124"/>
              <a:gd name="connsiteY18" fmla="*/ 107615 h 6231137"/>
              <a:gd name="connsiteX19" fmla="*/ 10346184 w 12201124"/>
              <a:gd name="connsiteY19" fmla="*/ 101059 h 6231137"/>
              <a:gd name="connsiteX20" fmla="*/ 7686749 w 12201124"/>
              <a:gd name="connsiteY20" fmla="*/ 75910 h 6231137"/>
              <a:gd name="connsiteX21" fmla="*/ 1979615 w 12201124"/>
              <a:gd name="connsiteY21" fmla="*/ 0 h 6231137"/>
              <a:gd name="connsiteX0" fmla="*/ 1979615 w 12201124"/>
              <a:gd name="connsiteY0" fmla="*/ 0 h 6231137"/>
              <a:gd name="connsiteX1" fmla="*/ 391534 w 12201124"/>
              <a:gd name="connsiteY1" fmla="*/ 10761 h 6231137"/>
              <a:gd name="connsiteX2" fmla="*/ 86871 w 12201124"/>
              <a:gd name="connsiteY2" fmla="*/ 47942 h 6231137"/>
              <a:gd name="connsiteX3" fmla="*/ 86871 w 12201124"/>
              <a:gd name="connsiteY3" fmla="*/ 909146 h 6231137"/>
              <a:gd name="connsiteX4" fmla="*/ 91468 w 12201124"/>
              <a:gd name="connsiteY4" fmla="*/ 909146 h 6231137"/>
              <a:gd name="connsiteX5" fmla="*/ 33348 w 12201124"/>
              <a:gd name="connsiteY5" fmla="*/ 4337852 h 6231137"/>
              <a:gd name="connsiteX6" fmla="*/ 69106 w 12201124"/>
              <a:gd name="connsiteY6" fmla="*/ 5941555 h 6231137"/>
              <a:gd name="connsiteX7" fmla="*/ 2676808 w 12201124"/>
              <a:gd name="connsiteY7" fmla="*/ 5929698 h 6231137"/>
              <a:gd name="connsiteX8" fmla="*/ 4330503 w 12201124"/>
              <a:gd name="connsiteY8" fmla="*/ 5908315 h 6231137"/>
              <a:gd name="connsiteX9" fmla="*/ 5301804 w 12201124"/>
              <a:gd name="connsiteY9" fmla="*/ 5924178 h 6231137"/>
              <a:gd name="connsiteX10" fmla="*/ 5785562 w 12201124"/>
              <a:gd name="connsiteY10" fmla="*/ 6231137 h 6231137"/>
              <a:gd name="connsiteX11" fmla="*/ 6058065 w 12201124"/>
              <a:gd name="connsiteY11" fmla="*/ 5908409 h 6231137"/>
              <a:gd name="connsiteX12" fmla="*/ 9185257 w 12201124"/>
              <a:gd name="connsiteY12" fmla="*/ 5911624 h 6231137"/>
              <a:gd name="connsiteX13" fmla="*/ 10094159 w 12201124"/>
              <a:gd name="connsiteY13" fmla="*/ 5914499 h 6231137"/>
              <a:gd name="connsiteX14" fmla="*/ 11014098 w 12201124"/>
              <a:gd name="connsiteY14" fmla="*/ 5922366 h 6231137"/>
              <a:gd name="connsiteX15" fmla="*/ 12172181 w 12201124"/>
              <a:gd name="connsiteY15" fmla="*/ 5921320 h 6231137"/>
              <a:gd name="connsiteX16" fmla="*/ 12150327 w 12201124"/>
              <a:gd name="connsiteY16" fmla="*/ 2621674 h 6231137"/>
              <a:gd name="connsiteX17" fmla="*/ 12140975 w 12201124"/>
              <a:gd name="connsiteY17" fmla="*/ 176313 h 6231137"/>
              <a:gd name="connsiteX18" fmla="*/ 11376408 w 12201124"/>
              <a:gd name="connsiteY18" fmla="*/ 107615 h 6231137"/>
              <a:gd name="connsiteX19" fmla="*/ 10346184 w 12201124"/>
              <a:gd name="connsiteY19" fmla="*/ 101059 h 6231137"/>
              <a:gd name="connsiteX20" fmla="*/ 7686749 w 12201124"/>
              <a:gd name="connsiteY20" fmla="*/ 75910 h 6231137"/>
              <a:gd name="connsiteX21" fmla="*/ 1979615 w 12201124"/>
              <a:gd name="connsiteY21" fmla="*/ 0 h 6231137"/>
              <a:gd name="connsiteX0" fmla="*/ 1986334 w 12207843"/>
              <a:gd name="connsiteY0" fmla="*/ 0 h 6231137"/>
              <a:gd name="connsiteX1" fmla="*/ 398253 w 12207843"/>
              <a:gd name="connsiteY1" fmla="*/ 10761 h 6231137"/>
              <a:gd name="connsiteX2" fmla="*/ 93590 w 12207843"/>
              <a:gd name="connsiteY2" fmla="*/ 47942 h 6231137"/>
              <a:gd name="connsiteX3" fmla="*/ 93590 w 12207843"/>
              <a:gd name="connsiteY3" fmla="*/ 909146 h 6231137"/>
              <a:gd name="connsiteX4" fmla="*/ 98187 w 12207843"/>
              <a:gd name="connsiteY4" fmla="*/ 909146 h 6231137"/>
              <a:gd name="connsiteX5" fmla="*/ 40067 w 12207843"/>
              <a:gd name="connsiteY5" fmla="*/ 4337852 h 6231137"/>
              <a:gd name="connsiteX6" fmla="*/ 75825 w 12207843"/>
              <a:gd name="connsiteY6" fmla="*/ 5941555 h 6231137"/>
              <a:gd name="connsiteX7" fmla="*/ 2683527 w 12207843"/>
              <a:gd name="connsiteY7" fmla="*/ 5929698 h 6231137"/>
              <a:gd name="connsiteX8" fmla="*/ 4337222 w 12207843"/>
              <a:gd name="connsiteY8" fmla="*/ 5908315 h 6231137"/>
              <a:gd name="connsiteX9" fmla="*/ 5308523 w 12207843"/>
              <a:gd name="connsiteY9" fmla="*/ 5924178 h 6231137"/>
              <a:gd name="connsiteX10" fmla="*/ 5792281 w 12207843"/>
              <a:gd name="connsiteY10" fmla="*/ 6231137 h 6231137"/>
              <a:gd name="connsiteX11" fmla="*/ 6064784 w 12207843"/>
              <a:gd name="connsiteY11" fmla="*/ 5908409 h 6231137"/>
              <a:gd name="connsiteX12" fmla="*/ 9191976 w 12207843"/>
              <a:gd name="connsiteY12" fmla="*/ 5911624 h 6231137"/>
              <a:gd name="connsiteX13" fmla="*/ 10100878 w 12207843"/>
              <a:gd name="connsiteY13" fmla="*/ 5914499 h 6231137"/>
              <a:gd name="connsiteX14" fmla="*/ 11020817 w 12207843"/>
              <a:gd name="connsiteY14" fmla="*/ 5922366 h 6231137"/>
              <a:gd name="connsiteX15" fmla="*/ 12178900 w 12207843"/>
              <a:gd name="connsiteY15" fmla="*/ 5921320 h 6231137"/>
              <a:gd name="connsiteX16" fmla="*/ 12157046 w 12207843"/>
              <a:gd name="connsiteY16" fmla="*/ 2621674 h 6231137"/>
              <a:gd name="connsiteX17" fmla="*/ 12147694 w 12207843"/>
              <a:gd name="connsiteY17" fmla="*/ 176313 h 6231137"/>
              <a:gd name="connsiteX18" fmla="*/ 11383127 w 12207843"/>
              <a:gd name="connsiteY18" fmla="*/ 107615 h 6231137"/>
              <a:gd name="connsiteX19" fmla="*/ 10352903 w 12207843"/>
              <a:gd name="connsiteY19" fmla="*/ 101059 h 6231137"/>
              <a:gd name="connsiteX20" fmla="*/ 7693468 w 12207843"/>
              <a:gd name="connsiteY20" fmla="*/ 75910 h 6231137"/>
              <a:gd name="connsiteX21" fmla="*/ 1986334 w 12207843"/>
              <a:gd name="connsiteY21" fmla="*/ 0 h 6231137"/>
              <a:gd name="connsiteX0" fmla="*/ 1973709 w 12195218"/>
              <a:gd name="connsiteY0" fmla="*/ 0 h 6231137"/>
              <a:gd name="connsiteX1" fmla="*/ 385628 w 12195218"/>
              <a:gd name="connsiteY1" fmla="*/ 10761 h 6231137"/>
              <a:gd name="connsiteX2" fmla="*/ 80965 w 12195218"/>
              <a:gd name="connsiteY2" fmla="*/ 47942 h 6231137"/>
              <a:gd name="connsiteX3" fmla="*/ 80965 w 12195218"/>
              <a:gd name="connsiteY3" fmla="*/ 909146 h 6231137"/>
              <a:gd name="connsiteX4" fmla="*/ 85562 w 12195218"/>
              <a:gd name="connsiteY4" fmla="*/ 909146 h 6231137"/>
              <a:gd name="connsiteX5" fmla="*/ 27442 w 12195218"/>
              <a:gd name="connsiteY5" fmla="*/ 4337852 h 6231137"/>
              <a:gd name="connsiteX6" fmla="*/ 63200 w 12195218"/>
              <a:gd name="connsiteY6" fmla="*/ 5941555 h 6231137"/>
              <a:gd name="connsiteX7" fmla="*/ 2670902 w 12195218"/>
              <a:gd name="connsiteY7" fmla="*/ 5929698 h 6231137"/>
              <a:gd name="connsiteX8" fmla="*/ 4324597 w 12195218"/>
              <a:gd name="connsiteY8" fmla="*/ 5908315 h 6231137"/>
              <a:gd name="connsiteX9" fmla="*/ 5295898 w 12195218"/>
              <a:gd name="connsiteY9" fmla="*/ 5924178 h 6231137"/>
              <a:gd name="connsiteX10" fmla="*/ 5779656 w 12195218"/>
              <a:gd name="connsiteY10" fmla="*/ 6231137 h 6231137"/>
              <a:gd name="connsiteX11" fmla="*/ 6052159 w 12195218"/>
              <a:gd name="connsiteY11" fmla="*/ 5908409 h 6231137"/>
              <a:gd name="connsiteX12" fmla="*/ 9179351 w 12195218"/>
              <a:gd name="connsiteY12" fmla="*/ 5911624 h 6231137"/>
              <a:gd name="connsiteX13" fmla="*/ 10088253 w 12195218"/>
              <a:gd name="connsiteY13" fmla="*/ 5914499 h 6231137"/>
              <a:gd name="connsiteX14" fmla="*/ 11008192 w 12195218"/>
              <a:gd name="connsiteY14" fmla="*/ 5922366 h 6231137"/>
              <a:gd name="connsiteX15" fmla="*/ 12166275 w 12195218"/>
              <a:gd name="connsiteY15" fmla="*/ 5921320 h 6231137"/>
              <a:gd name="connsiteX16" fmla="*/ 12144421 w 12195218"/>
              <a:gd name="connsiteY16" fmla="*/ 2621674 h 6231137"/>
              <a:gd name="connsiteX17" fmla="*/ 12135069 w 12195218"/>
              <a:gd name="connsiteY17" fmla="*/ 176313 h 6231137"/>
              <a:gd name="connsiteX18" fmla="*/ 11370502 w 12195218"/>
              <a:gd name="connsiteY18" fmla="*/ 107615 h 6231137"/>
              <a:gd name="connsiteX19" fmla="*/ 10340278 w 12195218"/>
              <a:gd name="connsiteY19" fmla="*/ 101059 h 6231137"/>
              <a:gd name="connsiteX20" fmla="*/ 7680843 w 12195218"/>
              <a:gd name="connsiteY20" fmla="*/ 75910 h 6231137"/>
              <a:gd name="connsiteX21" fmla="*/ 1973709 w 12195218"/>
              <a:gd name="connsiteY21" fmla="*/ 0 h 6231137"/>
              <a:gd name="connsiteX0" fmla="*/ 1980973 w 12202482"/>
              <a:gd name="connsiteY0" fmla="*/ 0 h 6231137"/>
              <a:gd name="connsiteX1" fmla="*/ 392892 w 12202482"/>
              <a:gd name="connsiteY1" fmla="*/ 10761 h 6231137"/>
              <a:gd name="connsiteX2" fmla="*/ 88229 w 12202482"/>
              <a:gd name="connsiteY2" fmla="*/ 47942 h 6231137"/>
              <a:gd name="connsiteX3" fmla="*/ 88229 w 12202482"/>
              <a:gd name="connsiteY3" fmla="*/ 909146 h 6231137"/>
              <a:gd name="connsiteX4" fmla="*/ 92826 w 12202482"/>
              <a:gd name="connsiteY4" fmla="*/ 909146 h 6231137"/>
              <a:gd name="connsiteX5" fmla="*/ 10957 w 12202482"/>
              <a:gd name="connsiteY5" fmla="*/ 4530644 h 6231137"/>
              <a:gd name="connsiteX6" fmla="*/ 70464 w 12202482"/>
              <a:gd name="connsiteY6" fmla="*/ 5941555 h 6231137"/>
              <a:gd name="connsiteX7" fmla="*/ 2678166 w 12202482"/>
              <a:gd name="connsiteY7" fmla="*/ 5929698 h 6231137"/>
              <a:gd name="connsiteX8" fmla="*/ 4331861 w 12202482"/>
              <a:gd name="connsiteY8" fmla="*/ 5908315 h 6231137"/>
              <a:gd name="connsiteX9" fmla="*/ 5303162 w 12202482"/>
              <a:gd name="connsiteY9" fmla="*/ 5924178 h 6231137"/>
              <a:gd name="connsiteX10" fmla="*/ 5786920 w 12202482"/>
              <a:gd name="connsiteY10" fmla="*/ 6231137 h 6231137"/>
              <a:gd name="connsiteX11" fmla="*/ 6059423 w 12202482"/>
              <a:gd name="connsiteY11" fmla="*/ 5908409 h 6231137"/>
              <a:gd name="connsiteX12" fmla="*/ 9186615 w 12202482"/>
              <a:gd name="connsiteY12" fmla="*/ 5911624 h 6231137"/>
              <a:gd name="connsiteX13" fmla="*/ 10095517 w 12202482"/>
              <a:gd name="connsiteY13" fmla="*/ 5914499 h 6231137"/>
              <a:gd name="connsiteX14" fmla="*/ 11015456 w 12202482"/>
              <a:gd name="connsiteY14" fmla="*/ 5922366 h 6231137"/>
              <a:gd name="connsiteX15" fmla="*/ 12173539 w 12202482"/>
              <a:gd name="connsiteY15" fmla="*/ 5921320 h 6231137"/>
              <a:gd name="connsiteX16" fmla="*/ 12151685 w 12202482"/>
              <a:gd name="connsiteY16" fmla="*/ 2621674 h 6231137"/>
              <a:gd name="connsiteX17" fmla="*/ 12142333 w 12202482"/>
              <a:gd name="connsiteY17" fmla="*/ 176313 h 6231137"/>
              <a:gd name="connsiteX18" fmla="*/ 11377766 w 12202482"/>
              <a:gd name="connsiteY18" fmla="*/ 107615 h 6231137"/>
              <a:gd name="connsiteX19" fmla="*/ 10347542 w 12202482"/>
              <a:gd name="connsiteY19" fmla="*/ 101059 h 6231137"/>
              <a:gd name="connsiteX20" fmla="*/ 7688107 w 12202482"/>
              <a:gd name="connsiteY20" fmla="*/ 75910 h 6231137"/>
              <a:gd name="connsiteX21" fmla="*/ 1980973 w 12202482"/>
              <a:gd name="connsiteY21" fmla="*/ 0 h 6231137"/>
              <a:gd name="connsiteX0" fmla="*/ 1980973 w 12202482"/>
              <a:gd name="connsiteY0" fmla="*/ 0 h 6231137"/>
              <a:gd name="connsiteX1" fmla="*/ 392892 w 12202482"/>
              <a:gd name="connsiteY1" fmla="*/ 10761 h 6231137"/>
              <a:gd name="connsiteX2" fmla="*/ 88229 w 12202482"/>
              <a:gd name="connsiteY2" fmla="*/ 47942 h 6231137"/>
              <a:gd name="connsiteX3" fmla="*/ 88229 w 12202482"/>
              <a:gd name="connsiteY3" fmla="*/ 909146 h 6231137"/>
              <a:gd name="connsiteX4" fmla="*/ 21578 w 12202482"/>
              <a:gd name="connsiteY4" fmla="*/ 994830 h 6231137"/>
              <a:gd name="connsiteX5" fmla="*/ 10957 w 12202482"/>
              <a:gd name="connsiteY5" fmla="*/ 4530644 h 6231137"/>
              <a:gd name="connsiteX6" fmla="*/ 70464 w 12202482"/>
              <a:gd name="connsiteY6" fmla="*/ 5941555 h 6231137"/>
              <a:gd name="connsiteX7" fmla="*/ 2678166 w 12202482"/>
              <a:gd name="connsiteY7" fmla="*/ 5929698 h 6231137"/>
              <a:gd name="connsiteX8" fmla="*/ 4331861 w 12202482"/>
              <a:gd name="connsiteY8" fmla="*/ 5908315 h 6231137"/>
              <a:gd name="connsiteX9" fmla="*/ 5303162 w 12202482"/>
              <a:gd name="connsiteY9" fmla="*/ 5924178 h 6231137"/>
              <a:gd name="connsiteX10" fmla="*/ 5786920 w 12202482"/>
              <a:gd name="connsiteY10" fmla="*/ 6231137 h 6231137"/>
              <a:gd name="connsiteX11" fmla="*/ 6059423 w 12202482"/>
              <a:gd name="connsiteY11" fmla="*/ 5908409 h 6231137"/>
              <a:gd name="connsiteX12" fmla="*/ 9186615 w 12202482"/>
              <a:gd name="connsiteY12" fmla="*/ 5911624 h 6231137"/>
              <a:gd name="connsiteX13" fmla="*/ 10095517 w 12202482"/>
              <a:gd name="connsiteY13" fmla="*/ 5914499 h 6231137"/>
              <a:gd name="connsiteX14" fmla="*/ 11015456 w 12202482"/>
              <a:gd name="connsiteY14" fmla="*/ 5922366 h 6231137"/>
              <a:gd name="connsiteX15" fmla="*/ 12173539 w 12202482"/>
              <a:gd name="connsiteY15" fmla="*/ 5921320 h 6231137"/>
              <a:gd name="connsiteX16" fmla="*/ 12151685 w 12202482"/>
              <a:gd name="connsiteY16" fmla="*/ 2621674 h 6231137"/>
              <a:gd name="connsiteX17" fmla="*/ 12142333 w 12202482"/>
              <a:gd name="connsiteY17" fmla="*/ 176313 h 6231137"/>
              <a:gd name="connsiteX18" fmla="*/ 11377766 w 12202482"/>
              <a:gd name="connsiteY18" fmla="*/ 107615 h 6231137"/>
              <a:gd name="connsiteX19" fmla="*/ 10347542 w 12202482"/>
              <a:gd name="connsiteY19" fmla="*/ 101059 h 6231137"/>
              <a:gd name="connsiteX20" fmla="*/ 7688107 w 12202482"/>
              <a:gd name="connsiteY20" fmla="*/ 75910 h 6231137"/>
              <a:gd name="connsiteX21" fmla="*/ 1980973 w 12202482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142494 w 12256747"/>
              <a:gd name="connsiteY3" fmla="*/ 909146 h 6231137"/>
              <a:gd name="connsiteX4" fmla="*/ 75843 w 12256747"/>
              <a:gd name="connsiteY4" fmla="*/ 994830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-1 w 12256747"/>
              <a:gd name="connsiteY3" fmla="*/ 844885 h 6231137"/>
              <a:gd name="connsiteX4" fmla="*/ 75843 w 12256747"/>
              <a:gd name="connsiteY4" fmla="*/ 994830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-1 w 12256747"/>
              <a:gd name="connsiteY3" fmla="*/ 844885 h 6231137"/>
              <a:gd name="connsiteX4" fmla="*/ 4594 w 12256747"/>
              <a:gd name="connsiteY4" fmla="*/ 1176912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54471 w 12275980"/>
              <a:gd name="connsiteY0" fmla="*/ 0 h 6231137"/>
              <a:gd name="connsiteX1" fmla="*/ 466390 w 12275980"/>
              <a:gd name="connsiteY1" fmla="*/ 10761 h 6231137"/>
              <a:gd name="connsiteX2" fmla="*/ 19233 w 12275980"/>
              <a:gd name="connsiteY2" fmla="*/ 26521 h 6231137"/>
              <a:gd name="connsiteX3" fmla="*/ 19232 w 12275980"/>
              <a:gd name="connsiteY3" fmla="*/ 844885 h 6231137"/>
              <a:gd name="connsiteX4" fmla="*/ 76 w 12275980"/>
              <a:gd name="connsiteY4" fmla="*/ 1369703 h 6231137"/>
              <a:gd name="connsiteX5" fmla="*/ 84455 w 12275980"/>
              <a:gd name="connsiteY5" fmla="*/ 4530644 h 6231137"/>
              <a:gd name="connsiteX6" fmla="*/ 143962 w 12275980"/>
              <a:gd name="connsiteY6" fmla="*/ 5941555 h 6231137"/>
              <a:gd name="connsiteX7" fmla="*/ 2751664 w 12275980"/>
              <a:gd name="connsiteY7" fmla="*/ 5929698 h 6231137"/>
              <a:gd name="connsiteX8" fmla="*/ 4405359 w 12275980"/>
              <a:gd name="connsiteY8" fmla="*/ 5908315 h 6231137"/>
              <a:gd name="connsiteX9" fmla="*/ 5376660 w 12275980"/>
              <a:gd name="connsiteY9" fmla="*/ 5924178 h 6231137"/>
              <a:gd name="connsiteX10" fmla="*/ 5860418 w 12275980"/>
              <a:gd name="connsiteY10" fmla="*/ 6231137 h 6231137"/>
              <a:gd name="connsiteX11" fmla="*/ 6132921 w 12275980"/>
              <a:gd name="connsiteY11" fmla="*/ 5908409 h 6231137"/>
              <a:gd name="connsiteX12" fmla="*/ 9260113 w 12275980"/>
              <a:gd name="connsiteY12" fmla="*/ 5911624 h 6231137"/>
              <a:gd name="connsiteX13" fmla="*/ 10169015 w 12275980"/>
              <a:gd name="connsiteY13" fmla="*/ 5914499 h 6231137"/>
              <a:gd name="connsiteX14" fmla="*/ 11088954 w 12275980"/>
              <a:gd name="connsiteY14" fmla="*/ 5922366 h 6231137"/>
              <a:gd name="connsiteX15" fmla="*/ 12247037 w 12275980"/>
              <a:gd name="connsiteY15" fmla="*/ 5921320 h 6231137"/>
              <a:gd name="connsiteX16" fmla="*/ 12225183 w 12275980"/>
              <a:gd name="connsiteY16" fmla="*/ 2621674 h 6231137"/>
              <a:gd name="connsiteX17" fmla="*/ 12215831 w 12275980"/>
              <a:gd name="connsiteY17" fmla="*/ 176313 h 6231137"/>
              <a:gd name="connsiteX18" fmla="*/ 11451264 w 12275980"/>
              <a:gd name="connsiteY18" fmla="*/ 107615 h 6231137"/>
              <a:gd name="connsiteX19" fmla="*/ 10421040 w 12275980"/>
              <a:gd name="connsiteY19" fmla="*/ 101059 h 6231137"/>
              <a:gd name="connsiteX20" fmla="*/ 7761605 w 12275980"/>
              <a:gd name="connsiteY20" fmla="*/ 75910 h 6231137"/>
              <a:gd name="connsiteX21" fmla="*/ 2054471 w 12275980"/>
              <a:gd name="connsiteY21" fmla="*/ 0 h 6231137"/>
              <a:gd name="connsiteX0" fmla="*/ 2071691 w 12293200"/>
              <a:gd name="connsiteY0" fmla="*/ 0 h 6231137"/>
              <a:gd name="connsiteX1" fmla="*/ 483610 w 12293200"/>
              <a:gd name="connsiteY1" fmla="*/ 10761 h 6231137"/>
              <a:gd name="connsiteX2" fmla="*/ 36453 w 12293200"/>
              <a:gd name="connsiteY2" fmla="*/ 26521 h 6231137"/>
              <a:gd name="connsiteX3" fmla="*/ 36452 w 12293200"/>
              <a:gd name="connsiteY3" fmla="*/ 844885 h 6231137"/>
              <a:gd name="connsiteX4" fmla="*/ 17296 w 12293200"/>
              <a:gd name="connsiteY4" fmla="*/ 1369703 h 6231137"/>
              <a:gd name="connsiteX5" fmla="*/ 6679 w 12293200"/>
              <a:gd name="connsiteY5" fmla="*/ 4594908 h 6231137"/>
              <a:gd name="connsiteX6" fmla="*/ 161182 w 12293200"/>
              <a:gd name="connsiteY6" fmla="*/ 5941555 h 6231137"/>
              <a:gd name="connsiteX7" fmla="*/ 2768884 w 12293200"/>
              <a:gd name="connsiteY7" fmla="*/ 5929698 h 6231137"/>
              <a:gd name="connsiteX8" fmla="*/ 4422579 w 12293200"/>
              <a:gd name="connsiteY8" fmla="*/ 5908315 h 6231137"/>
              <a:gd name="connsiteX9" fmla="*/ 5393880 w 12293200"/>
              <a:gd name="connsiteY9" fmla="*/ 5924178 h 6231137"/>
              <a:gd name="connsiteX10" fmla="*/ 5877638 w 12293200"/>
              <a:gd name="connsiteY10" fmla="*/ 6231137 h 6231137"/>
              <a:gd name="connsiteX11" fmla="*/ 6150141 w 12293200"/>
              <a:gd name="connsiteY11" fmla="*/ 5908409 h 6231137"/>
              <a:gd name="connsiteX12" fmla="*/ 9277333 w 12293200"/>
              <a:gd name="connsiteY12" fmla="*/ 5911624 h 6231137"/>
              <a:gd name="connsiteX13" fmla="*/ 10186235 w 12293200"/>
              <a:gd name="connsiteY13" fmla="*/ 5914499 h 6231137"/>
              <a:gd name="connsiteX14" fmla="*/ 11106174 w 12293200"/>
              <a:gd name="connsiteY14" fmla="*/ 5922366 h 6231137"/>
              <a:gd name="connsiteX15" fmla="*/ 12264257 w 12293200"/>
              <a:gd name="connsiteY15" fmla="*/ 5921320 h 6231137"/>
              <a:gd name="connsiteX16" fmla="*/ 12242403 w 12293200"/>
              <a:gd name="connsiteY16" fmla="*/ 2621674 h 6231137"/>
              <a:gd name="connsiteX17" fmla="*/ 12233051 w 12293200"/>
              <a:gd name="connsiteY17" fmla="*/ 176313 h 6231137"/>
              <a:gd name="connsiteX18" fmla="*/ 11468484 w 12293200"/>
              <a:gd name="connsiteY18" fmla="*/ 107615 h 6231137"/>
              <a:gd name="connsiteX19" fmla="*/ 10438260 w 12293200"/>
              <a:gd name="connsiteY19" fmla="*/ 101059 h 6231137"/>
              <a:gd name="connsiteX20" fmla="*/ 7778825 w 12293200"/>
              <a:gd name="connsiteY20" fmla="*/ 75910 h 6231137"/>
              <a:gd name="connsiteX21" fmla="*/ 2071691 w 12293200"/>
              <a:gd name="connsiteY21" fmla="*/ 0 h 6231137"/>
              <a:gd name="connsiteX0" fmla="*/ 2071691 w 12293200"/>
              <a:gd name="connsiteY0" fmla="*/ 0 h 6231137"/>
              <a:gd name="connsiteX1" fmla="*/ 483610 w 12293200"/>
              <a:gd name="connsiteY1" fmla="*/ 10761 h 6231137"/>
              <a:gd name="connsiteX2" fmla="*/ 36453 w 12293200"/>
              <a:gd name="connsiteY2" fmla="*/ 26521 h 6231137"/>
              <a:gd name="connsiteX3" fmla="*/ 36452 w 12293200"/>
              <a:gd name="connsiteY3" fmla="*/ 844885 h 6231137"/>
              <a:gd name="connsiteX4" fmla="*/ 17296 w 12293200"/>
              <a:gd name="connsiteY4" fmla="*/ 1369703 h 6231137"/>
              <a:gd name="connsiteX5" fmla="*/ 6679 w 12293200"/>
              <a:gd name="connsiteY5" fmla="*/ 4594908 h 6231137"/>
              <a:gd name="connsiteX6" fmla="*/ 89932 w 12293200"/>
              <a:gd name="connsiteY6" fmla="*/ 5941557 h 6231137"/>
              <a:gd name="connsiteX7" fmla="*/ 2768884 w 12293200"/>
              <a:gd name="connsiteY7" fmla="*/ 5929698 h 6231137"/>
              <a:gd name="connsiteX8" fmla="*/ 4422579 w 12293200"/>
              <a:gd name="connsiteY8" fmla="*/ 5908315 h 6231137"/>
              <a:gd name="connsiteX9" fmla="*/ 5393880 w 12293200"/>
              <a:gd name="connsiteY9" fmla="*/ 5924178 h 6231137"/>
              <a:gd name="connsiteX10" fmla="*/ 5877638 w 12293200"/>
              <a:gd name="connsiteY10" fmla="*/ 6231137 h 6231137"/>
              <a:gd name="connsiteX11" fmla="*/ 6150141 w 12293200"/>
              <a:gd name="connsiteY11" fmla="*/ 5908409 h 6231137"/>
              <a:gd name="connsiteX12" fmla="*/ 9277333 w 12293200"/>
              <a:gd name="connsiteY12" fmla="*/ 5911624 h 6231137"/>
              <a:gd name="connsiteX13" fmla="*/ 10186235 w 12293200"/>
              <a:gd name="connsiteY13" fmla="*/ 5914499 h 6231137"/>
              <a:gd name="connsiteX14" fmla="*/ 11106174 w 12293200"/>
              <a:gd name="connsiteY14" fmla="*/ 5922366 h 6231137"/>
              <a:gd name="connsiteX15" fmla="*/ 12264257 w 12293200"/>
              <a:gd name="connsiteY15" fmla="*/ 5921320 h 6231137"/>
              <a:gd name="connsiteX16" fmla="*/ 12242403 w 12293200"/>
              <a:gd name="connsiteY16" fmla="*/ 2621674 h 6231137"/>
              <a:gd name="connsiteX17" fmla="*/ 12233051 w 12293200"/>
              <a:gd name="connsiteY17" fmla="*/ 176313 h 6231137"/>
              <a:gd name="connsiteX18" fmla="*/ 11468484 w 12293200"/>
              <a:gd name="connsiteY18" fmla="*/ 107615 h 6231137"/>
              <a:gd name="connsiteX19" fmla="*/ 10438260 w 12293200"/>
              <a:gd name="connsiteY19" fmla="*/ 101059 h 6231137"/>
              <a:gd name="connsiteX20" fmla="*/ 7778825 w 12293200"/>
              <a:gd name="connsiteY20" fmla="*/ 75910 h 6231137"/>
              <a:gd name="connsiteX21" fmla="*/ 2071691 w 12293200"/>
              <a:gd name="connsiteY21" fmla="*/ 0 h 6231137"/>
              <a:gd name="connsiteX0" fmla="*/ 2071691 w 12288138"/>
              <a:gd name="connsiteY0" fmla="*/ 24998 h 6256135"/>
              <a:gd name="connsiteX1" fmla="*/ 483610 w 12288138"/>
              <a:gd name="connsiteY1" fmla="*/ 35759 h 6256135"/>
              <a:gd name="connsiteX2" fmla="*/ 36453 w 12288138"/>
              <a:gd name="connsiteY2" fmla="*/ 51519 h 6256135"/>
              <a:gd name="connsiteX3" fmla="*/ 36452 w 12288138"/>
              <a:gd name="connsiteY3" fmla="*/ 869883 h 6256135"/>
              <a:gd name="connsiteX4" fmla="*/ 17296 w 12288138"/>
              <a:gd name="connsiteY4" fmla="*/ 1394701 h 6256135"/>
              <a:gd name="connsiteX5" fmla="*/ 6679 w 12288138"/>
              <a:gd name="connsiteY5" fmla="*/ 4619906 h 6256135"/>
              <a:gd name="connsiteX6" fmla="*/ 89932 w 12288138"/>
              <a:gd name="connsiteY6" fmla="*/ 5966555 h 6256135"/>
              <a:gd name="connsiteX7" fmla="*/ 2768884 w 12288138"/>
              <a:gd name="connsiteY7" fmla="*/ 5954696 h 6256135"/>
              <a:gd name="connsiteX8" fmla="*/ 4422579 w 12288138"/>
              <a:gd name="connsiteY8" fmla="*/ 5933313 h 6256135"/>
              <a:gd name="connsiteX9" fmla="*/ 5393880 w 12288138"/>
              <a:gd name="connsiteY9" fmla="*/ 5949176 h 6256135"/>
              <a:gd name="connsiteX10" fmla="*/ 5877638 w 12288138"/>
              <a:gd name="connsiteY10" fmla="*/ 6256135 h 6256135"/>
              <a:gd name="connsiteX11" fmla="*/ 6150141 w 12288138"/>
              <a:gd name="connsiteY11" fmla="*/ 5933407 h 6256135"/>
              <a:gd name="connsiteX12" fmla="*/ 9277333 w 12288138"/>
              <a:gd name="connsiteY12" fmla="*/ 5936622 h 6256135"/>
              <a:gd name="connsiteX13" fmla="*/ 10186235 w 12288138"/>
              <a:gd name="connsiteY13" fmla="*/ 5939497 h 6256135"/>
              <a:gd name="connsiteX14" fmla="*/ 11106174 w 12288138"/>
              <a:gd name="connsiteY14" fmla="*/ 5947364 h 6256135"/>
              <a:gd name="connsiteX15" fmla="*/ 12264257 w 12288138"/>
              <a:gd name="connsiteY15" fmla="*/ 5946318 h 6256135"/>
              <a:gd name="connsiteX16" fmla="*/ 12242403 w 12288138"/>
              <a:gd name="connsiteY16" fmla="*/ 2646672 h 6256135"/>
              <a:gd name="connsiteX17" fmla="*/ 12233051 w 12288138"/>
              <a:gd name="connsiteY17" fmla="*/ 201311 h 6256135"/>
              <a:gd name="connsiteX18" fmla="*/ 11729726 w 12288138"/>
              <a:gd name="connsiteY18" fmla="*/ 132612 h 6256135"/>
              <a:gd name="connsiteX19" fmla="*/ 10438260 w 12288138"/>
              <a:gd name="connsiteY19" fmla="*/ 126057 h 6256135"/>
              <a:gd name="connsiteX20" fmla="*/ 7778825 w 12288138"/>
              <a:gd name="connsiteY20" fmla="*/ 100908 h 6256135"/>
              <a:gd name="connsiteX21" fmla="*/ 2071691 w 12288138"/>
              <a:gd name="connsiteY21" fmla="*/ 24998 h 6256135"/>
              <a:gd name="connsiteX0" fmla="*/ 2071691 w 12281699"/>
              <a:gd name="connsiteY0" fmla="*/ 0 h 6231137"/>
              <a:gd name="connsiteX1" fmla="*/ 483610 w 12281699"/>
              <a:gd name="connsiteY1" fmla="*/ 10761 h 6231137"/>
              <a:gd name="connsiteX2" fmla="*/ 36453 w 12281699"/>
              <a:gd name="connsiteY2" fmla="*/ 26521 h 6231137"/>
              <a:gd name="connsiteX3" fmla="*/ 36452 w 12281699"/>
              <a:gd name="connsiteY3" fmla="*/ 844885 h 6231137"/>
              <a:gd name="connsiteX4" fmla="*/ 17296 w 12281699"/>
              <a:gd name="connsiteY4" fmla="*/ 1369703 h 6231137"/>
              <a:gd name="connsiteX5" fmla="*/ 6679 w 12281699"/>
              <a:gd name="connsiteY5" fmla="*/ 4594908 h 6231137"/>
              <a:gd name="connsiteX6" fmla="*/ 89932 w 12281699"/>
              <a:gd name="connsiteY6" fmla="*/ 5941557 h 6231137"/>
              <a:gd name="connsiteX7" fmla="*/ 2768884 w 12281699"/>
              <a:gd name="connsiteY7" fmla="*/ 5929698 h 6231137"/>
              <a:gd name="connsiteX8" fmla="*/ 4422579 w 12281699"/>
              <a:gd name="connsiteY8" fmla="*/ 5908315 h 6231137"/>
              <a:gd name="connsiteX9" fmla="*/ 5393880 w 12281699"/>
              <a:gd name="connsiteY9" fmla="*/ 5924178 h 6231137"/>
              <a:gd name="connsiteX10" fmla="*/ 5877638 w 12281699"/>
              <a:gd name="connsiteY10" fmla="*/ 6231137 h 6231137"/>
              <a:gd name="connsiteX11" fmla="*/ 6150141 w 12281699"/>
              <a:gd name="connsiteY11" fmla="*/ 5908409 h 6231137"/>
              <a:gd name="connsiteX12" fmla="*/ 9277333 w 12281699"/>
              <a:gd name="connsiteY12" fmla="*/ 5911624 h 6231137"/>
              <a:gd name="connsiteX13" fmla="*/ 10186235 w 12281699"/>
              <a:gd name="connsiteY13" fmla="*/ 5914499 h 6231137"/>
              <a:gd name="connsiteX14" fmla="*/ 11106174 w 12281699"/>
              <a:gd name="connsiteY14" fmla="*/ 5922366 h 6231137"/>
              <a:gd name="connsiteX15" fmla="*/ 12264257 w 12281699"/>
              <a:gd name="connsiteY15" fmla="*/ 5921320 h 6231137"/>
              <a:gd name="connsiteX16" fmla="*/ 12242403 w 12281699"/>
              <a:gd name="connsiteY16" fmla="*/ 2621674 h 6231137"/>
              <a:gd name="connsiteX17" fmla="*/ 12233051 w 12281699"/>
              <a:gd name="connsiteY17" fmla="*/ 176313 h 6231137"/>
              <a:gd name="connsiteX18" fmla="*/ 11729726 w 12281699"/>
              <a:gd name="connsiteY18" fmla="*/ 107614 h 6231137"/>
              <a:gd name="connsiteX19" fmla="*/ 10438260 w 12281699"/>
              <a:gd name="connsiteY19" fmla="*/ 101059 h 6231137"/>
              <a:gd name="connsiteX20" fmla="*/ 7778825 w 12281699"/>
              <a:gd name="connsiteY20" fmla="*/ 75910 h 6231137"/>
              <a:gd name="connsiteX21" fmla="*/ 2071691 w 12281699"/>
              <a:gd name="connsiteY21" fmla="*/ 0 h 6231137"/>
              <a:gd name="connsiteX0" fmla="*/ 2071691 w 12281973"/>
              <a:gd name="connsiteY0" fmla="*/ 17107 h 6248244"/>
              <a:gd name="connsiteX1" fmla="*/ 483610 w 12281973"/>
              <a:gd name="connsiteY1" fmla="*/ 27868 h 6248244"/>
              <a:gd name="connsiteX2" fmla="*/ 36453 w 12281973"/>
              <a:gd name="connsiteY2" fmla="*/ 43628 h 6248244"/>
              <a:gd name="connsiteX3" fmla="*/ 36452 w 12281973"/>
              <a:gd name="connsiteY3" fmla="*/ 861992 h 6248244"/>
              <a:gd name="connsiteX4" fmla="*/ 17296 w 12281973"/>
              <a:gd name="connsiteY4" fmla="*/ 1386810 h 6248244"/>
              <a:gd name="connsiteX5" fmla="*/ 6679 w 12281973"/>
              <a:gd name="connsiteY5" fmla="*/ 4612015 h 6248244"/>
              <a:gd name="connsiteX6" fmla="*/ 89932 w 12281973"/>
              <a:gd name="connsiteY6" fmla="*/ 5958664 h 6248244"/>
              <a:gd name="connsiteX7" fmla="*/ 2768884 w 12281973"/>
              <a:gd name="connsiteY7" fmla="*/ 5946805 h 6248244"/>
              <a:gd name="connsiteX8" fmla="*/ 4422579 w 12281973"/>
              <a:gd name="connsiteY8" fmla="*/ 5925422 h 6248244"/>
              <a:gd name="connsiteX9" fmla="*/ 5393880 w 12281973"/>
              <a:gd name="connsiteY9" fmla="*/ 5941285 h 6248244"/>
              <a:gd name="connsiteX10" fmla="*/ 5877638 w 12281973"/>
              <a:gd name="connsiteY10" fmla="*/ 6248244 h 6248244"/>
              <a:gd name="connsiteX11" fmla="*/ 6150141 w 12281973"/>
              <a:gd name="connsiteY11" fmla="*/ 5925516 h 6248244"/>
              <a:gd name="connsiteX12" fmla="*/ 9277333 w 12281973"/>
              <a:gd name="connsiteY12" fmla="*/ 5928731 h 6248244"/>
              <a:gd name="connsiteX13" fmla="*/ 10186235 w 12281973"/>
              <a:gd name="connsiteY13" fmla="*/ 5931606 h 6248244"/>
              <a:gd name="connsiteX14" fmla="*/ 11106174 w 12281973"/>
              <a:gd name="connsiteY14" fmla="*/ 5939473 h 6248244"/>
              <a:gd name="connsiteX15" fmla="*/ 12264257 w 12281973"/>
              <a:gd name="connsiteY15" fmla="*/ 5938427 h 6248244"/>
              <a:gd name="connsiteX16" fmla="*/ 12242403 w 12281973"/>
              <a:gd name="connsiteY16" fmla="*/ 2638781 h 6248244"/>
              <a:gd name="connsiteX17" fmla="*/ 12233051 w 12281973"/>
              <a:gd name="connsiteY17" fmla="*/ 193420 h 6248244"/>
              <a:gd name="connsiteX18" fmla="*/ 11824723 w 12281973"/>
              <a:gd name="connsiteY18" fmla="*/ 146142 h 6248244"/>
              <a:gd name="connsiteX19" fmla="*/ 10438260 w 12281973"/>
              <a:gd name="connsiteY19" fmla="*/ 118166 h 6248244"/>
              <a:gd name="connsiteX20" fmla="*/ 7778825 w 12281973"/>
              <a:gd name="connsiteY20" fmla="*/ 93017 h 6248244"/>
              <a:gd name="connsiteX21" fmla="*/ 2071691 w 12281973"/>
              <a:gd name="connsiteY21" fmla="*/ 17107 h 6248244"/>
              <a:gd name="connsiteX0" fmla="*/ 2071691 w 12281973"/>
              <a:gd name="connsiteY0" fmla="*/ 19214 h 6250351"/>
              <a:gd name="connsiteX1" fmla="*/ 483610 w 12281973"/>
              <a:gd name="connsiteY1" fmla="*/ 29975 h 6250351"/>
              <a:gd name="connsiteX2" fmla="*/ 36453 w 12281973"/>
              <a:gd name="connsiteY2" fmla="*/ 45735 h 6250351"/>
              <a:gd name="connsiteX3" fmla="*/ 36452 w 12281973"/>
              <a:gd name="connsiteY3" fmla="*/ 864099 h 6250351"/>
              <a:gd name="connsiteX4" fmla="*/ 17296 w 12281973"/>
              <a:gd name="connsiteY4" fmla="*/ 1388917 h 6250351"/>
              <a:gd name="connsiteX5" fmla="*/ 6679 w 12281973"/>
              <a:gd name="connsiteY5" fmla="*/ 4614122 h 6250351"/>
              <a:gd name="connsiteX6" fmla="*/ 89932 w 12281973"/>
              <a:gd name="connsiteY6" fmla="*/ 5960771 h 6250351"/>
              <a:gd name="connsiteX7" fmla="*/ 2768884 w 12281973"/>
              <a:gd name="connsiteY7" fmla="*/ 5948912 h 6250351"/>
              <a:gd name="connsiteX8" fmla="*/ 4422579 w 12281973"/>
              <a:gd name="connsiteY8" fmla="*/ 5927529 h 6250351"/>
              <a:gd name="connsiteX9" fmla="*/ 5393880 w 12281973"/>
              <a:gd name="connsiteY9" fmla="*/ 5943392 h 6250351"/>
              <a:gd name="connsiteX10" fmla="*/ 5877638 w 12281973"/>
              <a:gd name="connsiteY10" fmla="*/ 6250351 h 6250351"/>
              <a:gd name="connsiteX11" fmla="*/ 6150141 w 12281973"/>
              <a:gd name="connsiteY11" fmla="*/ 5927623 h 6250351"/>
              <a:gd name="connsiteX12" fmla="*/ 9277333 w 12281973"/>
              <a:gd name="connsiteY12" fmla="*/ 5930838 h 6250351"/>
              <a:gd name="connsiteX13" fmla="*/ 10186235 w 12281973"/>
              <a:gd name="connsiteY13" fmla="*/ 5933713 h 6250351"/>
              <a:gd name="connsiteX14" fmla="*/ 11106174 w 12281973"/>
              <a:gd name="connsiteY14" fmla="*/ 5941580 h 6250351"/>
              <a:gd name="connsiteX15" fmla="*/ 12264257 w 12281973"/>
              <a:gd name="connsiteY15" fmla="*/ 5940534 h 6250351"/>
              <a:gd name="connsiteX16" fmla="*/ 12242403 w 12281973"/>
              <a:gd name="connsiteY16" fmla="*/ 2640888 h 6250351"/>
              <a:gd name="connsiteX17" fmla="*/ 12233051 w 12281973"/>
              <a:gd name="connsiteY17" fmla="*/ 195527 h 6250351"/>
              <a:gd name="connsiteX18" fmla="*/ 11824723 w 12281973"/>
              <a:gd name="connsiteY18" fmla="*/ 148249 h 6250351"/>
              <a:gd name="connsiteX19" fmla="*/ 10295765 w 12281973"/>
              <a:gd name="connsiteY19" fmla="*/ 141693 h 6250351"/>
              <a:gd name="connsiteX20" fmla="*/ 7778825 w 12281973"/>
              <a:gd name="connsiteY20" fmla="*/ 95124 h 6250351"/>
              <a:gd name="connsiteX21" fmla="*/ 2071691 w 12281973"/>
              <a:gd name="connsiteY21" fmla="*/ 19214 h 6250351"/>
              <a:gd name="connsiteX0" fmla="*/ 2071691 w 12322325"/>
              <a:gd name="connsiteY0" fmla="*/ 0 h 6231137"/>
              <a:gd name="connsiteX1" fmla="*/ 483610 w 12322325"/>
              <a:gd name="connsiteY1" fmla="*/ 10761 h 6231137"/>
              <a:gd name="connsiteX2" fmla="*/ 36453 w 12322325"/>
              <a:gd name="connsiteY2" fmla="*/ 26521 h 6231137"/>
              <a:gd name="connsiteX3" fmla="*/ 36452 w 12322325"/>
              <a:gd name="connsiteY3" fmla="*/ 844885 h 6231137"/>
              <a:gd name="connsiteX4" fmla="*/ 17296 w 12322325"/>
              <a:gd name="connsiteY4" fmla="*/ 1369703 h 6231137"/>
              <a:gd name="connsiteX5" fmla="*/ 6679 w 12322325"/>
              <a:gd name="connsiteY5" fmla="*/ 4594908 h 6231137"/>
              <a:gd name="connsiteX6" fmla="*/ 89932 w 12322325"/>
              <a:gd name="connsiteY6" fmla="*/ 5941557 h 6231137"/>
              <a:gd name="connsiteX7" fmla="*/ 2768884 w 12322325"/>
              <a:gd name="connsiteY7" fmla="*/ 5929698 h 6231137"/>
              <a:gd name="connsiteX8" fmla="*/ 4422579 w 12322325"/>
              <a:gd name="connsiteY8" fmla="*/ 5908315 h 6231137"/>
              <a:gd name="connsiteX9" fmla="*/ 5393880 w 12322325"/>
              <a:gd name="connsiteY9" fmla="*/ 5924178 h 6231137"/>
              <a:gd name="connsiteX10" fmla="*/ 5877638 w 12322325"/>
              <a:gd name="connsiteY10" fmla="*/ 6231137 h 6231137"/>
              <a:gd name="connsiteX11" fmla="*/ 6150141 w 12322325"/>
              <a:gd name="connsiteY11" fmla="*/ 5908409 h 6231137"/>
              <a:gd name="connsiteX12" fmla="*/ 9277333 w 12322325"/>
              <a:gd name="connsiteY12" fmla="*/ 5911624 h 6231137"/>
              <a:gd name="connsiteX13" fmla="*/ 10186235 w 12322325"/>
              <a:gd name="connsiteY13" fmla="*/ 5914499 h 6231137"/>
              <a:gd name="connsiteX14" fmla="*/ 11106174 w 12322325"/>
              <a:gd name="connsiteY14" fmla="*/ 5922366 h 6231137"/>
              <a:gd name="connsiteX15" fmla="*/ 12264257 w 12322325"/>
              <a:gd name="connsiteY15" fmla="*/ 5921320 h 6231137"/>
              <a:gd name="connsiteX16" fmla="*/ 12242403 w 12322325"/>
              <a:gd name="connsiteY16" fmla="*/ 2621674 h 6231137"/>
              <a:gd name="connsiteX17" fmla="*/ 12233051 w 12322325"/>
              <a:gd name="connsiteY17" fmla="*/ 176313 h 6231137"/>
              <a:gd name="connsiteX18" fmla="*/ 11824723 w 12322325"/>
              <a:gd name="connsiteY18" fmla="*/ 129035 h 6231137"/>
              <a:gd name="connsiteX19" fmla="*/ 10295765 w 12322325"/>
              <a:gd name="connsiteY19" fmla="*/ 122479 h 6231137"/>
              <a:gd name="connsiteX20" fmla="*/ 7778825 w 12322325"/>
              <a:gd name="connsiteY20" fmla="*/ 75910 h 6231137"/>
              <a:gd name="connsiteX21" fmla="*/ 2071691 w 12322325"/>
              <a:gd name="connsiteY21" fmla="*/ 0 h 6231137"/>
              <a:gd name="connsiteX0" fmla="*/ 2071691 w 12275492"/>
              <a:gd name="connsiteY0" fmla="*/ 0 h 6231137"/>
              <a:gd name="connsiteX1" fmla="*/ 483610 w 12275492"/>
              <a:gd name="connsiteY1" fmla="*/ 10761 h 6231137"/>
              <a:gd name="connsiteX2" fmla="*/ 36453 w 12275492"/>
              <a:gd name="connsiteY2" fmla="*/ 26521 h 6231137"/>
              <a:gd name="connsiteX3" fmla="*/ 36452 w 12275492"/>
              <a:gd name="connsiteY3" fmla="*/ 844885 h 6231137"/>
              <a:gd name="connsiteX4" fmla="*/ 17296 w 12275492"/>
              <a:gd name="connsiteY4" fmla="*/ 1369703 h 6231137"/>
              <a:gd name="connsiteX5" fmla="*/ 6679 w 12275492"/>
              <a:gd name="connsiteY5" fmla="*/ 4594908 h 6231137"/>
              <a:gd name="connsiteX6" fmla="*/ 89932 w 12275492"/>
              <a:gd name="connsiteY6" fmla="*/ 5941557 h 6231137"/>
              <a:gd name="connsiteX7" fmla="*/ 2768884 w 12275492"/>
              <a:gd name="connsiteY7" fmla="*/ 5929698 h 6231137"/>
              <a:gd name="connsiteX8" fmla="*/ 4422579 w 12275492"/>
              <a:gd name="connsiteY8" fmla="*/ 5908315 h 6231137"/>
              <a:gd name="connsiteX9" fmla="*/ 5393880 w 12275492"/>
              <a:gd name="connsiteY9" fmla="*/ 5924178 h 6231137"/>
              <a:gd name="connsiteX10" fmla="*/ 5877638 w 12275492"/>
              <a:gd name="connsiteY10" fmla="*/ 6231137 h 6231137"/>
              <a:gd name="connsiteX11" fmla="*/ 6150141 w 12275492"/>
              <a:gd name="connsiteY11" fmla="*/ 5908409 h 6231137"/>
              <a:gd name="connsiteX12" fmla="*/ 9277333 w 12275492"/>
              <a:gd name="connsiteY12" fmla="*/ 5911624 h 6231137"/>
              <a:gd name="connsiteX13" fmla="*/ 10186235 w 12275492"/>
              <a:gd name="connsiteY13" fmla="*/ 5914499 h 6231137"/>
              <a:gd name="connsiteX14" fmla="*/ 11106174 w 12275492"/>
              <a:gd name="connsiteY14" fmla="*/ 5922366 h 6231137"/>
              <a:gd name="connsiteX15" fmla="*/ 12264257 w 12275492"/>
              <a:gd name="connsiteY15" fmla="*/ 5921320 h 6231137"/>
              <a:gd name="connsiteX16" fmla="*/ 12242403 w 12275492"/>
              <a:gd name="connsiteY16" fmla="*/ 2621674 h 6231137"/>
              <a:gd name="connsiteX17" fmla="*/ 12233051 w 12275492"/>
              <a:gd name="connsiteY17" fmla="*/ 176313 h 6231137"/>
              <a:gd name="connsiteX18" fmla="*/ 11824723 w 12275492"/>
              <a:gd name="connsiteY18" fmla="*/ 129035 h 6231137"/>
              <a:gd name="connsiteX19" fmla="*/ 10295765 w 12275492"/>
              <a:gd name="connsiteY19" fmla="*/ 122479 h 6231137"/>
              <a:gd name="connsiteX20" fmla="*/ 7778825 w 12275492"/>
              <a:gd name="connsiteY20" fmla="*/ 75910 h 6231137"/>
              <a:gd name="connsiteX21" fmla="*/ 2071691 w 12275492"/>
              <a:gd name="connsiteY21" fmla="*/ 0 h 6231137"/>
              <a:gd name="connsiteX0" fmla="*/ 2071691 w 12313887"/>
              <a:gd name="connsiteY0" fmla="*/ 20004 h 6251141"/>
              <a:gd name="connsiteX1" fmla="*/ 483610 w 12313887"/>
              <a:gd name="connsiteY1" fmla="*/ 30765 h 6251141"/>
              <a:gd name="connsiteX2" fmla="*/ 36453 w 12313887"/>
              <a:gd name="connsiteY2" fmla="*/ 46525 h 6251141"/>
              <a:gd name="connsiteX3" fmla="*/ 36452 w 12313887"/>
              <a:gd name="connsiteY3" fmla="*/ 864889 h 6251141"/>
              <a:gd name="connsiteX4" fmla="*/ 17296 w 12313887"/>
              <a:gd name="connsiteY4" fmla="*/ 1389707 h 6251141"/>
              <a:gd name="connsiteX5" fmla="*/ 6679 w 12313887"/>
              <a:gd name="connsiteY5" fmla="*/ 4614912 h 6251141"/>
              <a:gd name="connsiteX6" fmla="*/ 89932 w 12313887"/>
              <a:gd name="connsiteY6" fmla="*/ 5961561 h 6251141"/>
              <a:gd name="connsiteX7" fmla="*/ 2768884 w 12313887"/>
              <a:gd name="connsiteY7" fmla="*/ 5949702 h 6251141"/>
              <a:gd name="connsiteX8" fmla="*/ 4422579 w 12313887"/>
              <a:gd name="connsiteY8" fmla="*/ 5928319 h 6251141"/>
              <a:gd name="connsiteX9" fmla="*/ 5393880 w 12313887"/>
              <a:gd name="connsiteY9" fmla="*/ 5944182 h 6251141"/>
              <a:gd name="connsiteX10" fmla="*/ 5877638 w 12313887"/>
              <a:gd name="connsiteY10" fmla="*/ 6251141 h 6251141"/>
              <a:gd name="connsiteX11" fmla="*/ 6150141 w 12313887"/>
              <a:gd name="connsiteY11" fmla="*/ 5928413 h 6251141"/>
              <a:gd name="connsiteX12" fmla="*/ 9277333 w 12313887"/>
              <a:gd name="connsiteY12" fmla="*/ 5931628 h 6251141"/>
              <a:gd name="connsiteX13" fmla="*/ 10186235 w 12313887"/>
              <a:gd name="connsiteY13" fmla="*/ 5934503 h 6251141"/>
              <a:gd name="connsiteX14" fmla="*/ 11106174 w 12313887"/>
              <a:gd name="connsiteY14" fmla="*/ 5942370 h 6251141"/>
              <a:gd name="connsiteX15" fmla="*/ 12264257 w 12313887"/>
              <a:gd name="connsiteY15" fmla="*/ 5941324 h 6251141"/>
              <a:gd name="connsiteX16" fmla="*/ 12289901 w 12313887"/>
              <a:gd name="connsiteY16" fmla="*/ 2652389 h 6251141"/>
              <a:gd name="connsiteX17" fmla="*/ 12233051 w 12313887"/>
              <a:gd name="connsiteY17" fmla="*/ 196317 h 6251141"/>
              <a:gd name="connsiteX18" fmla="*/ 11824723 w 12313887"/>
              <a:gd name="connsiteY18" fmla="*/ 149039 h 6251141"/>
              <a:gd name="connsiteX19" fmla="*/ 10295765 w 12313887"/>
              <a:gd name="connsiteY19" fmla="*/ 142483 h 6251141"/>
              <a:gd name="connsiteX20" fmla="*/ 7778825 w 12313887"/>
              <a:gd name="connsiteY20" fmla="*/ 95914 h 6251141"/>
              <a:gd name="connsiteX21" fmla="*/ 2071691 w 12313887"/>
              <a:gd name="connsiteY21" fmla="*/ 20004 h 6251141"/>
              <a:gd name="connsiteX0" fmla="*/ 2071691 w 12332516"/>
              <a:gd name="connsiteY0" fmla="*/ 20004 h 6251141"/>
              <a:gd name="connsiteX1" fmla="*/ 483610 w 12332516"/>
              <a:gd name="connsiteY1" fmla="*/ 30765 h 6251141"/>
              <a:gd name="connsiteX2" fmla="*/ 36453 w 12332516"/>
              <a:gd name="connsiteY2" fmla="*/ 46525 h 6251141"/>
              <a:gd name="connsiteX3" fmla="*/ 36452 w 12332516"/>
              <a:gd name="connsiteY3" fmla="*/ 864889 h 6251141"/>
              <a:gd name="connsiteX4" fmla="*/ 17296 w 12332516"/>
              <a:gd name="connsiteY4" fmla="*/ 1389707 h 6251141"/>
              <a:gd name="connsiteX5" fmla="*/ 6679 w 12332516"/>
              <a:gd name="connsiteY5" fmla="*/ 4614912 h 6251141"/>
              <a:gd name="connsiteX6" fmla="*/ 89932 w 12332516"/>
              <a:gd name="connsiteY6" fmla="*/ 5961561 h 6251141"/>
              <a:gd name="connsiteX7" fmla="*/ 2768884 w 12332516"/>
              <a:gd name="connsiteY7" fmla="*/ 5949702 h 6251141"/>
              <a:gd name="connsiteX8" fmla="*/ 4422579 w 12332516"/>
              <a:gd name="connsiteY8" fmla="*/ 5928319 h 6251141"/>
              <a:gd name="connsiteX9" fmla="*/ 5393880 w 12332516"/>
              <a:gd name="connsiteY9" fmla="*/ 5944182 h 6251141"/>
              <a:gd name="connsiteX10" fmla="*/ 5877638 w 12332516"/>
              <a:gd name="connsiteY10" fmla="*/ 6251141 h 6251141"/>
              <a:gd name="connsiteX11" fmla="*/ 6150141 w 12332516"/>
              <a:gd name="connsiteY11" fmla="*/ 5928413 h 6251141"/>
              <a:gd name="connsiteX12" fmla="*/ 9277333 w 12332516"/>
              <a:gd name="connsiteY12" fmla="*/ 5931628 h 6251141"/>
              <a:gd name="connsiteX13" fmla="*/ 10186235 w 12332516"/>
              <a:gd name="connsiteY13" fmla="*/ 5934503 h 6251141"/>
              <a:gd name="connsiteX14" fmla="*/ 11106174 w 12332516"/>
              <a:gd name="connsiteY14" fmla="*/ 5942370 h 6251141"/>
              <a:gd name="connsiteX15" fmla="*/ 12264257 w 12332516"/>
              <a:gd name="connsiteY15" fmla="*/ 5941324 h 6251141"/>
              <a:gd name="connsiteX16" fmla="*/ 12289901 w 12332516"/>
              <a:gd name="connsiteY16" fmla="*/ 2652389 h 6251141"/>
              <a:gd name="connsiteX17" fmla="*/ 12280552 w 12332516"/>
              <a:gd name="connsiteY17" fmla="*/ 196317 h 6251141"/>
              <a:gd name="connsiteX18" fmla="*/ 11824723 w 12332516"/>
              <a:gd name="connsiteY18" fmla="*/ 149039 h 6251141"/>
              <a:gd name="connsiteX19" fmla="*/ 10295765 w 12332516"/>
              <a:gd name="connsiteY19" fmla="*/ 142483 h 6251141"/>
              <a:gd name="connsiteX20" fmla="*/ 7778825 w 12332516"/>
              <a:gd name="connsiteY20" fmla="*/ 95914 h 6251141"/>
              <a:gd name="connsiteX21" fmla="*/ 2071691 w 12332516"/>
              <a:gd name="connsiteY21" fmla="*/ 20004 h 6251141"/>
              <a:gd name="connsiteX0" fmla="*/ 2071691 w 12322347"/>
              <a:gd name="connsiteY0" fmla="*/ 0 h 6231137"/>
              <a:gd name="connsiteX1" fmla="*/ 483610 w 12322347"/>
              <a:gd name="connsiteY1" fmla="*/ 10761 h 6231137"/>
              <a:gd name="connsiteX2" fmla="*/ 36453 w 12322347"/>
              <a:gd name="connsiteY2" fmla="*/ 2652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071691 w 12322347"/>
              <a:gd name="connsiteY0" fmla="*/ 0 h 6231137"/>
              <a:gd name="connsiteX1" fmla="*/ 483610 w 12322347"/>
              <a:gd name="connsiteY1" fmla="*/ 10761 h 6231137"/>
              <a:gd name="connsiteX2" fmla="*/ 36453 w 12322347"/>
              <a:gd name="connsiteY2" fmla="*/ 6877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071691 w 12322347"/>
              <a:gd name="connsiteY0" fmla="*/ 0 h 6231137"/>
              <a:gd name="connsiteX1" fmla="*/ 578608 w 12322347"/>
              <a:gd name="connsiteY1" fmla="*/ 42448 h 6231137"/>
              <a:gd name="connsiteX2" fmla="*/ 36453 w 12322347"/>
              <a:gd name="connsiteY2" fmla="*/ 6877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261685 w 12322347"/>
              <a:gd name="connsiteY0" fmla="*/ 10365 h 6188689"/>
              <a:gd name="connsiteX1" fmla="*/ 578608 w 12322347"/>
              <a:gd name="connsiteY1" fmla="*/ 0 h 6188689"/>
              <a:gd name="connsiteX2" fmla="*/ 36453 w 12322347"/>
              <a:gd name="connsiteY2" fmla="*/ 26323 h 6188689"/>
              <a:gd name="connsiteX3" fmla="*/ 36452 w 12322347"/>
              <a:gd name="connsiteY3" fmla="*/ 802437 h 6188689"/>
              <a:gd name="connsiteX4" fmla="*/ 17296 w 12322347"/>
              <a:gd name="connsiteY4" fmla="*/ 1327255 h 6188689"/>
              <a:gd name="connsiteX5" fmla="*/ 6679 w 12322347"/>
              <a:gd name="connsiteY5" fmla="*/ 4552460 h 6188689"/>
              <a:gd name="connsiteX6" fmla="*/ 89932 w 12322347"/>
              <a:gd name="connsiteY6" fmla="*/ 5899109 h 6188689"/>
              <a:gd name="connsiteX7" fmla="*/ 2768884 w 12322347"/>
              <a:gd name="connsiteY7" fmla="*/ 5887250 h 6188689"/>
              <a:gd name="connsiteX8" fmla="*/ 4422579 w 12322347"/>
              <a:gd name="connsiteY8" fmla="*/ 5865867 h 6188689"/>
              <a:gd name="connsiteX9" fmla="*/ 5393880 w 12322347"/>
              <a:gd name="connsiteY9" fmla="*/ 5881730 h 6188689"/>
              <a:gd name="connsiteX10" fmla="*/ 5877638 w 12322347"/>
              <a:gd name="connsiteY10" fmla="*/ 6188689 h 6188689"/>
              <a:gd name="connsiteX11" fmla="*/ 6150141 w 12322347"/>
              <a:gd name="connsiteY11" fmla="*/ 5865961 h 6188689"/>
              <a:gd name="connsiteX12" fmla="*/ 9277333 w 12322347"/>
              <a:gd name="connsiteY12" fmla="*/ 5869176 h 6188689"/>
              <a:gd name="connsiteX13" fmla="*/ 10186235 w 12322347"/>
              <a:gd name="connsiteY13" fmla="*/ 5872051 h 6188689"/>
              <a:gd name="connsiteX14" fmla="*/ 11106174 w 12322347"/>
              <a:gd name="connsiteY14" fmla="*/ 5879918 h 6188689"/>
              <a:gd name="connsiteX15" fmla="*/ 12264257 w 12322347"/>
              <a:gd name="connsiteY15" fmla="*/ 5878872 h 6188689"/>
              <a:gd name="connsiteX16" fmla="*/ 12289901 w 12322347"/>
              <a:gd name="connsiteY16" fmla="*/ 2589937 h 6188689"/>
              <a:gd name="connsiteX17" fmla="*/ 12280552 w 12322347"/>
              <a:gd name="connsiteY17" fmla="*/ 133865 h 6188689"/>
              <a:gd name="connsiteX18" fmla="*/ 11824723 w 12322347"/>
              <a:gd name="connsiteY18" fmla="*/ 86587 h 6188689"/>
              <a:gd name="connsiteX19" fmla="*/ 10295765 w 12322347"/>
              <a:gd name="connsiteY19" fmla="*/ 80031 h 6188689"/>
              <a:gd name="connsiteX20" fmla="*/ 7778825 w 12322347"/>
              <a:gd name="connsiteY20" fmla="*/ 33462 h 6188689"/>
              <a:gd name="connsiteX21" fmla="*/ 2261685 w 12322347"/>
              <a:gd name="connsiteY21" fmla="*/ 10365 h 6188689"/>
              <a:gd name="connsiteX0" fmla="*/ 2261685 w 12322347"/>
              <a:gd name="connsiteY0" fmla="*/ 0 h 6178324"/>
              <a:gd name="connsiteX1" fmla="*/ 816102 w 12322347"/>
              <a:gd name="connsiteY1" fmla="*/ 10760 h 6178324"/>
              <a:gd name="connsiteX2" fmla="*/ 36453 w 12322347"/>
              <a:gd name="connsiteY2" fmla="*/ 15958 h 6178324"/>
              <a:gd name="connsiteX3" fmla="*/ 36452 w 12322347"/>
              <a:gd name="connsiteY3" fmla="*/ 792072 h 6178324"/>
              <a:gd name="connsiteX4" fmla="*/ 17296 w 12322347"/>
              <a:gd name="connsiteY4" fmla="*/ 1316890 h 6178324"/>
              <a:gd name="connsiteX5" fmla="*/ 6679 w 12322347"/>
              <a:gd name="connsiteY5" fmla="*/ 4542095 h 6178324"/>
              <a:gd name="connsiteX6" fmla="*/ 89932 w 12322347"/>
              <a:gd name="connsiteY6" fmla="*/ 5888744 h 6178324"/>
              <a:gd name="connsiteX7" fmla="*/ 2768884 w 12322347"/>
              <a:gd name="connsiteY7" fmla="*/ 5876885 h 6178324"/>
              <a:gd name="connsiteX8" fmla="*/ 4422579 w 12322347"/>
              <a:gd name="connsiteY8" fmla="*/ 5855502 h 6178324"/>
              <a:gd name="connsiteX9" fmla="*/ 5393880 w 12322347"/>
              <a:gd name="connsiteY9" fmla="*/ 5871365 h 6178324"/>
              <a:gd name="connsiteX10" fmla="*/ 5877638 w 12322347"/>
              <a:gd name="connsiteY10" fmla="*/ 6178324 h 6178324"/>
              <a:gd name="connsiteX11" fmla="*/ 6150141 w 12322347"/>
              <a:gd name="connsiteY11" fmla="*/ 5855596 h 6178324"/>
              <a:gd name="connsiteX12" fmla="*/ 9277333 w 12322347"/>
              <a:gd name="connsiteY12" fmla="*/ 5858811 h 6178324"/>
              <a:gd name="connsiteX13" fmla="*/ 10186235 w 12322347"/>
              <a:gd name="connsiteY13" fmla="*/ 5861686 h 6178324"/>
              <a:gd name="connsiteX14" fmla="*/ 11106174 w 12322347"/>
              <a:gd name="connsiteY14" fmla="*/ 5869553 h 6178324"/>
              <a:gd name="connsiteX15" fmla="*/ 12264257 w 12322347"/>
              <a:gd name="connsiteY15" fmla="*/ 5868507 h 6178324"/>
              <a:gd name="connsiteX16" fmla="*/ 12289901 w 12322347"/>
              <a:gd name="connsiteY16" fmla="*/ 2579572 h 6178324"/>
              <a:gd name="connsiteX17" fmla="*/ 12280552 w 12322347"/>
              <a:gd name="connsiteY17" fmla="*/ 123500 h 6178324"/>
              <a:gd name="connsiteX18" fmla="*/ 11824723 w 12322347"/>
              <a:gd name="connsiteY18" fmla="*/ 76222 h 6178324"/>
              <a:gd name="connsiteX19" fmla="*/ 10295765 w 12322347"/>
              <a:gd name="connsiteY19" fmla="*/ 69666 h 6178324"/>
              <a:gd name="connsiteX20" fmla="*/ 7778825 w 12322347"/>
              <a:gd name="connsiteY20" fmla="*/ 23097 h 6178324"/>
              <a:gd name="connsiteX21" fmla="*/ 2261685 w 12322347"/>
              <a:gd name="connsiteY21" fmla="*/ 0 h 617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322347" h="6178324">
                <a:moveTo>
                  <a:pt x="2261685" y="0"/>
                </a:moveTo>
                <a:lnTo>
                  <a:pt x="816102" y="10760"/>
                </a:lnTo>
                <a:lnTo>
                  <a:pt x="36453" y="15958"/>
                </a:lnTo>
                <a:cubicBezTo>
                  <a:pt x="36453" y="288746"/>
                  <a:pt x="36452" y="519284"/>
                  <a:pt x="36452" y="792072"/>
                </a:cubicBezTo>
                <a:cubicBezTo>
                  <a:pt x="37984" y="902748"/>
                  <a:pt x="15764" y="1206214"/>
                  <a:pt x="17296" y="1316890"/>
                </a:cubicBezTo>
                <a:cubicBezTo>
                  <a:pt x="32125" y="1752674"/>
                  <a:pt x="-17301" y="3705146"/>
                  <a:pt x="6679" y="4542095"/>
                </a:cubicBezTo>
                <a:cubicBezTo>
                  <a:pt x="46570" y="5225386"/>
                  <a:pt x="-51265" y="5916324"/>
                  <a:pt x="89932" y="5888744"/>
                </a:cubicBezTo>
                <a:cubicBezTo>
                  <a:pt x="879263" y="5903089"/>
                  <a:pt x="1955065" y="5877266"/>
                  <a:pt x="2768884" y="5876885"/>
                </a:cubicBezTo>
                <a:lnTo>
                  <a:pt x="4422579" y="5855502"/>
                </a:lnTo>
                <a:lnTo>
                  <a:pt x="5393880" y="5871365"/>
                </a:lnTo>
                <a:cubicBezTo>
                  <a:pt x="5664089" y="6007274"/>
                  <a:pt x="5704024" y="6065354"/>
                  <a:pt x="5877638" y="6178324"/>
                </a:cubicBezTo>
                <a:cubicBezTo>
                  <a:pt x="5954187" y="6102215"/>
                  <a:pt x="6049125" y="5996227"/>
                  <a:pt x="6150141" y="5855596"/>
                </a:cubicBezTo>
                <a:cubicBezTo>
                  <a:pt x="6237130" y="5852856"/>
                  <a:pt x="8916121" y="5865726"/>
                  <a:pt x="9277333" y="5858811"/>
                </a:cubicBezTo>
                <a:lnTo>
                  <a:pt x="10186235" y="5861686"/>
                </a:lnTo>
                <a:lnTo>
                  <a:pt x="11106174" y="5869553"/>
                </a:lnTo>
                <a:cubicBezTo>
                  <a:pt x="11463837" y="5859889"/>
                  <a:pt x="12237326" y="5912260"/>
                  <a:pt x="12264257" y="5868507"/>
                </a:cubicBezTo>
                <a:cubicBezTo>
                  <a:pt x="12302700" y="5662987"/>
                  <a:pt x="12276557" y="4364873"/>
                  <a:pt x="12289901" y="2579572"/>
                </a:cubicBezTo>
                <a:cubicBezTo>
                  <a:pt x="12338262" y="1498304"/>
                  <a:pt x="12330432" y="544926"/>
                  <a:pt x="12280552" y="123500"/>
                </a:cubicBezTo>
                <a:cubicBezTo>
                  <a:pt x="12274271" y="70433"/>
                  <a:pt x="12155521" y="85194"/>
                  <a:pt x="11824723" y="76222"/>
                </a:cubicBezTo>
                <a:cubicBezTo>
                  <a:pt x="11493925" y="67250"/>
                  <a:pt x="10495817" y="85585"/>
                  <a:pt x="10295765" y="69666"/>
                </a:cubicBezTo>
                <a:lnTo>
                  <a:pt x="7778825" y="23097"/>
                </a:lnTo>
                <a:lnTo>
                  <a:pt x="2261685" y="0"/>
                </a:ln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4" name="Picture 4" descr="BIOLIT UNI 007 Sprej proti létajícímu a lezoucímu hmyzu 300 ml  - Odpuzovač hmyzu">
            <a:extLst>
              <a:ext uri="{FF2B5EF4-FFF2-40B4-BE49-F238E27FC236}">
                <a16:creationId xmlns:a16="http://schemas.microsoft.com/office/drawing/2014/main" id="{82F67EE2-5A13-E909-82CC-3C41E70E70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3" r="35059"/>
          <a:stretch/>
        </p:blipFill>
        <p:spPr bwMode="auto">
          <a:xfrm>
            <a:off x="602499" y="1190626"/>
            <a:ext cx="1435439" cy="481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E415C0-DFC7-A615-A8FE-4731E0BB7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2275" y="2080272"/>
            <a:ext cx="5218487" cy="3652212"/>
          </a:xfrm>
        </p:spPr>
        <p:txBody>
          <a:bodyPr>
            <a:normAutofit/>
          </a:bodyPr>
          <a:lstStyle/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sz="3000" b="0">
                <a:latin typeface="Arial" panose="020B0604020202020204" pitchFamily="34" charset="0"/>
                <a:cs typeface="Arial" panose="020B0604020202020204" pitchFamily="34" charset="0"/>
              </a:rPr>
              <a:t>Přípravek určený </a:t>
            </a:r>
            <a:br>
              <a:rPr lang="cs-CZ" sz="3000" b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000" b="0">
                <a:latin typeface="Arial" panose="020B0604020202020204" pitchFamily="34" charset="0"/>
                <a:cs typeface="Arial" panose="020B0604020202020204" pitchFamily="34" charset="0"/>
              </a:rPr>
              <a:t>k hubení hmyzu;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sz="3000" b="0">
                <a:latin typeface="Arial" panose="020B0604020202020204" pitchFamily="34" charset="0"/>
                <a:cs typeface="Arial" panose="020B0604020202020204" pitchFamily="34" charset="0"/>
              </a:rPr>
              <a:t>Zemědělství, hygiena, medicína;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sz="3000" b="0">
                <a:latin typeface="Arial" panose="020B0604020202020204" pitchFamily="34" charset="0"/>
                <a:cs typeface="Arial" panose="020B0604020202020204" pitchFamily="34" charset="0"/>
              </a:rPr>
              <a:t>Různý mechanismus (tvorba chitinu, ucpání vzdušnic, chemické působení …);</a:t>
            </a:r>
          </a:p>
        </p:txBody>
      </p:sp>
    </p:spTree>
    <p:extLst>
      <p:ext uri="{BB962C8B-B14F-4D97-AF65-F5344CB8AC3E}">
        <p14:creationId xmlns:p14="http://schemas.microsoft.com/office/powerpoint/2010/main" val="442875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0" name="Rectangle 1049">
            <a:extLst>
              <a:ext uri="{FF2B5EF4-FFF2-40B4-BE49-F238E27FC236}">
                <a16:creationId xmlns:a16="http://schemas.microsoft.com/office/drawing/2014/main" id="{B20DF01A-DAD0-4D16-BEDE-ED085CCC3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824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2" name="Freeform: Shape 1051">
            <a:extLst>
              <a:ext uri="{FF2B5EF4-FFF2-40B4-BE49-F238E27FC236}">
                <a16:creationId xmlns:a16="http://schemas.microsoft.com/office/drawing/2014/main" id="{3ADE783A-5990-4FBC-B78E-709A9A070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20393" flipH="1" flipV="1">
            <a:off x="538862" y="517211"/>
            <a:ext cx="5769172" cy="2402315"/>
          </a:xfrm>
          <a:custGeom>
            <a:avLst/>
            <a:gdLst>
              <a:gd name="connsiteX0" fmla="*/ 3702321 w 7745301"/>
              <a:gd name="connsiteY0" fmla="*/ 1 h 5116750"/>
              <a:gd name="connsiteX1" fmla="*/ 6217926 w 7745301"/>
              <a:gd name="connsiteY1" fmla="*/ 504118 h 5116750"/>
              <a:gd name="connsiteX2" fmla="*/ 7691963 w 7745301"/>
              <a:gd name="connsiteY2" fmla="*/ 1956116 h 5116750"/>
              <a:gd name="connsiteX3" fmla="*/ 7018768 w 7745301"/>
              <a:gd name="connsiteY3" fmla="*/ 4594118 h 5116750"/>
              <a:gd name="connsiteX4" fmla="*/ 3330769 w 7745301"/>
              <a:gd name="connsiteY4" fmla="*/ 5060764 h 5116750"/>
              <a:gd name="connsiteX5" fmla="*/ 448565 w 7745301"/>
              <a:gd name="connsiteY5" fmla="*/ 4100663 h 5116750"/>
              <a:gd name="connsiteX6" fmla="*/ 444295 w 7745301"/>
              <a:gd name="connsiteY6" fmla="*/ 4094686 h 5116750"/>
              <a:gd name="connsiteX7" fmla="*/ 428551 w 7745301"/>
              <a:gd name="connsiteY7" fmla="*/ 4079438 h 5116750"/>
              <a:gd name="connsiteX8" fmla="*/ 0 w 7745301"/>
              <a:gd name="connsiteY8" fmla="*/ 2902523 h 5116750"/>
              <a:gd name="connsiteX9" fmla="*/ 23926 w 7745301"/>
              <a:gd name="connsiteY9" fmla="*/ 2595143 h 5116750"/>
              <a:gd name="connsiteX10" fmla="*/ 78299 w 7745301"/>
              <a:gd name="connsiteY10" fmla="*/ 2368287 h 5116750"/>
              <a:gd name="connsiteX11" fmla="*/ 96408 w 7745301"/>
              <a:gd name="connsiteY11" fmla="*/ 2246138 h 5116750"/>
              <a:gd name="connsiteX12" fmla="*/ 858938 w 7745301"/>
              <a:gd name="connsiteY12" fmla="*/ 998674 h 5116750"/>
              <a:gd name="connsiteX13" fmla="*/ 784483 w 7745301"/>
              <a:gd name="connsiteY13" fmla="*/ 373158 h 5116750"/>
              <a:gd name="connsiteX14" fmla="*/ 1744942 w 7745301"/>
              <a:gd name="connsiteY14" fmla="*/ 499346 h 5116750"/>
              <a:gd name="connsiteX15" fmla="*/ 3702321 w 7745301"/>
              <a:gd name="connsiteY15" fmla="*/ 1 h 5116750"/>
              <a:gd name="connsiteX0" fmla="*/ 3718157 w 7761137"/>
              <a:gd name="connsiteY0" fmla="*/ 1 h 5116750"/>
              <a:gd name="connsiteX1" fmla="*/ 6233762 w 7761137"/>
              <a:gd name="connsiteY1" fmla="*/ 504118 h 5116750"/>
              <a:gd name="connsiteX2" fmla="*/ 7707799 w 7761137"/>
              <a:gd name="connsiteY2" fmla="*/ 1956116 h 5116750"/>
              <a:gd name="connsiteX3" fmla="*/ 7034604 w 7761137"/>
              <a:gd name="connsiteY3" fmla="*/ 4594118 h 5116750"/>
              <a:gd name="connsiteX4" fmla="*/ 3346605 w 7761137"/>
              <a:gd name="connsiteY4" fmla="*/ 5060764 h 5116750"/>
              <a:gd name="connsiteX5" fmla="*/ 464401 w 7761137"/>
              <a:gd name="connsiteY5" fmla="*/ 4100663 h 5116750"/>
              <a:gd name="connsiteX6" fmla="*/ 460131 w 7761137"/>
              <a:gd name="connsiteY6" fmla="*/ 4094686 h 5116750"/>
              <a:gd name="connsiteX7" fmla="*/ 444387 w 7761137"/>
              <a:gd name="connsiteY7" fmla="*/ 4079438 h 5116750"/>
              <a:gd name="connsiteX8" fmla="*/ 15836 w 7761137"/>
              <a:gd name="connsiteY8" fmla="*/ 2902523 h 5116750"/>
              <a:gd name="connsiteX9" fmla="*/ 94135 w 7761137"/>
              <a:gd name="connsiteY9" fmla="*/ 2368287 h 5116750"/>
              <a:gd name="connsiteX10" fmla="*/ 112244 w 7761137"/>
              <a:gd name="connsiteY10" fmla="*/ 2246138 h 5116750"/>
              <a:gd name="connsiteX11" fmla="*/ 874774 w 7761137"/>
              <a:gd name="connsiteY11" fmla="*/ 998674 h 5116750"/>
              <a:gd name="connsiteX12" fmla="*/ 800319 w 7761137"/>
              <a:gd name="connsiteY12" fmla="*/ 373158 h 5116750"/>
              <a:gd name="connsiteX13" fmla="*/ 1760778 w 7761137"/>
              <a:gd name="connsiteY13" fmla="*/ 499346 h 5116750"/>
              <a:gd name="connsiteX14" fmla="*/ 3718157 w 7761137"/>
              <a:gd name="connsiteY14" fmla="*/ 1 h 5116750"/>
              <a:gd name="connsiteX0" fmla="*/ 3733943 w 7776923"/>
              <a:gd name="connsiteY0" fmla="*/ 1 h 5116750"/>
              <a:gd name="connsiteX1" fmla="*/ 6249548 w 7776923"/>
              <a:gd name="connsiteY1" fmla="*/ 504118 h 5116750"/>
              <a:gd name="connsiteX2" fmla="*/ 7723585 w 7776923"/>
              <a:gd name="connsiteY2" fmla="*/ 1956116 h 5116750"/>
              <a:gd name="connsiteX3" fmla="*/ 7050390 w 7776923"/>
              <a:gd name="connsiteY3" fmla="*/ 4594118 h 5116750"/>
              <a:gd name="connsiteX4" fmla="*/ 3362391 w 7776923"/>
              <a:gd name="connsiteY4" fmla="*/ 5060764 h 5116750"/>
              <a:gd name="connsiteX5" fmla="*/ 480187 w 7776923"/>
              <a:gd name="connsiteY5" fmla="*/ 4100663 h 5116750"/>
              <a:gd name="connsiteX6" fmla="*/ 475917 w 7776923"/>
              <a:gd name="connsiteY6" fmla="*/ 4094686 h 5116750"/>
              <a:gd name="connsiteX7" fmla="*/ 460173 w 7776923"/>
              <a:gd name="connsiteY7" fmla="*/ 4079438 h 5116750"/>
              <a:gd name="connsiteX8" fmla="*/ 31622 w 7776923"/>
              <a:gd name="connsiteY8" fmla="*/ 2902523 h 5116750"/>
              <a:gd name="connsiteX9" fmla="*/ 128030 w 7776923"/>
              <a:gd name="connsiteY9" fmla="*/ 2246138 h 5116750"/>
              <a:gd name="connsiteX10" fmla="*/ 890560 w 7776923"/>
              <a:gd name="connsiteY10" fmla="*/ 998674 h 5116750"/>
              <a:gd name="connsiteX11" fmla="*/ 816105 w 7776923"/>
              <a:gd name="connsiteY11" fmla="*/ 373158 h 5116750"/>
              <a:gd name="connsiteX12" fmla="*/ 1776564 w 7776923"/>
              <a:gd name="connsiteY12" fmla="*/ 499346 h 5116750"/>
              <a:gd name="connsiteX13" fmla="*/ 3733943 w 7776923"/>
              <a:gd name="connsiteY13" fmla="*/ 1 h 5116750"/>
              <a:gd name="connsiteX0" fmla="*/ 3729138 w 7772118"/>
              <a:gd name="connsiteY0" fmla="*/ 1 h 5116750"/>
              <a:gd name="connsiteX1" fmla="*/ 6244743 w 7772118"/>
              <a:gd name="connsiteY1" fmla="*/ 504118 h 5116750"/>
              <a:gd name="connsiteX2" fmla="*/ 7718780 w 7772118"/>
              <a:gd name="connsiteY2" fmla="*/ 1956116 h 5116750"/>
              <a:gd name="connsiteX3" fmla="*/ 7045585 w 7772118"/>
              <a:gd name="connsiteY3" fmla="*/ 4594118 h 5116750"/>
              <a:gd name="connsiteX4" fmla="*/ 3357586 w 7772118"/>
              <a:gd name="connsiteY4" fmla="*/ 5060764 h 5116750"/>
              <a:gd name="connsiteX5" fmla="*/ 475382 w 7772118"/>
              <a:gd name="connsiteY5" fmla="*/ 4100663 h 5116750"/>
              <a:gd name="connsiteX6" fmla="*/ 471112 w 7772118"/>
              <a:gd name="connsiteY6" fmla="*/ 4094686 h 5116750"/>
              <a:gd name="connsiteX7" fmla="*/ 455368 w 7772118"/>
              <a:gd name="connsiteY7" fmla="*/ 4079438 h 5116750"/>
              <a:gd name="connsiteX8" fmla="*/ 26817 w 7772118"/>
              <a:gd name="connsiteY8" fmla="*/ 2902523 h 5116750"/>
              <a:gd name="connsiteX9" fmla="*/ 137080 w 7772118"/>
              <a:gd name="connsiteY9" fmla="*/ 2116479 h 5116750"/>
              <a:gd name="connsiteX10" fmla="*/ 885755 w 7772118"/>
              <a:gd name="connsiteY10" fmla="*/ 998674 h 5116750"/>
              <a:gd name="connsiteX11" fmla="*/ 811300 w 7772118"/>
              <a:gd name="connsiteY11" fmla="*/ 373158 h 5116750"/>
              <a:gd name="connsiteX12" fmla="*/ 1771759 w 7772118"/>
              <a:gd name="connsiteY12" fmla="*/ 499346 h 5116750"/>
              <a:gd name="connsiteX13" fmla="*/ 3729138 w 7772118"/>
              <a:gd name="connsiteY13" fmla="*/ 1 h 5116750"/>
              <a:gd name="connsiteX0" fmla="*/ 3729138 w 7772118"/>
              <a:gd name="connsiteY0" fmla="*/ 1 h 5096139"/>
              <a:gd name="connsiteX1" fmla="*/ 6244743 w 7772118"/>
              <a:gd name="connsiteY1" fmla="*/ 504118 h 5096139"/>
              <a:gd name="connsiteX2" fmla="*/ 7718780 w 7772118"/>
              <a:gd name="connsiteY2" fmla="*/ 1956116 h 5096139"/>
              <a:gd name="connsiteX3" fmla="*/ 7045585 w 7772118"/>
              <a:gd name="connsiteY3" fmla="*/ 4594118 h 5096139"/>
              <a:gd name="connsiteX4" fmla="*/ 3357586 w 7772118"/>
              <a:gd name="connsiteY4" fmla="*/ 5060764 h 5096139"/>
              <a:gd name="connsiteX5" fmla="*/ 475382 w 7772118"/>
              <a:gd name="connsiteY5" fmla="*/ 4100663 h 5096139"/>
              <a:gd name="connsiteX6" fmla="*/ 471112 w 7772118"/>
              <a:gd name="connsiteY6" fmla="*/ 4094686 h 5096139"/>
              <a:gd name="connsiteX7" fmla="*/ 455368 w 7772118"/>
              <a:gd name="connsiteY7" fmla="*/ 4079438 h 5096139"/>
              <a:gd name="connsiteX8" fmla="*/ 26817 w 7772118"/>
              <a:gd name="connsiteY8" fmla="*/ 2902523 h 5096139"/>
              <a:gd name="connsiteX9" fmla="*/ 137080 w 7772118"/>
              <a:gd name="connsiteY9" fmla="*/ 2116479 h 5096139"/>
              <a:gd name="connsiteX10" fmla="*/ 885755 w 7772118"/>
              <a:gd name="connsiteY10" fmla="*/ 998674 h 5096139"/>
              <a:gd name="connsiteX11" fmla="*/ 811300 w 7772118"/>
              <a:gd name="connsiteY11" fmla="*/ 373158 h 5096139"/>
              <a:gd name="connsiteX12" fmla="*/ 1771759 w 7772118"/>
              <a:gd name="connsiteY12" fmla="*/ 499346 h 5096139"/>
              <a:gd name="connsiteX13" fmla="*/ 3729138 w 7772118"/>
              <a:gd name="connsiteY13" fmla="*/ 1 h 5096139"/>
              <a:gd name="connsiteX0" fmla="*/ 3729138 w 7764503"/>
              <a:gd name="connsiteY0" fmla="*/ 1 h 5061926"/>
              <a:gd name="connsiteX1" fmla="*/ 6244743 w 7764503"/>
              <a:gd name="connsiteY1" fmla="*/ 504118 h 5061926"/>
              <a:gd name="connsiteX2" fmla="*/ 7718780 w 7764503"/>
              <a:gd name="connsiteY2" fmla="*/ 1956116 h 5061926"/>
              <a:gd name="connsiteX3" fmla="*/ 7009765 w 7764503"/>
              <a:gd name="connsiteY3" fmla="*/ 4240028 h 5061926"/>
              <a:gd name="connsiteX4" fmla="*/ 3357586 w 7764503"/>
              <a:gd name="connsiteY4" fmla="*/ 5060764 h 5061926"/>
              <a:gd name="connsiteX5" fmla="*/ 475382 w 7764503"/>
              <a:gd name="connsiteY5" fmla="*/ 4100663 h 5061926"/>
              <a:gd name="connsiteX6" fmla="*/ 471112 w 7764503"/>
              <a:gd name="connsiteY6" fmla="*/ 4094686 h 5061926"/>
              <a:gd name="connsiteX7" fmla="*/ 455368 w 7764503"/>
              <a:gd name="connsiteY7" fmla="*/ 4079438 h 5061926"/>
              <a:gd name="connsiteX8" fmla="*/ 26817 w 7764503"/>
              <a:gd name="connsiteY8" fmla="*/ 2902523 h 5061926"/>
              <a:gd name="connsiteX9" fmla="*/ 137080 w 7764503"/>
              <a:gd name="connsiteY9" fmla="*/ 2116479 h 5061926"/>
              <a:gd name="connsiteX10" fmla="*/ 885755 w 7764503"/>
              <a:gd name="connsiteY10" fmla="*/ 998674 h 5061926"/>
              <a:gd name="connsiteX11" fmla="*/ 811300 w 7764503"/>
              <a:gd name="connsiteY11" fmla="*/ 373158 h 5061926"/>
              <a:gd name="connsiteX12" fmla="*/ 1771759 w 7764503"/>
              <a:gd name="connsiteY12" fmla="*/ 499346 h 5061926"/>
              <a:gd name="connsiteX13" fmla="*/ 3729138 w 7764503"/>
              <a:gd name="connsiteY13" fmla="*/ 1 h 5061926"/>
              <a:gd name="connsiteX0" fmla="*/ 3729138 w 7746582"/>
              <a:gd name="connsiteY0" fmla="*/ 1 h 5061961"/>
              <a:gd name="connsiteX1" fmla="*/ 6244743 w 7746582"/>
              <a:gd name="connsiteY1" fmla="*/ 504118 h 5061961"/>
              <a:gd name="connsiteX2" fmla="*/ 7698507 w 7746582"/>
              <a:gd name="connsiteY2" fmla="*/ 1893640 h 5061961"/>
              <a:gd name="connsiteX3" fmla="*/ 7009765 w 7746582"/>
              <a:gd name="connsiteY3" fmla="*/ 4240028 h 5061961"/>
              <a:gd name="connsiteX4" fmla="*/ 3357586 w 7746582"/>
              <a:gd name="connsiteY4" fmla="*/ 5060764 h 5061961"/>
              <a:gd name="connsiteX5" fmla="*/ 475382 w 7746582"/>
              <a:gd name="connsiteY5" fmla="*/ 4100663 h 5061961"/>
              <a:gd name="connsiteX6" fmla="*/ 471112 w 7746582"/>
              <a:gd name="connsiteY6" fmla="*/ 4094686 h 5061961"/>
              <a:gd name="connsiteX7" fmla="*/ 455368 w 7746582"/>
              <a:gd name="connsiteY7" fmla="*/ 4079438 h 5061961"/>
              <a:gd name="connsiteX8" fmla="*/ 26817 w 7746582"/>
              <a:gd name="connsiteY8" fmla="*/ 2902523 h 5061961"/>
              <a:gd name="connsiteX9" fmla="*/ 137080 w 7746582"/>
              <a:gd name="connsiteY9" fmla="*/ 2116479 h 5061961"/>
              <a:gd name="connsiteX10" fmla="*/ 885755 w 7746582"/>
              <a:gd name="connsiteY10" fmla="*/ 998674 h 5061961"/>
              <a:gd name="connsiteX11" fmla="*/ 811300 w 7746582"/>
              <a:gd name="connsiteY11" fmla="*/ 373158 h 5061961"/>
              <a:gd name="connsiteX12" fmla="*/ 1771759 w 7746582"/>
              <a:gd name="connsiteY12" fmla="*/ 499346 h 5061961"/>
              <a:gd name="connsiteX13" fmla="*/ 3729138 w 7746582"/>
              <a:gd name="connsiteY13" fmla="*/ 1 h 5061961"/>
              <a:gd name="connsiteX0" fmla="*/ 3729138 w 7748607"/>
              <a:gd name="connsiteY0" fmla="*/ 1 h 5061961"/>
              <a:gd name="connsiteX1" fmla="*/ 6244743 w 7748607"/>
              <a:gd name="connsiteY1" fmla="*/ 504118 h 5061961"/>
              <a:gd name="connsiteX2" fmla="*/ 7698507 w 7748607"/>
              <a:gd name="connsiteY2" fmla="*/ 1893640 h 5061961"/>
              <a:gd name="connsiteX3" fmla="*/ 7009765 w 7748607"/>
              <a:gd name="connsiteY3" fmla="*/ 4240028 h 5061961"/>
              <a:gd name="connsiteX4" fmla="*/ 3357586 w 7748607"/>
              <a:gd name="connsiteY4" fmla="*/ 5060764 h 5061961"/>
              <a:gd name="connsiteX5" fmla="*/ 475382 w 7748607"/>
              <a:gd name="connsiteY5" fmla="*/ 4100663 h 5061961"/>
              <a:gd name="connsiteX6" fmla="*/ 471112 w 7748607"/>
              <a:gd name="connsiteY6" fmla="*/ 4094686 h 5061961"/>
              <a:gd name="connsiteX7" fmla="*/ 455368 w 7748607"/>
              <a:gd name="connsiteY7" fmla="*/ 4079438 h 5061961"/>
              <a:gd name="connsiteX8" fmla="*/ 26817 w 7748607"/>
              <a:gd name="connsiteY8" fmla="*/ 2902523 h 5061961"/>
              <a:gd name="connsiteX9" fmla="*/ 137080 w 7748607"/>
              <a:gd name="connsiteY9" fmla="*/ 2116479 h 5061961"/>
              <a:gd name="connsiteX10" fmla="*/ 885755 w 7748607"/>
              <a:gd name="connsiteY10" fmla="*/ 998674 h 5061961"/>
              <a:gd name="connsiteX11" fmla="*/ 811300 w 7748607"/>
              <a:gd name="connsiteY11" fmla="*/ 373158 h 5061961"/>
              <a:gd name="connsiteX12" fmla="*/ 1771759 w 7748607"/>
              <a:gd name="connsiteY12" fmla="*/ 499346 h 5061961"/>
              <a:gd name="connsiteX13" fmla="*/ 3729138 w 7748607"/>
              <a:gd name="connsiteY13" fmla="*/ 1 h 5061961"/>
              <a:gd name="connsiteX0" fmla="*/ 3729138 w 7741343"/>
              <a:gd name="connsiteY0" fmla="*/ 1 h 5061961"/>
              <a:gd name="connsiteX1" fmla="*/ 6244743 w 7741343"/>
              <a:gd name="connsiteY1" fmla="*/ 504118 h 5061961"/>
              <a:gd name="connsiteX2" fmla="*/ 7698507 w 7741343"/>
              <a:gd name="connsiteY2" fmla="*/ 1893640 h 5061961"/>
              <a:gd name="connsiteX3" fmla="*/ 7009765 w 7741343"/>
              <a:gd name="connsiteY3" fmla="*/ 4240028 h 5061961"/>
              <a:gd name="connsiteX4" fmla="*/ 3357586 w 7741343"/>
              <a:gd name="connsiteY4" fmla="*/ 5060764 h 5061961"/>
              <a:gd name="connsiteX5" fmla="*/ 475382 w 7741343"/>
              <a:gd name="connsiteY5" fmla="*/ 4100663 h 5061961"/>
              <a:gd name="connsiteX6" fmla="*/ 471112 w 7741343"/>
              <a:gd name="connsiteY6" fmla="*/ 4094686 h 5061961"/>
              <a:gd name="connsiteX7" fmla="*/ 455368 w 7741343"/>
              <a:gd name="connsiteY7" fmla="*/ 4079438 h 5061961"/>
              <a:gd name="connsiteX8" fmla="*/ 26817 w 7741343"/>
              <a:gd name="connsiteY8" fmla="*/ 2902523 h 5061961"/>
              <a:gd name="connsiteX9" fmla="*/ 137080 w 7741343"/>
              <a:gd name="connsiteY9" fmla="*/ 2116479 h 5061961"/>
              <a:gd name="connsiteX10" fmla="*/ 885755 w 7741343"/>
              <a:gd name="connsiteY10" fmla="*/ 998674 h 5061961"/>
              <a:gd name="connsiteX11" fmla="*/ 811300 w 7741343"/>
              <a:gd name="connsiteY11" fmla="*/ 373158 h 5061961"/>
              <a:gd name="connsiteX12" fmla="*/ 1771759 w 7741343"/>
              <a:gd name="connsiteY12" fmla="*/ 499346 h 5061961"/>
              <a:gd name="connsiteX13" fmla="*/ 3729138 w 7741343"/>
              <a:gd name="connsiteY13" fmla="*/ 1 h 5061961"/>
              <a:gd name="connsiteX0" fmla="*/ 3729138 w 7741193"/>
              <a:gd name="connsiteY0" fmla="*/ 1 h 5061961"/>
              <a:gd name="connsiteX1" fmla="*/ 6323144 w 7741193"/>
              <a:gd name="connsiteY1" fmla="*/ 313740 h 5061961"/>
              <a:gd name="connsiteX2" fmla="*/ 7698507 w 7741193"/>
              <a:gd name="connsiteY2" fmla="*/ 1893640 h 5061961"/>
              <a:gd name="connsiteX3" fmla="*/ 7009765 w 7741193"/>
              <a:gd name="connsiteY3" fmla="*/ 4240028 h 5061961"/>
              <a:gd name="connsiteX4" fmla="*/ 3357586 w 7741193"/>
              <a:gd name="connsiteY4" fmla="*/ 5060764 h 5061961"/>
              <a:gd name="connsiteX5" fmla="*/ 475382 w 7741193"/>
              <a:gd name="connsiteY5" fmla="*/ 4100663 h 5061961"/>
              <a:gd name="connsiteX6" fmla="*/ 471112 w 7741193"/>
              <a:gd name="connsiteY6" fmla="*/ 4094686 h 5061961"/>
              <a:gd name="connsiteX7" fmla="*/ 455368 w 7741193"/>
              <a:gd name="connsiteY7" fmla="*/ 4079438 h 5061961"/>
              <a:gd name="connsiteX8" fmla="*/ 26817 w 7741193"/>
              <a:gd name="connsiteY8" fmla="*/ 2902523 h 5061961"/>
              <a:gd name="connsiteX9" fmla="*/ 137080 w 7741193"/>
              <a:gd name="connsiteY9" fmla="*/ 2116479 h 5061961"/>
              <a:gd name="connsiteX10" fmla="*/ 885755 w 7741193"/>
              <a:gd name="connsiteY10" fmla="*/ 998674 h 5061961"/>
              <a:gd name="connsiteX11" fmla="*/ 811300 w 7741193"/>
              <a:gd name="connsiteY11" fmla="*/ 373158 h 5061961"/>
              <a:gd name="connsiteX12" fmla="*/ 1771759 w 7741193"/>
              <a:gd name="connsiteY12" fmla="*/ 499346 h 5061961"/>
              <a:gd name="connsiteX13" fmla="*/ 3729138 w 7741193"/>
              <a:gd name="connsiteY13" fmla="*/ 1 h 5061961"/>
              <a:gd name="connsiteX0" fmla="*/ 3730409 w 7742464"/>
              <a:gd name="connsiteY0" fmla="*/ 1 h 5061961"/>
              <a:gd name="connsiteX1" fmla="*/ 6324415 w 7742464"/>
              <a:gd name="connsiteY1" fmla="*/ 313740 h 5061961"/>
              <a:gd name="connsiteX2" fmla="*/ 7699778 w 7742464"/>
              <a:gd name="connsiteY2" fmla="*/ 1893640 h 5061961"/>
              <a:gd name="connsiteX3" fmla="*/ 7011036 w 7742464"/>
              <a:gd name="connsiteY3" fmla="*/ 4240028 h 5061961"/>
              <a:gd name="connsiteX4" fmla="*/ 3358857 w 7742464"/>
              <a:gd name="connsiteY4" fmla="*/ 5060764 h 5061961"/>
              <a:gd name="connsiteX5" fmla="*/ 476653 w 7742464"/>
              <a:gd name="connsiteY5" fmla="*/ 4100663 h 5061961"/>
              <a:gd name="connsiteX6" fmla="*/ 472383 w 7742464"/>
              <a:gd name="connsiteY6" fmla="*/ 4094686 h 5061961"/>
              <a:gd name="connsiteX7" fmla="*/ 473817 w 7742464"/>
              <a:gd name="connsiteY7" fmla="*/ 4387149 h 5061961"/>
              <a:gd name="connsiteX8" fmla="*/ 28088 w 7742464"/>
              <a:gd name="connsiteY8" fmla="*/ 2902523 h 5061961"/>
              <a:gd name="connsiteX9" fmla="*/ 138351 w 7742464"/>
              <a:gd name="connsiteY9" fmla="*/ 2116479 h 5061961"/>
              <a:gd name="connsiteX10" fmla="*/ 887026 w 7742464"/>
              <a:gd name="connsiteY10" fmla="*/ 998674 h 5061961"/>
              <a:gd name="connsiteX11" fmla="*/ 812571 w 7742464"/>
              <a:gd name="connsiteY11" fmla="*/ 373158 h 5061961"/>
              <a:gd name="connsiteX12" fmla="*/ 1773030 w 7742464"/>
              <a:gd name="connsiteY12" fmla="*/ 499346 h 5061961"/>
              <a:gd name="connsiteX13" fmla="*/ 3730409 w 7742464"/>
              <a:gd name="connsiteY13" fmla="*/ 1 h 5061961"/>
              <a:gd name="connsiteX0" fmla="*/ 3730409 w 7742464"/>
              <a:gd name="connsiteY0" fmla="*/ 1 h 5061961"/>
              <a:gd name="connsiteX1" fmla="*/ 6324415 w 7742464"/>
              <a:gd name="connsiteY1" fmla="*/ 313740 h 5061961"/>
              <a:gd name="connsiteX2" fmla="*/ 7699778 w 7742464"/>
              <a:gd name="connsiteY2" fmla="*/ 1893640 h 5061961"/>
              <a:gd name="connsiteX3" fmla="*/ 7011036 w 7742464"/>
              <a:gd name="connsiteY3" fmla="*/ 4240028 h 5061961"/>
              <a:gd name="connsiteX4" fmla="*/ 3358857 w 7742464"/>
              <a:gd name="connsiteY4" fmla="*/ 5060764 h 5061961"/>
              <a:gd name="connsiteX5" fmla="*/ 476653 w 7742464"/>
              <a:gd name="connsiteY5" fmla="*/ 4100663 h 5061961"/>
              <a:gd name="connsiteX6" fmla="*/ 473817 w 7742464"/>
              <a:gd name="connsiteY6" fmla="*/ 4387149 h 5061961"/>
              <a:gd name="connsiteX7" fmla="*/ 28088 w 7742464"/>
              <a:gd name="connsiteY7" fmla="*/ 2902523 h 5061961"/>
              <a:gd name="connsiteX8" fmla="*/ 138351 w 7742464"/>
              <a:gd name="connsiteY8" fmla="*/ 2116479 h 5061961"/>
              <a:gd name="connsiteX9" fmla="*/ 887026 w 7742464"/>
              <a:gd name="connsiteY9" fmla="*/ 998674 h 5061961"/>
              <a:gd name="connsiteX10" fmla="*/ 812571 w 7742464"/>
              <a:gd name="connsiteY10" fmla="*/ 373158 h 5061961"/>
              <a:gd name="connsiteX11" fmla="*/ 1773030 w 7742464"/>
              <a:gd name="connsiteY11" fmla="*/ 499346 h 5061961"/>
              <a:gd name="connsiteX12" fmla="*/ 3730409 w 7742464"/>
              <a:gd name="connsiteY12" fmla="*/ 1 h 5061961"/>
              <a:gd name="connsiteX0" fmla="*/ 3730409 w 7742464"/>
              <a:gd name="connsiteY0" fmla="*/ 1 h 5062019"/>
              <a:gd name="connsiteX1" fmla="*/ 6324415 w 7742464"/>
              <a:gd name="connsiteY1" fmla="*/ 313740 h 5062019"/>
              <a:gd name="connsiteX2" fmla="*/ 7699778 w 7742464"/>
              <a:gd name="connsiteY2" fmla="*/ 1893640 h 5062019"/>
              <a:gd name="connsiteX3" fmla="*/ 7011036 w 7742464"/>
              <a:gd name="connsiteY3" fmla="*/ 4240028 h 5062019"/>
              <a:gd name="connsiteX4" fmla="*/ 3358857 w 7742464"/>
              <a:gd name="connsiteY4" fmla="*/ 5060764 h 5062019"/>
              <a:gd name="connsiteX5" fmla="*/ 473817 w 7742464"/>
              <a:gd name="connsiteY5" fmla="*/ 4387149 h 5062019"/>
              <a:gd name="connsiteX6" fmla="*/ 28088 w 7742464"/>
              <a:gd name="connsiteY6" fmla="*/ 2902523 h 5062019"/>
              <a:gd name="connsiteX7" fmla="*/ 138351 w 7742464"/>
              <a:gd name="connsiteY7" fmla="*/ 2116479 h 5062019"/>
              <a:gd name="connsiteX8" fmla="*/ 887026 w 7742464"/>
              <a:gd name="connsiteY8" fmla="*/ 998674 h 5062019"/>
              <a:gd name="connsiteX9" fmla="*/ 812571 w 7742464"/>
              <a:gd name="connsiteY9" fmla="*/ 373158 h 5062019"/>
              <a:gd name="connsiteX10" fmla="*/ 1773030 w 7742464"/>
              <a:gd name="connsiteY10" fmla="*/ 499346 h 5062019"/>
              <a:gd name="connsiteX11" fmla="*/ 3730409 w 7742464"/>
              <a:gd name="connsiteY11" fmla="*/ 1 h 5062019"/>
              <a:gd name="connsiteX0" fmla="*/ 3736775 w 7748830"/>
              <a:gd name="connsiteY0" fmla="*/ 1 h 5084826"/>
              <a:gd name="connsiteX1" fmla="*/ 6330781 w 7748830"/>
              <a:gd name="connsiteY1" fmla="*/ 313740 h 5084826"/>
              <a:gd name="connsiteX2" fmla="*/ 7706144 w 7748830"/>
              <a:gd name="connsiteY2" fmla="*/ 1893640 h 5084826"/>
              <a:gd name="connsiteX3" fmla="*/ 7017402 w 7748830"/>
              <a:gd name="connsiteY3" fmla="*/ 4240028 h 5084826"/>
              <a:gd name="connsiteX4" fmla="*/ 3365223 w 7748830"/>
              <a:gd name="connsiteY4" fmla="*/ 5060764 h 5084826"/>
              <a:gd name="connsiteX5" fmla="*/ 566153 w 7748830"/>
              <a:gd name="connsiteY5" fmla="*/ 4685337 h 5084826"/>
              <a:gd name="connsiteX6" fmla="*/ 34454 w 7748830"/>
              <a:gd name="connsiteY6" fmla="*/ 2902523 h 5084826"/>
              <a:gd name="connsiteX7" fmla="*/ 144717 w 7748830"/>
              <a:gd name="connsiteY7" fmla="*/ 2116479 h 5084826"/>
              <a:gd name="connsiteX8" fmla="*/ 893392 w 7748830"/>
              <a:gd name="connsiteY8" fmla="*/ 998674 h 5084826"/>
              <a:gd name="connsiteX9" fmla="*/ 818937 w 7748830"/>
              <a:gd name="connsiteY9" fmla="*/ 373158 h 5084826"/>
              <a:gd name="connsiteX10" fmla="*/ 1779396 w 7748830"/>
              <a:gd name="connsiteY10" fmla="*/ 499346 h 5084826"/>
              <a:gd name="connsiteX11" fmla="*/ 3736775 w 7748830"/>
              <a:gd name="connsiteY11" fmla="*/ 1 h 5084826"/>
              <a:gd name="connsiteX0" fmla="*/ 3626592 w 7638647"/>
              <a:gd name="connsiteY0" fmla="*/ 1 h 5105505"/>
              <a:gd name="connsiteX1" fmla="*/ 6220598 w 7638647"/>
              <a:gd name="connsiteY1" fmla="*/ 313740 h 5105505"/>
              <a:gd name="connsiteX2" fmla="*/ 7595961 w 7638647"/>
              <a:gd name="connsiteY2" fmla="*/ 1893640 h 5105505"/>
              <a:gd name="connsiteX3" fmla="*/ 6907219 w 7638647"/>
              <a:gd name="connsiteY3" fmla="*/ 4240028 h 5105505"/>
              <a:gd name="connsiteX4" fmla="*/ 3255040 w 7638647"/>
              <a:gd name="connsiteY4" fmla="*/ 5060764 h 5105505"/>
              <a:gd name="connsiteX5" fmla="*/ 455970 w 7638647"/>
              <a:gd name="connsiteY5" fmla="*/ 4685337 h 5105505"/>
              <a:gd name="connsiteX6" fmla="*/ 34534 w 7638647"/>
              <a:gd name="connsiteY6" fmla="*/ 2116479 h 5105505"/>
              <a:gd name="connsiteX7" fmla="*/ 783209 w 7638647"/>
              <a:gd name="connsiteY7" fmla="*/ 998674 h 5105505"/>
              <a:gd name="connsiteX8" fmla="*/ 708754 w 7638647"/>
              <a:gd name="connsiteY8" fmla="*/ 373158 h 5105505"/>
              <a:gd name="connsiteX9" fmla="*/ 1669213 w 7638647"/>
              <a:gd name="connsiteY9" fmla="*/ 499346 h 5105505"/>
              <a:gd name="connsiteX10" fmla="*/ 3626592 w 7638647"/>
              <a:gd name="connsiteY10" fmla="*/ 1 h 5105505"/>
              <a:gd name="connsiteX0" fmla="*/ 3603023 w 7615078"/>
              <a:gd name="connsiteY0" fmla="*/ 1 h 5124997"/>
              <a:gd name="connsiteX1" fmla="*/ 6197029 w 7615078"/>
              <a:gd name="connsiteY1" fmla="*/ 313740 h 5124997"/>
              <a:gd name="connsiteX2" fmla="*/ 7572392 w 7615078"/>
              <a:gd name="connsiteY2" fmla="*/ 1893640 h 5124997"/>
              <a:gd name="connsiteX3" fmla="*/ 6883650 w 7615078"/>
              <a:gd name="connsiteY3" fmla="*/ 4240028 h 5124997"/>
              <a:gd name="connsiteX4" fmla="*/ 3231471 w 7615078"/>
              <a:gd name="connsiteY4" fmla="*/ 5060764 h 5124997"/>
              <a:gd name="connsiteX5" fmla="*/ 633161 w 7615078"/>
              <a:gd name="connsiteY5" fmla="*/ 4739149 h 5124997"/>
              <a:gd name="connsiteX6" fmla="*/ 10965 w 7615078"/>
              <a:gd name="connsiteY6" fmla="*/ 2116479 h 5124997"/>
              <a:gd name="connsiteX7" fmla="*/ 759640 w 7615078"/>
              <a:gd name="connsiteY7" fmla="*/ 998674 h 5124997"/>
              <a:gd name="connsiteX8" fmla="*/ 685185 w 7615078"/>
              <a:gd name="connsiteY8" fmla="*/ 373158 h 5124997"/>
              <a:gd name="connsiteX9" fmla="*/ 1645644 w 7615078"/>
              <a:gd name="connsiteY9" fmla="*/ 499346 h 5124997"/>
              <a:gd name="connsiteX10" fmla="*/ 3603023 w 7615078"/>
              <a:gd name="connsiteY10" fmla="*/ 1 h 5124997"/>
              <a:gd name="connsiteX0" fmla="*/ 3604900 w 7616955"/>
              <a:gd name="connsiteY0" fmla="*/ 1 h 5156507"/>
              <a:gd name="connsiteX1" fmla="*/ 6198906 w 7616955"/>
              <a:gd name="connsiteY1" fmla="*/ 313740 h 5156507"/>
              <a:gd name="connsiteX2" fmla="*/ 7574269 w 7616955"/>
              <a:gd name="connsiteY2" fmla="*/ 1893640 h 5156507"/>
              <a:gd name="connsiteX3" fmla="*/ 6885527 w 7616955"/>
              <a:gd name="connsiteY3" fmla="*/ 4240028 h 5156507"/>
              <a:gd name="connsiteX4" fmla="*/ 3233348 w 7616955"/>
              <a:gd name="connsiteY4" fmla="*/ 5060764 h 5156507"/>
              <a:gd name="connsiteX5" fmla="*/ 600275 w 7616955"/>
              <a:gd name="connsiteY5" fmla="*/ 4809242 h 5156507"/>
              <a:gd name="connsiteX6" fmla="*/ 12842 w 7616955"/>
              <a:gd name="connsiteY6" fmla="*/ 2116479 h 5156507"/>
              <a:gd name="connsiteX7" fmla="*/ 761517 w 7616955"/>
              <a:gd name="connsiteY7" fmla="*/ 998674 h 5156507"/>
              <a:gd name="connsiteX8" fmla="*/ 687062 w 7616955"/>
              <a:gd name="connsiteY8" fmla="*/ 373158 h 5156507"/>
              <a:gd name="connsiteX9" fmla="*/ 1647521 w 7616955"/>
              <a:gd name="connsiteY9" fmla="*/ 499346 h 5156507"/>
              <a:gd name="connsiteX10" fmla="*/ 3604900 w 7616955"/>
              <a:gd name="connsiteY10" fmla="*/ 1 h 5156507"/>
              <a:gd name="connsiteX0" fmla="*/ 3605747 w 7617802"/>
              <a:gd name="connsiteY0" fmla="*/ 1 h 5103957"/>
              <a:gd name="connsiteX1" fmla="*/ 6199753 w 7617802"/>
              <a:gd name="connsiteY1" fmla="*/ 313740 h 5103957"/>
              <a:gd name="connsiteX2" fmla="*/ 7575116 w 7617802"/>
              <a:gd name="connsiteY2" fmla="*/ 1893640 h 5103957"/>
              <a:gd name="connsiteX3" fmla="*/ 6886374 w 7617802"/>
              <a:gd name="connsiteY3" fmla="*/ 4240028 h 5103957"/>
              <a:gd name="connsiteX4" fmla="*/ 3234195 w 7617802"/>
              <a:gd name="connsiteY4" fmla="*/ 5060764 h 5103957"/>
              <a:gd name="connsiteX5" fmla="*/ 588097 w 7617802"/>
              <a:gd name="connsiteY5" fmla="*/ 4680481 h 5103957"/>
              <a:gd name="connsiteX6" fmla="*/ 13689 w 7617802"/>
              <a:gd name="connsiteY6" fmla="*/ 2116479 h 5103957"/>
              <a:gd name="connsiteX7" fmla="*/ 762364 w 7617802"/>
              <a:gd name="connsiteY7" fmla="*/ 998674 h 5103957"/>
              <a:gd name="connsiteX8" fmla="*/ 687909 w 7617802"/>
              <a:gd name="connsiteY8" fmla="*/ 373158 h 5103957"/>
              <a:gd name="connsiteX9" fmla="*/ 1648368 w 7617802"/>
              <a:gd name="connsiteY9" fmla="*/ 499346 h 5103957"/>
              <a:gd name="connsiteX10" fmla="*/ 3605747 w 7617802"/>
              <a:gd name="connsiteY10" fmla="*/ 1 h 5103957"/>
              <a:gd name="connsiteX0" fmla="*/ 3603400 w 7615455"/>
              <a:gd name="connsiteY0" fmla="*/ 1 h 5103958"/>
              <a:gd name="connsiteX1" fmla="*/ 6197406 w 7615455"/>
              <a:gd name="connsiteY1" fmla="*/ 313740 h 5103958"/>
              <a:gd name="connsiteX2" fmla="*/ 7572769 w 7615455"/>
              <a:gd name="connsiteY2" fmla="*/ 1893640 h 5103958"/>
              <a:gd name="connsiteX3" fmla="*/ 6884027 w 7615455"/>
              <a:gd name="connsiteY3" fmla="*/ 4240028 h 5103958"/>
              <a:gd name="connsiteX4" fmla="*/ 3231848 w 7615455"/>
              <a:gd name="connsiteY4" fmla="*/ 5060764 h 5103958"/>
              <a:gd name="connsiteX5" fmla="*/ 585750 w 7615455"/>
              <a:gd name="connsiteY5" fmla="*/ 4680481 h 5103958"/>
              <a:gd name="connsiteX6" fmla="*/ 13865 w 7615455"/>
              <a:gd name="connsiteY6" fmla="*/ 2279334 h 5103958"/>
              <a:gd name="connsiteX7" fmla="*/ 760017 w 7615455"/>
              <a:gd name="connsiteY7" fmla="*/ 998674 h 5103958"/>
              <a:gd name="connsiteX8" fmla="*/ 685562 w 7615455"/>
              <a:gd name="connsiteY8" fmla="*/ 373158 h 5103958"/>
              <a:gd name="connsiteX9" fmla="*/ 1646021 w 7615455"/>
              <a:gd name="connsiteY9" fmla="*/ 499346 h 5103958"/>
              <a:gd name="connsiteX10" fmla="*/ 3603400 w 7615455"/>
              <a:gd name="connsiteY10" fmla="*/ 1 h 5103958"/>
              <a:gd name="connsiteX0" fmla="*/ 3603400 w 7554491"/>
              <a:gd name="connsiteY0" fmla="*/ 1 h 5103958"/>
              <a:gd name="connsiteX1" fmla="*/ 6197406 w 7554491"/>
              <a:gd name="connsiteY1" fmla="*/ 313740 h 5103958"/>
              <a:gd name="connsiteX2" fmla="*/ 7502348 w 7554491"/>
              <a:gd name="connsiteY2" fmla="*/ 1887069 h 5103958"/>
              <a:gd name="connsiteX3" fmla="*/ 6884027 w 7554491"/>
              <a:gd name="connsiteY3" fmla="*/ 4240028 h 5103958"/>
              <a:gd name="connsiteX4" fmla="*/ 3231848 w 7554491"/>
              <a:gd name="connsiteY4" fmla="*/ 5060764 h 5103958"/>
              <a:gd name="connsiteX5" fmla="*/ 585750 w 7554491"/>
              <a:gd name="connsiteY5" fmla="*/ 4680481 h 5103958"/>
              <a:gd name="connsiteX6" fmla="*/ 13865 w 7554491"/>
              <a:gd name="connsiteY6" fmla="*/ 2279334 h 5103958"/>
              <a:gd name="connsiteX7" fmla="*/ 760017 w 7554491"/>
              <a:gd name="connsiteY7" fmla="*/ 998674 h 5103958"/>
              <a:gd name="connsiteX8" fmla="*/ 685562 w 7554491"/>
              <a:gd name="connsiteY8" fmla="*/ 373158 h 5103958"/>
              <a:gd name="connsiteX9" fmla="*/ 1646021 w 7554491"/>
              <a:gd name="connsiteY9" fmla="*/ 499346 h 5103958"/>
              <a:gd name="connsiteX10" fmla="*/ 3603400 w 7554491"/>
              <a:gd name="connsiteY10" fmla="*/ 1 h 5103958"/>
              <a:gd name="connsiteX0" fmla="*/ 3603400 w 7546134"/>
              <a:gd name="connsiteY0" fmla="*/ 1 h 5103958"/>
              <a:gd name="connsiteX1" fmla="*/ 6197406 w 7546134"/>
              <a:gd name="connsiteY1" fmla="*/ 313740 h 5103958"/>
              <a:gd name="connsiteX2" fmla="*/ 7502348 w 7546134"/>
              <a:gd name="connsiteY2" fmla="*/ 1887069 h 5103958"/>
              <a:gd name="connsiteX3" fmla="*/ 6884027 w 7546134"/>
              <a:gd name="connsiteY3" fmla="*/ 4240028 h 5103958"/>
              <a:gd name="connsiteX4" fmla="*/ 3231848 w 7546134"/>
              <a:gd name="connsiteY4" fmla="*/ 5060764 h 5103958"/>
              <a:gd name="connsiteX5" fmla="*/ 585750 w 7546134"/>
              <a:gd name="connsiteY5" fmla="*/ 4680481 h 5103958"/>
              <a:gd name="connsiteX6" fmla="*/ 13865 w 7546134"/>
              <a:gd name="connsiteY6" fmla="*/ 2279334 h 5103958"/>
              <a:gd name="connsiteX7" fmla="*/ 760017 w 7546134"/>
              <a:gd name="connsiteY7" fmla="*/ 998674 h 5103958"/>
              <a:gd name="connsiteX8" fmla="*/ 685562 w 7546134"/>
              <a:gd name="connsiteY8" fmla="*/ 373158 h 5103958"/>
              <a:gd name="connsiteX9" fmla="*/ 1646021 w 7546134"/>
              <a:gd name="connsiteY9" fmla="*/ 499346 h 5103958"/>
              <a:gd name="connsiteX10" fmla="*/ 3603400 w 7546134"/>
              <a:gd name="connsiteY10" fmla="*/ 1 h 5103958"/>
              <a:gd name="connsiteX0" fmla="*/ 3603400 w 7546134"/>
              <a:gd name="connsiteY0" fmla="*/ 33665 h 5137622"/>
              <a:gd name="connsiteX1" fmla="*/ 6197406 w 7546134"/>
              <a:gd name="connsiteY1" fmla="*/ 347404 h 5137622"/>
              <a:gd name="connsiteX2" fmla="*/ 7502348 w 7546134"/>
              <a:gd name="connsiteY2" fmla="*/ 1920733 h 5137622"/>
              <a:gd name="connsiteX3" fmla="*/ 6884027 w 7546134"/>
              <a:gd name="connsiteY3" fmla="*/ 4273692 h 5137622"/>
              <a:gd name="connsiteX4" fmla="*/ 3231848 w 7546134"/>
              <a:gd name="connsiteY4" fmla="*/ 5094428 h 5137622"/>
              <a:gd name="connsiteX5" fmla="*/ 585750 w 7546134"/>
              <a:gd name="connsiteY5" fmla="*/ 4714145 h 5137622"/>
              <a:gd name="connsiteX6" fmla="*/ 13865 w 7546134"/>
              <a:gd name="connsiteY6" fmla="*/ 2312998 h 5137622"/>
              <a:gd name="connsiteX7" fmla="*/ 760017 w 7546134"/>
              <a:gd name="connsiteY7" fmla="*/ 1032338 h 5137622"/>
              <a:gd name="connsiteX8" fmla="*/ 685562 w 7546134"/>
              <a:gd name="connsiteY8" fmla="*/ 406822 h 5137622"/>
              <a:gd name="connsiteX9" fmla="*/ 1646021 w 7546134"/>
              <a:gd name="connsiteY9" fmla="*/ 533010 h 5137622"/>
              <a:gd name="connsiteX10" fmla="*/ 3603400 w 7546134"/>
              <a:gd name="connsiteY10" fmla="*/ 33665 h 5137622"/>
              <a:gd name="connsiteX0" fmla="*/ 3603400 w 7546134"/>
              <a:gd name="connsiteY0" fmla="*/ 33665 h 5137622"/>
              <a:gd name="connsiteX1" fmla="*/ 6197406 w 7546134"/>
              <a:gd name="connsiteY1" fmla="*/ 347404 h 5137622"/>
              <a:gd name="connsiteX2" fmla="*/ 7502348 w 7546134"/>
              <a:gd name="connsiteY2" fmla="*/ 1920733 h 5137622"/>
              <a:gd name="connsiteX3" fmla="*/ 6884027 w 7546134"/>
              <a:gd name="connsiteY3" fmla="*/ 4273692 h 5137622"/>
              <a:gd name="connsiteX4" fmla="*/ 3231848 w 7546134"/>
              <a:gd name="connsiteY4" fmla="*/ 5094428 h 5137622"/>
              <a:gd name="connsiteX5" fmla="*/ 585750 w 7546134"/>
              <a:gd name="connsiteY5" fmla="*/ 4714145 h 5137622"/>
              <a:gd name="connsiteX6" fmla="*/ 13865 w 7546134"/>
              <a:gd name="connsiteY6" fmla="*/ 2312998 h 5137622"/>
              <a:gd name="connsiteX7" fmla="*/ 760017 w 7546134"/>
              <a:gd name="connsiteY7" fmla="*/ 1032338 h 5137622"/>
              <a:gd name="connsiteX8" fmla="*/ 685562 w 7546134"/>
              <a:gd name="connsiteY8" fmla="*/ 406822 h 5137622"/>
              <a:gd name="connsiteX9" fmla="*/ 1646021 w 7546134"/>
              <a:gd name="connsiteY9" fmla="*/ 533010 h 5137622"/>
              <a:gd name="connsiteX10" fmla="*/ 3603400 w 7546134"/>
              <a:gd name="connsiteY10" fmla="*/ 33665 h 5137622"/>
              <a:gd name="connsiteX0" fmla="*/ 3603400 w 7417783"/>
              <a:gd name="connsiteY0" fmla="*/ 31687 h 5135644"/>
              <a:gd name="connsiteX1" fmla="*/ 6197406 w 7417783"/>
              <a:gd name="connsiteY1" fmla="*/ 345426 h 5135644"/>
              <a:gd name="connsiteX2" fmla="*/ 7339607 w 7417783"/>
              <a:gd name="connsiteY2" fmla="*/ 1827041 h 5135644"/>
              <a:gd name="connsiteX3" fmla="*/ 6884027 w 7417783"/>
              <a:gd name="connsiteY3" fmla="*/ 4271714 h 5135644"/>
              <a:gd name="connsiteX4" fmla="*/ 3231848 w 7417783"/>
              <a:gd name="connsiteY4" fmla="*/ 5092450 h 5135644"/>
              <a:gd name="connsiteX5" fmla="*/ 585750 w 7417783"/>
              <a:gd name="connsiteY5" fmla="*/ 4712167 h 5135644"/>
              <a:gd name="connsiteX6" fmla="*/ 13865 w 7417783"/>
              <a:gd name="connsiteY6" fmla="*/ 2311020 h 5135644"/>
              <a:gd name="connsiteX7" fmla="*/ 760017 w 7417783"/>
              <a:gd name="connsiteY7" fmla="*/ 1030360 h 5135644"/>
              <a:gd name="connsiteX8" fmla="*/ 685562 w 7417783"/>
              <a:gd name="connsiteY8" fmla="*/ 404844 h 5135644"/>
              <a:gd name="connsiteX9" fmla="*/ 1646021 w 7417783"/>
              <a:gd name="connsiteY9" fmla="*/ 531032 h 5135644"/>
              <a:gd name="connsiteX10" fmla="*/ 3603400 w 7417783"/>
              <a:gd name="connsiteY10" fmla="*/ 31687 h 5135644"/>
              <a:gd name="connsiteX0" fmla="*/ 3603400 w 7374876"/>
              <a:gd name="connsiteY0" fmla="*/ 31687 h 5136334"/>
              <a:gd name="connsiteX1" fmla="*/ 6197406 w 7374876"/>
              <a:gd name="connsiteY1" fmla="*/ 345426 h 5136334"/>
              <a:gd name="connsiteX2" fmla="*/ 7339607 w 7374876"/>
              <a:gd name="connsiteY2" fmla="*/ 1827041 h 5136334"/>
              <a:gd name="connsiteX3" fmla="*/ 6715667 w 7374876"/>
              <a:gd name="connsiteY3" fmla="*/ 4262378 h 5136334"/>
              <a:gd name="connsiteX4" fmla="*/ 3231848 w 7374876"/>
              <a:gd name="connsiteY4" fmla="*/ 5092450 h 5136334"/>
              <a:gd name="connsiteX5" fmla="*/ 585750 w 7374876"/>
              <a:gd name="connsiteY5" fmla="*/ 4712167 h 5136334"/>
              <a:gd name="connsiteX6" fmla="*/ 13865 w 7374876"/>
              <a:gd name="connsiteY6" fmla="*/ 2311020 h 5136334"/>
              <a:gd name="connsiteX7" fmla="*/ 760017 w 7374876"/>
              <a:gd name="connsiteY7" fmla="*/ 1030360 h 5136334"/>
              <a:gd name="connsiteX8" fmla="*/ 685562 w 7374876"/>
              <a:gd name="connsiteY8" fmla="*/ 404844 h 5136334"/>
              <a:gd name="connsiteX9" fmla="*/ 1646021 w 7374876"/>
              <a:gd name="connsiteY9" fmla="*/ 531032 h 5136334"/>
              <a:gd name="connsiteX10" fmla="*/ 3603400 w 7374876"/>
              <a:gd name="connsiteY10" fmla="*/ 31687 h 5136334"/>
              <a:gd name="connsiteX0" fmla="*/ 3603400 w 7366286"/>
              <a:gd name="connsiteY0" fmla="*/ 31687 h 5147961"/>
              <a:gd name="connsiteX1" fmla="*/ 6197406 w 7366286"/>
              <a:gd name="connsiteY1" fmla="*/ 345426 h 5147961"/>
              <a:gd name="connsiteX2" fmla="*/ 7339607 w 7366286"/>
              <a:gd name="connsiteY2" fmla="*/ 1827041 h 5147961"/>
              <a:gd name="connsiteX3" fmla="*/ 6671868 w 7366286"/>
              <a:gd name="connsiteY3" fmla="*/ 4105237 h 5147961"/>
              <a:gd name="connsiteX4" fmla="*/ 3231848 w 7366286"/>
              <a:gd name="connsiteY4" fmla="*/ 5092450 h 5147961"/>
              <a:gd name="connsiteX5" fmla="*/ 585750 w 7366286"/>
              <a:gd name="connsiteY5" fmla="*/ 4712167 h 5147961"/>
              <a:gd name="connsiteX6" fmla="*/ 13865 w 7366286"/>
              <a:gd name="connsiteY6" fmla="*/ 2311020 h 5147961"/>
              <a:gd name="connsiteX7" fmla="*/ 760017 w 7366286"/>
              <a:gd name="connsiteY7" fmla="*/ 1030360 h 5147961"/>
              <a:gd name="connsiteX8" fmla="*/ 685562 w 7366286"/>
              <a:gd name="connsiteY8" fmla="*/ 404844 h 5147961"/>
              <a:gd name="connsiteX9" fmla="*/ 1646021 w 7366286"/>
              <a:gd name="connsiteY9" fmla="*/ 531032 h 5147961"/>
              <a:gd name="connsiteX10" fmla="*/ 3603400 w 7366286"/>
              <a:gd name="connsiteY10" fmla="*/ 31687 h 5147961"/>
              <a:gd name="connsiteX0" fmla="*/ 3603400 w 7359988"/>
              <a:gd name="connsiteY0" fmla="*/ 31687 h 5146347"/>
              <a:gd name="connsiteX1" fmla="*/ 6197406 w 7359988"/>
              <a:gd name="connsiteY1" fmla="*/ 345426 h 5146347"/>
              <a:gd name="connsiteX2" fmla="*/ 7339607 w 7359988"/>
              <a:gd name="connsiteY2" fmla="*/ 1827041 h 5146347"/>
              <a:gd name="connsiteX3" fmla="*/ 6632220 w 7359988"/>
              <a:gd name="connsiteY3" fmla="*/ 4127047 h 5146347"/>
              <a:gd name="connsiteX4" fmla="*/ 3231848 w 7359988"/>
              <a:gd name="connsiteY4" fmla="*/ 5092450 h 5146347"/>
              <a:gd name="connsiteX5" fmla="*/ 585750 w 7359988"/>
              <a:gd name="connsiteY5" fmla="*/ 4712167 h 5146347"/>
              <a:gd name="connsiteX6" fmla="*/ 13865 w 7359988"/>
              <a:gd name="connsiteY6" fmla="*/ 2311020 h 5146347"/>
              <a:gd name="connsiteX7" fmla="*/ 760017 w 7359988"/>
              <a:gd name="connsiteY7" fmla="*/ 1030360 h 5146347"/>
              <a:gd name="connsiteX8" fmla="*/ 685562 w 7359988"/>
              <a:gd name="connsiteY8" fmla="*/ 404844 h 5146347"/>
              <a:gd name="connsiteX9" fmla="*/ 1646021 w 7359988"/>
              <a:gd name="connsiteY9" fmla="*/ 531032 h 5146347"/>
              <a:gd name="connsiteX10" fmla="*/ 3603400 w 7359988"/>
              <a:gd name="connsiteY10" fmla="*/ 31687 h 5146347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60017 w 7283289"/>
              <a:gd name="connsiteY7" fmla="*/ 1030263 h 5146250"/>
              <a:gd name="connsiteX8" fmla="*/ 685562 w 7283289"/>
              <a:gd name="connsiteY8" fmla="*/ 404747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60017 w 7283289"/>
              <a:gd name="connsiteY7" fmla="*/ 1030263 h 5146250"/>
              <a:gd name="connsiteX8" fmla="*/ 680359 w 7283289"/>
              <a:gd name="connsiteY8" fmla="*/ 292641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29414 w 7283289"/>
              <a:gd name="connsiteY7" fmla="*/ 1097923 h 5146250"/>
              <a:gd name="connsiteX8" fmla="*/ 680359 w 7283289"/>
              <a:gd name="connsiteY8" fmla="*/ 292641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194149"/>
              <a:gd name="connsiteY0" fmla="*/ 31938 h 5146598"/>
              <a:gd name="connsiteX1" fmla="*/ 6197406 w 7194149"/>
              <a:gd name="connsiteY1" fmla="*/ 345677 h 5146598"/>
              <a:gd name="connsiteX2" fmla="*/ 7150714 w 7194149"/>
              <a:gd name="connsiteY2" fmla="*/ 1839431 h 5146598"/>
              <a:gd name="connsiteX3" fmla="*/ 6632220 w 7194149"/>
              <a:gd name="connsiteY3" fmla="*/ 4127298 h 5146598"/>
              <a:gd name="connsiteX4" fmla="*/ 3231848 w 7194149"/>
              <a:gd name="connsiteY4" fmla="*/ 5092701 h 5146598"/>
              <a:gd name="connsiteX5" fmla="*/ 585750 w 7194149"/>
              <a:gd name="connsiteY5" fmla="*/ 4712418 h 5146598"/>
              <a:gd name="connsiteX6" fmla="*/ 13865 w 7194149"/>
              <a:gd name="connsiteY6" fmla="*/ 2311271 h 5146598"/>
              <a:gd name="connsiteX7" fmla="*/ 729414 w 7194149"/>
              <a:gd name="connsiteY7" fmla="*/ 1098271 h 5146598"/>
              <a:gd name="connsiteX8" fmla="*/ 680359 w 7194149"/>
              <a:gd name="connsiteY8" fmla="*/ 292989 h 5146598"/>
              <a:gd name="connsiteX9" fmla="*/ 1646021 w 7194149"/>
              <a:gd name="connsiteY9" fmla="*/ 531283 h 5146598"/>
              <a:gd name="connsiteX10" fmla="*/ 3603400 w 7194149"/>
              <a:gd name="connsiteY10" fmla="*/ 31938 h 5146598"/>
              <a:gd name="connsiteX0" fmla="*/ 3603400 w 7107447"/>
              <a:gd name="connsiteY0" fmla="*/ 32329 h 5146989"/>
              <a:gd name="connsiteX1" fmla="*/ 6197406 w 7107447"/>
              <a:gd name="connsiteY1" fmla="*/ 346068 h 5146989"/>
              <a:gd name="connsiteX2" fmla="*/ 7035528 w 7107447"/>
              <a:gd name="connsiteY2" fmla="*/ 1858310 h 5146989"/>
              <a:gd name="connsiteX3" fmla="*/ 6632220 w 7107447"/>
              <a:gd name="connsiteY3" fmla="*/ 4127689 h 5146989"/>
              <a:gd name="connsiteX4" fmla="*/ 3231848 w 7107447"/>
              <a:gd name="connsiteY4" fmla="*/ 5093092 h 5146989"/>
              <a:gd name="connsiteX5" fmla="*/ 585750 w 7107447"/>
              <a:gd name="connsiteY5" fmla="*/ 4712809 h 5146989"/>
              <a:gd name="connsiteX6" fmla="*/ 13865 w 7107447"/>
              <a:gd name="connsiteY6" fmla="*/ 2311662 h 5146989"/>
              <a:gd name="connsiteX7" fmla="*/ 729414 w 7107447"/>
              <a:gd name="connsiteY7" fmla="*/ 1098662 h 5146989"/>
              <a:gd name="connsiteX8" fmla="*/ 680359 w 7107447"/>
              <a:gd name="connsiteY8" fmla="*/ 293380 h 5146989"/>
              <a:gd name="connsiteX9" fmla="*/ 1646021 w 7107447"/>
              <a:gd name="connsiteY9" fmla="*/ 531674 h 5146989"/>
              <a:gd name="connsiteX10" fmla="*/ 3603400 w 7107447"/>
              <a:gd name="connsiteY10" fmla="*/ 32329 h 5146989"/>
              <a:gd name="connsiteX0" fmla="*/ 3603400 w 7107447"/>
              <a:gd name="connsiteY0" fmla="*/ 31042 h 5145702"/>
              <a:gd name="connsiteX1" fmla="*/ 6197406 w 7107447"/>
              <a:gd name="connsiteY1" fmla="*/ 344781 h 5145702"/>
              <a:gd name="connsiteX2" fmla="*/ 7035528 w 7107447"/>
              <a:gd name="connsiteY2" fmla="*/ 1857023 h 5145702"/>
              <a:gd name="connsiteX3" fmla="*/ 6632220 w 7107447"/>
              <a:gd name="connsiteY3" fmla="*/ 4126402 h 5145702"/>
              <a:gd name="connsiteX4" fmla="*/ 3231848 w 7107447"/>
              <a:gd name="connsiteY4" fmla="*/ 5091805 h 5145702"/>
              <a:gd name="connsiteX5" fmla="*/ 585750 w 7107447"/>
              <a:gd name="connsiteY5" fmla="*/ 4711522 h 5145702"/>
              <a:gd name="connsiteX6" fmla="*/ 13865 w 7107447"/>
              <a:gd name="connsiteY6" fmla="*/ 2310375 h 5145702"/>
              <a:gd name="connsiteX7" fmla="*/ 729414 w 7107447"/>
              <a:gd name="connsiteY7" fmla="*/ 1097375 h 5145702"/>
              <a:gd name="connsiteX8" fmla="*/ 680359 w 7107447"/>
              <a:gd name="connsiteY8" fmla="*/ 292093 h 5145702"/>
              <a:gd name="connsiteX9" fmla="*/ 1646021 w 7107447"/>
              <a:gd name="connsiteY9" fmla="*/ 530387 h 5145702"/>
              <a:gd name="connsiteX10" fmla="*/ 3603400 w 7107447"/>
              <a:gd name="connsiteY10" fmla="*/ 31042 h 5145702"/>
              <a:gd name="connsiteX0" fmla="*/ 3603400 w 7125591"/>
              <a:gd name="connsiteY0" fmla="*/ 31042 h 5145702"/>
              <a:gd name="connsiteX1" fmla="*/ 6197406 w 7125591"/>
              <a:gd name="connsiteY1" fmla="*/ 344781 h 5145702"/>
              <a:gd name="connsiteX2" fmla="*/ 7035528 w 7125591"/>
              <a:gd name="connsiteY2" fmla="*/ 1857023 h 5145702"/>
              <a:gd name="connsiteX3" fmla="*/ 6632220 w 7125591"/>
              <a:gd name="connsiteY3" fmla="*/ 4126402 h 5145702"/>
              <a:gd name="connsiteX4" fmla="*/ 3231848 w 7125591"/>
              <a:gd name="connsiteY4" fmla="*/ 5091805 h 5145702"/>
              <a:gd name="connsiteX5" fmla="*/ 585750 w 7125591"/>
              <a:gd name="connsiteY5" fmla="*/ 4711522 h 5145702"/>
              <a:gd name="connsiteX6" fmla="*/ 13865 w 7125591"/>
              <a:gd name="connsiteY6" fmla="*/ 2310375 h 5145702"/>
              <a:gd name="connsiteX7" fmla="*/ 729414 w 7125591"/>
              <a:gd name="connsiteY7" fmla="*/ 1097375 h 5145702"/>
              <a:gd name="connsiteX8" fmla="*/ 680359 w 7125591"/>
              <a:gd name="connsiteY8" fmla="*/ 292093 h 5145702"/>
              <a:gd name="connsiteX9" fmla="*/ 1646021 w 7125591"/>
              <a:gd name="connsiteY9" fmla="*/ 530387 h 5145702"/>
              <a:gd name="connsiteX10" fmla="*/ 3603400 w 7125591"/>
              <a:gd name="connsiteY10" fmla="*/ 31042 h 5145702"/>
              <a:gd name="connsiteX0" fmla="*/ 3603400 w 7073245"/>
              <a:gd name="connsiteY0" fmla="*/ 31042 h 5143141"/>
              <a:gd name="connsiteX1" fmla="*/ 6197406 w 7073245"/>
              <a:gd name="connsiteY1" fmla="*/ 344781 h 5143141"/>
              <a:gd name="connsiteX2" fmla="*/ 7035528 w 7073245"/>
              <a:gd name="connsiteY2" fmla="*/ 1857023 h 5143141"/>
              <a:gd name="connsiteX3" fmla="*/ 6538881 w 7073245"/>
              <a:gd name="connsiteY3" fmla="*/ 4160999 h 5143141"/>
              <a:gd name="connsiteX4" fmla="*/ 3231848 w 7073245"/>
              <a:gd name="connsiteY4" fmla="*/ 5091805 h 5143141"/>
              <a:gd name="connsiteX5" fmla="*/ 585750 w 7073245"/>
              <a:gd name="connsiteY5" fmla="*/ 4711522 h 5143141"/>
              <a:gd name="connsiteX6" fmla="*/ 13865 w 7073245"/>
              <a:gd name="connsiteY6" fmla="*/ 2310375 h 5143141"/>
              <a:gd name="connsiteX7" fmla="*/ 729414 w 7073245"/>
              <a:gd name="connsiteY7" fmla="*/ 1097375 h 5143141"/>
              <a:gd name="connsiteX8" fmla="*/ 680359 w 7073245"/>
              <a:gd name="connsiteY8" fmla="*/ 292093 h 5143141"/>
              <a:gd name="connsiteX9" fmla="*/ 1646021 w 7073245"/>
              <a:gd name="connsiteY9" fmla="*/ 530387 h 5143141"/>
              <a:gd name="connsiteX10" fmla="*/ 3603400 w 7073245"/>
              <a:gd name="connsiteY10" fmla="*/ 31042 h 5143141"/>
              <a:gd name="connsiteX0" fmla="*/ 3603400 w 7074446"/>
              <a:gd name="connsiteY0" fmla="*/ 31042 h 5143143"/>
              <a:gd name="connsiteX1" fmla="*/ 6197406 w 7074446"/>
              <a:gd name="connsiteY1" fmla="*/ 344781 h 5143143"/>
              <a:gd name="connsiteX2" fmla="*/ 7035528 w 7074446"/>
              <a:gd name="connsiteY2" fmla="*/ 1857023 h 5143143"/>
              <a:gd name="connsiteX3" fmla="*/ 6538881 w 7074446"/>
              <a:gd name="connsiteY3" fmla="*/ 4160999 h 5143143"/>
              <a:gd name="connsiteX4" fmla="*/ 3231848 w 7074446"/>
              <a:gd name="connsiteY4" fmla="*/ 5091805 h 5143143"/>
              <a:gd name="connsiteX5" fmla="*/ 585750 w 7074446"/>
              <a:gd name="connsiteY5" fmla="*/ 4711522 h 5143143"/>
              <a:gd name="connsiteX6" fmla="*/ 13865 w 7074446"/>
              <a:gd name="connsiteY6" fmla="*/ 2310375 h 5143143"/>
              <a:gd name="connsiteX7" fmla="*/ 729414 w 7074446"/>
              <a:gd name="connsiteY7" fmla="*/ 1097375 h 5143143"/>
              <a:gd name="connsiteX8" fmla="*/ 680359 w 7074446"/>
              <a:gd name="connsiteY8" fmla="*/ 292093 h 5143143"/>
              <a:gd name="connsiteX9" fmla="*/ 1646021 w 7074446"/>
              <a:gd name="connsiteY9" fmla="*/ 530387 h 5143143"/>
              <a:gd name="connsiteX10" fmla="*/ 3603400 w 7074446"/>
              <a:gd name="connsiteY10" fmla="*/ 31042 h 5143143"/>
              <a:gd name="connsiteX0" fmla="*/ 3855309 w 7326355"/>
              <a:gd name="connsiteY0" fmla="*/ 31042 h 5137485"/>
              <a:gd name="connsiteX1" fmla="*/ 6449315 w 7326355"/>
              <a:gd name="connsiteY1" fmla="*/ 344781 h 5137485"/>
              <a:gd name="connsiteX2" fmla="*/ 7287437 w 7326355"/>
              <a:gd name="connsiteY2" fmla="*/ 1857023 h 5137485"/>
              <a:gd name="connsiteX3" fmla="*/ 6790790 w 7326355"/>
              <a:gd name="connsiteY3" fmla="*/ 4160999 h 5137485"/>
              <a:gd name="connsiteX4" fmla="*/ 3483757 w 7326355"/>
              <a:gd name="connsiteY4" fmla="*/ 5091805 h 5137485"/>
              <a:gd name="connsiteX5" fmla="*/ 837659 w 7326355"/>
              <a:gd name="connsiteY5" fmla="*/ 4711522 h 5137485"/>
              <a:gd name="connsiteX6" fmla="*/ 6219 w 7326355"/>
              <a:gd name="connsiteY6" fmla="*/ 2318555 h 5137485"/>
              <a:gd name="connsiteX7" fmla="*/ 981323 w 7326355"/>
              <a:gd name="connsiteY7" fmla="*/ 1097375 h 5137485"/>
              <a:gd name="connsiteX8" fmla="*/ 932268 w 7326355"/>
              <a:gd name="connsiteY8" fmla="*/ 292093 h 5137485"/>
              <a:gd name="connsiteX9" fmla="*/ 1897930 w 7326355"/>
              <a:gd name="connsiteY9" fmla="*/ 530387 h 5137485"/>
              <a:gd name="connsiteX10" fmla="*/ 3855309 w 7326355"/>
              <a:gd name="connsiteY10" fmla="*/ 31042 h 5137485"/>
              <a:gd name="connsiteX0" fmla="*/ 3859512 w 7330558"/>
              <a:gd name="connsiteY0" fmla="*/ 31042 h 5135731"/>
              <a:gd name="connsiteX1" fmla="*/ 6453518 w 7330558"/>
              <a:gd name="connsiteY1" fmla="*/ 344781 h 5135731"/>
              <a:gd name="connsiteX2" fmla="*/ 7291640 w 7330558"/>
              <a:gd name="connsiteY2" fmla="*/ 1857023 h 5135731"/>
              <a:gd name="connsiteX3" fmla="*/ 6794993 w 7330558"/>
              <a:gd name="connsiteY3" fmla="*/ 4160999 h 5135731"/>
              <a:gd name="connsiteX4" fmla="*/ 3487960 w 7330558"/>
              <a:gd name="connsiteY4" fmla="*/ 5091805 h 5135731"/>
              <a:gd name="connsiteX5" fmla="*/ 685536 w 7330558"/>
              <a:gd name="connsiteY5" fmla="*/ 4705322 h 5135731"/>
              <a:gd name="connsiteX6" fmla="*/ 10422 w 7330558"/>
              <a:gd name="connsiteY6" fmla="*/ 2318555 h 5135731"/>
              <a:gd name="connsiteX7" fmla="*/ 985526 w 7330558"/>
              <a:gd name="connsiteY7" fmla="*/ 1097375 h 5135731"/>
              <a:gd name="connsiteX8" fmla="*/ 936471 w 7330558"/>
              <a:gd name="connsiteY8" fmla="*/ 292093 h 5135731"/>
              <a:gd name="connsiteX9" fmla="*/ 1902133 w 7330558"/>
              <a:gd name="connsiteY9" fmla="*/ 530387 h 5135731"/>
              <a:gd name="connsiteX10" fmla="*/ 3859512 w 7330558"/>
              <a:gd name="connsiteY10" fmla="*/ 31042 h 5135731"/>
              <a:gd name="connsiteX0" fmla="*/ 3872907 w 7343953"/>
              <a:gd name="connsiteY0" fmla="*/ 31042 h 5141830"/>
              <a:gd name="connsiteX1" fmla="*/ 6466913 w 7343953"/>
              <a:gd name="connsiteY1" fmla="*/ 344781 h 5141830"/>
              <a:gd name="connsiteX2" fmla="*/ 7305035 w 7343953"/>
              <a:gd name="connsiteY2" fmla="*/ 1857023 h 5141830"/>
              <a:gd name="connsiteX3" fmla="*/ 6808388 w 7343953"/>
              <a:gd name="connsiteY3" fmla="*/ 4160999 h 5141830"/>
              <a:gd name="connsiteX4" fmla="*/ 3501355 w 7343953"/>
              <a:gd name="connsiteY4" fmla="*/ 5091805 h 5141830"/>
              <a:gd name="connsiteX5" fmla="*/ 698931 w 7343953"/>
              <a:gd name="connsiteY5" fmla="*/ 4705322 h 5141830"/>
              <a:gd name="connsiteX6" fmla="*/ 23817 w 7343953"/>
              <a:gd name="connsiteY6" fmla="*/ 2318555 h 5141830"/>
              <a:gd name="connsiteX7" fmla="*/ 998921 w 7343953"/>
              <a:gd name="connsiteY7" fmla="*/ 1097375 h 5141830"/>
              <a:gd name="connsiteX8" fmla="*/ 949866 w 7343953"/>
              <a:gd name="connsiteY8" fmla="*/ 292093 h 5141830"/>
              <a:gd name="connsiteX9" fmla="*/ 1915528 w 7343953"/>
              <a:gd name="connsiteY9" fmla="*/ 530387 h 5141830"/>
              <a:gd name="connsiteX10" fmla="*/ 3872907 w 7343953"/>
              <a:gd name="connsiteY10" fmla="*/ 31042 h 5141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3953" h="5141830">
                <a:moveTo>
                  <a:pt x="3872907" y="31042"/>
                </a:moveTo>
                <a:cubicBezTo>
                  <a:pt x="4692817" y="-60071"/>
                  <a:pt x="6074714" y="50824"/>
                  <a:pt x="6466913" y="344781"/>
                </a:cubicBezTo>
                <a:cubicBezTo>
                  <a:pt x="6859112" y="638738"/>
                  <a:pt x="7245412" y="1162571"/>
                  <a:pt x="7305035" y="1857023"/>
                </a:cubicBezTo>
                <a:cubicBezTo>
                  <a:pt x="7364658" y="2551475"/>
                  <a:pt x="7442335" y="3621869"/>
                  <a:pt x="6808388" y="4160999"/>
                </a:cubicBezTo>
                <a:cubicBezTo>
                  <a:pt x="6174441" y="4700129"/>
                  <a:pt x="4519598" y="5001085"/>
                  <a:pt x="3501355" y="5091805"/>
                </a:cubicBezTo>
                <a:cubicBezTo>
                  <a:pt x="2483112" y="5182525"/>
                  <a:pt x="1453536" y="5199093"/>
                  <a:pt x="698931" y="4705322"/>
                </a:cubicBezTo>
                <a:cubicBezTo>
                  <a:pt x="-55674" y="4211551"/>
                  <a:pt x="-30723" y="2932999"/>
                  <a:pt x="23817" y="2318555"/>
                </a:cubicBezTo>
                <a:cubicBezTo>
                  <a:pt x="99760" y="1936463"/>
                  <a:pt x="529878" y="1568831"/>
                  <a:pt x="998921" y="1097375"/>
                </a:cubicBezTo>
                <a:cubicBezTo>
                  <a:pt x="1155803" y="876105"/>
                  <a:pt x="949866" y="292093"/>
                  <a:pt x="949866" y="292093"/>
                </a:cubicBezTo>
                <a:cubicBezTo>
                  <a:pt x="1018792" y="267826"/>
                  <a:pt x="1428355" y="573895"/>
                  <a:pt x="1915528" y="530387"/>
                </a:cubicBezTo>
                <a:cubicBezTo>
                  <a:pt x="2402701" y="486879"/>
                  <a:pt x="3149313" y="108819"/>
                  <a:pt x="3872907" y="31042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54" name="Freeform: Shape 1053">
            <a:extLst>
              <a:ext uri="{FF2B5EF4-FFF2-40B4-BE49-F238E27FC236}">
                <a16:creationId xmlns:a16="http://schemas.microsoft.com/office/drawing/2014/main" id="{FD055200-659F-4CB9-A8A7-D7ACA2F960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20393" flipH="1" flipV="1">
            <a:off x="538170" y="593602"/>
            <a:ext cx="5769172" cy="2402315"/>
          </a:xfrm>
          <a:custGeom>
            <a:avLst/>
            <a:gdLst>
              <a:gd name="connsiteX0" fmla="*/ 3702321 w 7745301"/>
              <a:gd name="connsiteY0" fmla="*/ 1 h 5116750"/>
              <a:gd name="connsiteX1" fmla="*/ 6217926 w 7745301"/>
              <a:gd name="connsiteY1" fmla="*/ 504118 h 5116750"/>
              <a:gd name="connsiteX2" fmla="*/ 7691963 w 7745301"/>
              <a:gd name="connsiteY2" fmla="*/ 1956116 h 5116750"/>
              <a:gd name="connsiteX3" fmla="*/ 7018768 w 7745301"/>
              <a:gd name="connsiteY3" fmla="*/ 4594118 h 5116750"/>
              <a:gd name="connsiteX4" fmla="*/ 3330769 w 7745301"/>
              <a:gd name="connsiteY4" fmla="*/ 5060764 h 5116750"/>
              <a:gd name="connsiteX5" fmla="*/ 448565 w 7745301"/>
              <a:gd name="connsiteY5" fmla="*/ 4100663 h 5116750"/>
              <a:gd name="connsiteX6" fmla="*/ 444295 w 7745301"/>
              <a:gd name="connsiteY6" fmla="*/ 4094686 h 5116750"/>
              <a:gd name="connsiteX7" fmla="*/ 428551 w 7745301"/>
              <a:gd name="connsiteY7" fmla="*/ 4079438 h 5116750"/>
              <a:gd name="connsiteX8" fmla="*/ 0 w 7745301"/>
              <a:gd name="connsiteY8" fmla="*/ 2902523 h 5116750"/>
              <a:gd name="connsiteX9" fmla="*/ 23926 w 7745301"/>
              <a:gd name="connsiteY9" fmla="*/ 2595143 h 5116750"/>
              <a:gd name="connsiteX10" fmla="*/ 78299 w 7745301"/>
              <a:gd name="connsiteY10" fmla="*/ 2368287 h 5116750"/>
              <a:gd name="connsiteX11" fmla="*/ 96408 w 7745301"/>
              <a:gd name="connsiteY11" fmla="*/ 2246138 h 5116750"/>
              <a:gd name="connsiteX12" fmla="*/ 858938 w 7745301"/>
              <a:gd name="connsiteY12" fmla="*/ 998674 h 5116750"/>
              <a:gd name="connsiteX13" fmla="*/ 784483 w 7745301"/>
              <a:gd name="connsiteY13" fmla="*/ 373158 h 5116750"/>
              <a:gd name="connsiteX14" fmla="*/ 1744942 w 7745301"/>
              <a:gd name="connsiteY14" fmla="*/ 499346 h 5116750"/>
              <a:gd name="connsiteX15" fmla="*/ 3702321 w 7745301"/>
              <a:gd name="connsiteY15" fmla="*/ 1 h 5116750"/>
              <a:gd name="connsiteX0" fmla="*/ 3718157 w 7761137"/>
              <a:gd name="connsiteY0" fmla="*/ 1 h 5116750"/>
              <a:gd name="connsiteX1" fmla="*/ 6233762 w 7761137"/>
              <a:gd name="connsiteY1" fmla="*/ 504118 h 5116750"/>
              <a:gd name="connsiteX2" fmla="*/ 7707799 w 7761137"/>
              <a:gd name="connsiteY2" fmla="*/ 1956116 h 5116750"/>
              <a:gd name="connsiteX3" fmla="*/ 7034604 w 7761137"/>
              <a:gd name="connsiteY3" fmla="*/ 4594118 h 5116750"/>
              <a:gd name="connsiteX4" fmla="*/ 3346605 w 7761137"/>
              <a:gd name="connsiteY4" fmla="*/ 5060764 h 5116750"/>
              <a:gd name="connsiteX5" fmla="*/ 464401 w 7761137"/>
              <a:gd name="connsiteY5" fmla="*/ 4100663 h 5116750"/>
              <a:gd name="connsiteX6" fmla="*/ 460131 w 7761137"/>
              <a:gd name="connsiteY6" fmla="*/ 4094686 h 5116750"/>
              <a:gd name="connsiteX7" fmla="*/ 444387 w 7761137"/>
              <a:gd name="connsiteY7" fmla="*/ 4079438 h 5116750"/>
              <a:gd name="connsiteX8" fmla="*/ 15836 w 7761137"/>
              <a:gd name="connsiteY8" fmla="*/ 2902523 h 5116750"/>
              <a:gd name="connsiteX9" fmla="*/ 94135 w 7761137"/>
              <a:gd name="connsiteY9" fmla="*/ 2368287 h 5116750"/>
              <a:gd name="connsiteX10" fmla="*/ 112244 w 7761137"/>
              <a:gd name="connsiteY10" fmla="*/ 2246138 h 5116750"/>
              <a:gd name="connsiteX11" fmla="*/ 874774 w 7761137"/>
              <a:gd name="connsiteY11" fmla="*/ 998674 h 5116750"/>
              <a:gd name="connsiteX12" fmla="*/ 800319 w 7761137"/>
              <a:gd name="connsiteY12" fmla="*/ 373158 h 5116750"/>
              <a:gd name="connsiteX13" fmla="*/ 1760778 w 7761137"/>
              <a:gd name="connsiteY13" fmla="*/ 499346 h 5116750"/>
              <a:gd name="connsiteX14" fmla="*/ 3718157 w 7761137"/>
              <a:gd name="connsiteY14" fmla="*/ 1 h 5116750"/>
              <a:gd name="connsiteX0" fmla="*/ 3733943 w 7776923"/>
              <a:gd name="connsiteY0" fmla="*/ 1 h 5116750"/>
              <a:gd name="connsiteX1" fmla="*/ 6249548 w 7776923"/>
              <a:gd name="connsiteY1" fmla="*/ 504118 h 5116750"/>
              <a:gd name="connsiteX2" fmla="*/ 7723585 w 7776923"/>
              <a:gd name="connsiteY2" fmla="*/ 1956116 h 5116750"/>
              <a:gd name="connsiteX3" fmla="*/ 7050390 w 7776923"/>
              <a:gd name="connsiteY3" fmla="*/ 4594118 h 5116750"/>
              <a:gd name="connsiteX4" fmla="*/ 3362391 w 7776923"/>
              <a:gd name="connsiteY4" fmla="*/ 5060764 h 5116750"/>
              <a:gd name="connsiteX5" fmla="*/ 480187 w 7776923"/>
              <a:gd name="connsiteY5" fmla="*/ 4100663 h 5116750"/>
              <a:gd name="connsiteX6" fmla="*/ 475917 w 7776923"/>
              <a:gd name="connsiteY6" fmla="*/ 4094686 h 5116750"/>
              <a:gd name="connsiteX7" fmla="*/ 460173 w 7776923"/>
              <a:gd name="connsiteY7" fmla="*/ 4079438 h 5116750"/>
              <a:gd name="connsiteX8" fmla="*/ 31622 w 7776923"/>
              <a:gd name="connsiteY8" fmla="*/ 2902523 h 5116750"/>
              <a:gd name="connsiteX9" fmla="*/ 128030 w 7776923"/>
              <a:gd name="connsiteY9" fmla="*/ 2246138 h 5116750"/>
              <a:gd name="connsiteX10" fmla="*/ 890560 w 7776923"/>
              <a:gd name="connsiteY10" fmla="*/ 998674 h 5116750"/>
              <a:gd name="connsiteX11" fmla="*/ 816105 w 7776923"/>
              <a:gd name="connsiteY11" fmla="*/ 373158 h 5116750"/>
              <a:gd name="connsiteX12" fmla="*/ 1776564 w 7776923"/>
              <a:gd name="connsiteY12" fmla="*/ 499346 h 5116750"/>
              <a:gd name="connsiteX13" fmla="*/ 3733943 w 7776923"/>
              <a:gd name="connsiteY13" fmla="*/ 1 h 5116750"/>
              <a:gd name="connsiteX0" fmla="*/ 3729138 w 7772118"/>
              <a:gd name="connsiteY0" fmla="*/ 1 h 5116750"/>
              <a:gd name="connsiteX1" fmla="*/ 6244743 w 7772118"/>
              <a:gd name="connsiteY1" fmla="*/ 504118 h 5116750"/>
              <a:gd name="connsiteX2" fmla="*/ 7718780 w 7772118"/>
              <a:gd name="connsiteY2" fmla="*/ 1956116 h 5116750"/>
              <a:gd name="connsiteX3" fmla="*/ 7045585 w 7772118"/>
              <a:gd name="connsiteY3" fmla="*/ 4594118 h 5116750"/>
              <a:gd name="connsiteX4" fmla="*/ 3357586 w 7772118"/>
              <a:gd name="connsiteY4" fmla="*/ 5060764 h 5116750"/>
              <a:gd name="connsiteX5" fmla="*/ 475382 w 7772118"/>
              <a:gd name="connsiteY5" fmla="*/ 4100663 h 5116750"/>
              <a:gd name="connsiteX6" fmla="*/ 471112 w 7772118"/>
              <a:gd name="connsiteY6" fmla="*/ 4094686 h 5116750"/>
              <a:gd name="connsiteX7" fmla="*/ 455368 w 7772118"/>
              <a:gd name="connsiteY7" fmla="*/ 4079438 h 5116750"/>
              <a:gd name="connsiteX8" fmla="*/ 26817 w 7772118"/>
              <a:gd name="connsiteY8" fmla="*/ 2902523 h 5116750"/>
              <a:gd name="connsiteX9" fmla="*/ 137080 w 7772118"/>
              <a:gd name="connsiteY9" fmla="*/ 2116479 h 5116750"/>
              <a:gd name="connsiteX10" fmla="*/ 885755 w 7772118"/>
              <a:gd name="connsiteY10" fmla="*/ 998674 h 5116750"/>
              <a:gd name="connsiteX11" fmla="*/ 811300 w 7772118"/>
              <a:gd name="connsiteY11" fmla="*/ 373158 h 5116750"/>
              <a:gd name="connsiteX12" fmla="*/ 1771759 w 7772118"/>
              <a:gd name="connsiteY12" fmla="*/ 499346 h 5116750"/>
              <a:gd name="connsiteX13" fmla="*/ 3729138 w 7772118"/>
              <a:gd name="connsiteY13" fmla="*/ 1 h 5116750"/>
              <a:gd name="connsiteX0" fmla="*/ 3729138 w 7772118"/>
              <a:gd name="connsiteY0" fmla="*/ 1 h 5096139"/>
              <a:gd name="connsiteX1" fmla="*/ 6244743 w 7772118"/>
              <a:gd name="connsiteY1" fmla="*/ 504118 h 5096139"/>
              <a:gd name="connsiteX2" fmla="*/ 7718780 w 7772118"/>
              <a:gd name="connsiteY2" fmla="*/ 1956116 h 5096139"/>
              <a:gd name="connsiteX3" fmla="*/ 7045585 w 7772118"/>
              <a:gd name="connsiteY3" fmla="*/ 4594118 h 5096139"/>
              <a:gd name="connsiteX4" fmla="*/ 3357586 w 7772118"/>
              <a:gd name="connsiteY4" fmla="*/ 5060764 h 5096139"/>
              <a:gd name="connsiteX5" fmla="*/ 475382 w 7772118"/>
              <a:gd name="connsiteY5" fmla="*/ 4100663 h 5096139"/>
              <a:gd name="connsiteX6" fmla="*/ 471112 w 7772118"/>
              <a:gd name="connsiteY6" fmla="*/ 4094686 h 5096139"/>
              <a:gd name="connsiteX7" fmla="*/ 455368 w 7772118"/>
              <a:gd name="connsiteY7" fmla="*/ 4079438 h 5096139"/>
              <a:gd name="connsiteX8" fmla="*/ 26817 w 7772118"/>
              <a:gd name="connsiteY8" fmla="*/ 2902523 h 5096139"/>
              <a:gd name="connsiteX9" fmla="*/ 137080 w 7772118"/>
              <a:gd name="connsiteY9" fmla="*/ 2116479 h 5096139"/>
              <a:gd name="connsiteX10" fmla="*/ 885755 w 7772118"/>
              <a:gd name="connsiteY10" fmla="*/ 998674 h 5096139"/>
              <a:gd name="connsiteX11" fmla="*/ 811300 w 7772118"/>
              <a:gd name="connsiteY11" fmla="*/ 373158 h 5096139"/>
              <a:gd name="connsiteX12" fmla="*/ 1771759 w 7772118"/>
              <a:gd name="connsiteY12" fmla="*/ 499346 h 5096139"/>
              <a:gd name="connsiteX13" fmla="*/ 3729138 w 7772118"/>
              <a:gd name="connsiteY13" fmla="*/ 1 h 5096139"/>
              <a:gd name="connsiteX0" fmla="*/ 3729138 w 7764503"/>
              <a:gd name="connsiteY0" fmla="*/ 1 h 5061926"/>
              <a:gd name="connsiteX1" fmla="*/ 6244743 w 7764503"/>
              <a:gd name="connsiteY1" fmla="*/ 504118 h 5061926"/>
              <a:gd name="connsiteX2" fmla="*/ 7718780 w 7764503"/>
              <a:gd name="connsiteY2" fmla="*/ 1956116 h 5061926"/>
              <a:gd name="connsiteX3" fmla="*/ 7009765 w 7764503"/>
              <a:gd name="connsiteY3" fmla="*/ 4240028 h 5061926"/>
              <a:gd name="connsiteX4" fmla="*/ 3357586 w 7764503"/>
              <a:gd name="connsiteY4" fmla="*/ 5060764 h 5061926"/>
              <a:gd name="connsiteX5" fmla="*/ 475382 w 7764503"/>
              <a:gd name="connsiteY5" fmla="*/ 4100663 h 5061926"/>
              <a:gd name="connsiteX6" fmla="*/ 471112 w 7764503"/>
              <a:gd name="connsiteY6" fmla="*/ 4094686 h 5061926"/>
              <a:gd name="connsiteX7" fmla="*/ 455368 w 7764503"/>
              <a:gd name="connsiteY7" fmla="*/ 4079438 h 5061926"/>
              <a:gd name="connsiteX8" fmla="*/ 26817 w 7764503"/>
              <a:gd name="connsiteY8" fmla="*/ 2902523 h 5061926"/>
              <a:gd name="connsiteX9" fmla="*/ 137080 w 7764503"/>
              <a:gd name="connsiteY9" fmla="*/ 2116479 h 5061926"/>
              <a:gd name="connsiteX10" fmla="*/ 885755 w 7764503"/>
              <a:gd name="connsiteY10" fmla="*/ 998674 h 5061926"/>
              <a:gd name="connsiteX11" fmla="*/ 811300 w 7764503"/>
              <a:gd name="connsiteY11" fmla="*/ 373158 h 5061926"/>
              <a:gd name="connsiteX12" fmla="*/ 1771759 w 7764503"/>
              <a:gd name="connsiteY12" fmla="*/ 499346 h 5061926"/>
              <a:gd name="connsiteX13" fmla="*/ 3729138 w 7764503"/>
              <a:gd name="connsiteY13" fmla="*/ 1 h 5061926"/>
              <a:gd name="connsiteX0" fmla="*/ 3729138 w 7746582"/>
              <a:gd name="connsiteY0" fmla="*/ 1 h 5061961"/>
              <a:gd name="connsiteX1" fmla="*/ 6244743 w 7746582"/>
              <a:gd name="connsiteY1" fmla="*/ 504118 h 5061961"/>
              <a:gd name="connsiteX2" fmla="*/ 7698507 w 7746582"/>
              <a:gd name="connsiteY2" fmla="*/ 1893640 h 5061961"/>
              <a:gd name="connsiteX3" fmla="*/ 7009765 w 7746582"/>
              <a:gd name="connsiteY3" fmla="*/ 4240028 h 5061961"/>
              <a:gd name="connsiteX4" fmla="*/ 3357586 w 7746582"/>
              <a:gd name="connsiteY4" fmla="*/ 5060764 h 5061961"/>
              <a:gd name="connsiteX5" fmla="*/ 475382 w 7746582"/>
              <a:gd name="connsiteY5" fmla="*/ 4100663 h 5061961"/>
              <a:gd name="connsiteX6" fmla="*/ 471112 w 7746582"/>
              <a:gd name="connsiteY6" fmla="*/ 4094686 h 5061961"/>
              <a:gd name="connsiteX7" fmla="*/ 455368 w 7746582"/>
              <a:gd name="connsiteY7" fmla="*/ 4079438 h 5061961"/>
              <a:gd name="connsiteX8" fmla="*/ 26817 w 7746582"/>
              <a:gd name="connsiteY8" fmla="*/ 2902523 h 5061961"/>
              <a:gd name="connsiteX9" fmla="*/ 137080 w 7746582"/>
              <a:gd name="connsiteY9" fmla="*/ 2116479 h 5061961"/>
              <a:gd name="connsiteX10" fmla="*/ 885755 w 7746582"/>
              <a:gd name="connsiteY10" fmla="*/ 998674 h 5061961"/>
              <a:gd name="connsiteX11" fmla="*/ 811300 w 7746582"/>
              <a:gd name="connsiteY11" fmla="*/ 373158 h 5061961"/>
              <a:gd name="connsiteX12" fmla="*/ 1771759 w 7746582"/>
              <a:gd name="connsiteY12" fmla="*/ 499346 h 5061961"/>
              <a:gd name="connsiteX13" fmla="*/ 3729138 w 7746582"/>
              <a:gd name="connsiteY13" fmla="*/ 1 h 5061961"/>
              <a:gd name="connsiteX0" fmla="*/ 3729138 w 7748607"/>
              <a:gd name="connsiteY0" fmla="*/ 1 h 5061961"/>
              <a:gd name="connsiteX1" fmla="*/ 6244743 w 7748607"/>
              <a:gd name="connsiteY1" fmla="*/ 504118 h 5061961"/>
              <a:gd name="connsiteX2" fmla="*/ 7698507 w 7748607"/>
              <a:gd name="connsiteY2" fmla="*/ 1893640 h 5061961"/>
              <a:gd name="connsiteX3" fmla="*/ 7009765 w 7748607"/>
              <a:gd name="connsiteY3" fmla="*/ 4240028 h 5061961"/>
              <a:gd name="connsiteX4" fmla="*/ 3357586 w 7748607"/>
              <a:gd name="connsiteY4" fmla="*/ 5060764 h 5061961"/>
              <a:gd name="connsiteX5" fmla="*/ 475382 w 7748607"/>
              <a:gd name="connsiteY5" fmla="*/ 4100663 h 5061961"/>
              <a:gd name="connsiteX6" fmla="*/ 471112 w 7748607"/>
              <a:gd name="connsiteY6" fmla="*/ 4094686 h 5061961"/>
              <a:gd name="connsiteX7" fmla="*/ 455368 w 7748607"/>
              <a:gd name="connsiteY7" fmla="*/ 4079438 h 5061961"/>
              <a:gd name="connsiteX8" fmla="*/ 26817 w 7748607"/>
              <a:gd name="connsiteY8" fmla="*/ 2902523 h 5061961"/>
              <a:gd name="connsiteX9" fmla="*/ 137080 w 7748607"/>
              <a:gd name="connsiteY9" fmla="*/ 2116479 h 5061961"/>
              <a:gd name="connsiteX10" fmla="*/ 885755 w 7748607"/>
              <a:gd name="connsiteY10" fmla="*/ 998674 h 5061961"/>
              <a:gd name="connsiteX11" fmla="*/ 811300 w 7748607"/>
              <a:gd name="connsiteY11" fmla="*/ 373158 h 5061961"/>
              <a:gd name="connsiteX12" fmla="*/ 1771759 w 7748607"/>
              <a:gd name="connsiteY12" fmla="*/ 499346 h 5061961"/>
              <a:gd name="connsiteX13" fmla="*/ 3729138 w 7748607"/>
              <a:gd name="connsiteY13" fmla="*/ 1 h 5061961"/>
              <a:gd name="connsiteX0" fmla="*/ 3729138 w 7741343"/>
              <a:gd name="connsiteY0" fmla="*/ 1 h 5061961"/>
              <a:gd name="connsiteX1" fmla="*/ 6244743 w 7741343"/>
              <a:gd name="connsiteY1" fmla="*/ 504118 h 5061961"/>
              <a:gd name="connsiteX2" fmla="*/ 7698507 w 7741343"/>
              <a:gd name="connsiteY2" fmla="*/ 1893640 h 5061961"/>
              <a:gd name="connsiteX3" fmla="*/ 7009765 w 7741343"/>
              <a:gd name="connsiteY3" fmla="*/ 4240028 h 5061961"/>
              <a:gd name="connsiteX4" fmla="*/ 3357586 w 7741343"/>
              <a:gd name="connsiteY4" fmla="*/ 5060764 h 5061961"/>
              <a:gd name="connsiteX5" fmla="*/ 475382 w 7741343"/>
              <a:gd name="connsiteY5" fmla="*/ 4100663 h 5061961"/>
              <a:gd name="connsiteX6" fmla="*/ 471112 w 7741343"/>
              <a:gd name="connsiteY6" fmla="*/ 4094686 h 5061961"/>
              <a:gd name="connsiteX7" fmla="*/ 455368 w 7741343"/>
              <a:gd name="connsiteY7" fmla="*/ 4079438 h 5061961"/>
              <a:gd name="connsiteX8" fmla="*/ 26817 w 7741343"/>
              <a:gd name="connsiteY8" fmla="*/ 2902523 h 5061961"/>
              <a:gd name="connsiteX9" fmla="*/ 137080 w 7741343"/>
              <a:gd name="connsiteY9" fmla="*/ 2116479 h 5061961"/>
              <a:gd name="connsiteX10" fmla="*/ 885755 w 7741343"/>
              <a:gd name="connsiteY10" fmla="*/ 998674 h 5061961"/>
              <a:gd name="connsiteX11" fmla="*/ 811300 w 7741343"/>
              <a:gd name="connsiteY11" fmla="*/ 373158 h 5061961"/>
              <a:gd name="connsiteX12" fmla="*/ 1771759 w 7741343"/>
              <a:gd name="connsiteY12" fmla="*/ 499346 h 5061961"/>
              <a:gd name="connsiteX13" fmla="*/ 3729138 w 7741343"/>
              <a:gd name="connsiteY13" fmla="*/ 1 h 5061961"/>
              <a:gd name="connsiteX0" fmla="*/ 3729138 w 7741193"/>
              <a:gd name="connsiteY0" fmla="*/ 1 h 5061961"/>
              <a:gd name="connsiteX1" fmla="*/ 6323144 w 7741193"/>
              <a:gd name="connsiteY1" fmla="*/ 313740 h 5061961"/>
              <a:gd name="connsiteX2" fmla="*/ 7698507 w 7741193"/>
              <a:gd name="connsiteY2" fmla="*/ 1893640 h 5061961"/>
              <a:gd name="connsiteX3" fmla="*/ 7009765 w 7741193"/>
              <a:gd name="connsiteY3" fmla="*/ 4240028 h 5061961"/>
              <a:gd name="connsiteX4" fmla="*/ 3357586 w 7741193"/>
              <a:gd name="connsiteY4" fmla="*/ 5060764 h 5061961"/>
              <a:gd name="connsiteX5" fmla="*/ 475382 w 7741193"/>
              <a:gd name="connsiteY5" fmla="*/ 4100663 h 5061961"/>
              <a:gd name="connsiteX6" fmla="*/ 471112 w 7741193"/>
              <a:gd name="connsiteY6" fmla="*/ 4094686 h 5061961"/>
              <a:gd name="connsiteX7" fmla="*/ 455368 w 7741193"/>
              <a:gd name="connsiteY7" fmla="*/ 4079438 h 5061961"/>
              <a:gd name="connsiteX8" fmla="*/ 26817 w 7741193"/>
              <a:gd name="connsiteY8" fmla="*/ 2902523 h 5061961"/>
              <a:gd name="connsiteX9" fmla="*/ 137080 w 7741193"/>
              <a:gd name="connsiteY9" fmla="*/ 2116479 h 5061961"/>
              <a:gd name="connsiteX10" fmla="*/ 885755 w 7741193"/>
              <a:gd name="connsiteY10" fmla="*/ 998674 h 5061961"/>
              <a:gd name="connsiteX11" fmla="*/ 811300 w 7741193"/>
              <a:gd name="connsiteY11" fmla="*/ 373158 h 5061961"/>
              <a:gd name="connsiteX12" fmla="*/ 1771759 w 7741193"/>
              <a:gd name="connsiteY12" fmla="*/ 499346 h 5061961"/>
              <a:gd name="connsiteX13" fmla="*/ 3729138 w 7741193"/>
              <a:gd name="connsiteY13" fmla="*/ 1 h 5061961"/>
              <a:gd name="connsiteX0" fmla="*/ 3730409 w 7742464"/>
              <a:gd name="connsiteY0" fmla="*/ 1 h 5061961"/>
              <a:gd name="connsiteX1" fmla="*/ 6324415 w 7742464"/>
              <a:gd name="connsiteY1" fmla="*/ 313740 h 5061961"/>
              <a:gd name="connsiteX2" fmla="*/ 7699778 w 7742464"/>
              <a:gd name="connsiteY2" fmla="*/ 1893640 h 5061961"/>
              <a:gd name="connsiteX3" fmla="*/ 7011036 w 7742464"/>
              <a:gd name="connsiteY3" fmla="*/ 4240028 h 5061961"/>
              <a:gd name="connsiteX4" fmla="*/ 3358857 w 7742464"/>
              <a:gd name="connsiteY4" fmla="*/ 5060764 h 5061961"/>
              <a:gd name="connsiteX5" fmla="*/ 476653 w 7742464"/>
              <a:gd name="connsiteY5" fmla="*/ 4100663 h 5061961"/>
              <a:gd name="connsiteX6" fmla="*/ 472383 w 7742464"/>
              <a:gd name="connsiteY6" fmla="*/ 4094686 h 5061961"/>
              <a:gd name="connsiteX7" fmla="*/ 473817 w 7742464"/>
              <a:gd name="connsiteY7" fmla="*/ 4387149 h 5061961"/>
              <a:gd name="connsiteX8" fmla="*/ 28088 w 7742464"/>
              <a:gd name="connsiteY8" fmla="*/ 2902523 h 5061961"/>
              <a:gd name="connsiteX9" fmla="*/ 138351 w 7742464"/>
              <a:gd name="connsiteY9" fmla="*/ 2116479 h 5061961"/>
              <a:gd name="connsiteX10" fmla="*/ 887026 w 7742464"/>
              <a:gd name="connsiteY10" fmla="*/ 998674 h 5061961"/>
              <a:gd name="connsiteX11" fmla="*/ 812571 w 7742464"/>
              <a:gd name="connsiteY11" fmla="*/ 373158 h 5061961"/>
              <a:gd name="connsiteX12" fmla="*/ 1773030 w 7742464"/>
              <a:gd name="connsiteY12" fmla="*/ 499346 h 5061961"/>
              <a:gd name="connsiteX13" fmla="*/ 3730409 w 7742464"/>
              <a:gd name="connsiteY13" fmla="*/ 1 h 5061961"/>
              <a:gd name="connsiteX0" fmla="*/ 3730409 w 7742464"/>
              <a:gd name="connsiteY0" fmla="*/ 1 h 5061961"/>
              <a:gd name="connsiteX1" fmla="*/ 6324415 w 7742464"/>
              <a:gd name="connsiteY1" fmla="*/ 313740 h 5061961"/>
              <a:gd name="connsiteX2" fmla="*/ 7699778 w 7742464"/>
              <a:gd name="connsiteY2" fmla="*/ 1893640 h 5061961"/>
              <a:gd name="connsiteX3" fmla="*/ 7011036 w 7742464"/>
              <a:gd name="connsiteY3" fmla="*/ 4240028 h 5061961"/>
              <a:gd name="connsiteX4" fmla="*/ 3358857 w 7742464"/>
              <a:gd name="connsiteY4" fmla="*/ 5060764 h 5061961"/>
              <a:gd name="connsiteX5" fmla="*/ 476653 w 7742464"/>
              <a:gd name="connsiteY5" fmla="*/ 4100663 h 5061961"/>
              <a:gd name="connsiteX6" fmla="*/ 473817 w 7742464"/>
              <a:gd name="connsiteY6" fmla="*/ 4387149 h 5061961"/>
              <a:gd name="connsiteX7" fmla="*/ 28088 w 7742464"/>
              <a:gd name="connsiteY7" fmla="*/ 2902523 h 5061961"/>
              <a:gd name="connsiteX8" fmla="*/ 138351 w 7742464"/>
              <a:gd name="connsiteY8" fmla="*/ 2116479 h 5061961"/>
              <a:gd name="connsiteX9" fmla="*/ 887026 w 7742464"/>
              <a:gd name="connsiteY9" fmla="*/ 998674 h 5061961"/>
              <a:gd name="connsiteX10" fmla="*/ 812571 w 7742464"/>
              <a:gd name="connsiteY10" fmla="*/ 373158 h 5061961"/>
              <a:gd name="connsiteX11" fmla="*/ 1773030 w 7742464"/>
              <a:gd name="connsiteY11" fmla="*/ 499346 h 5061961"/>
              <a:gd name="connsiteX12" fmla="*/ 3730409 w 7742464"/>
              <a:gd name="connsiteY12" fmla="*/ 1 h 5061961"/>
              <a:gd name="connsiteX0" fmla="*/ 3730409 w 7742464"/>
              <a:gd name="connsiteY0" fmla="*/ 1 h 5062019"/>
              <a:gd name="connsiteX1" fmla="*/ 6324415 w 7742464"/>
              <a:gd name="connsiteY1" fmla="*/ 313740 h 5062019"/>
              <a:gd name="connsiteX2" fmla="*/ 7699778 w 7742464"/>
              <a:gd name="connsiteY2" fmla="*/ 1893640 h 5062019"/>
              <a:gd name="connsiteX3" fmla="*/ 7011036 w 7742464"/>
              <a:gd name="connsiteY3" fmla="*/ 4240028 h 5062019"/>
              <a:gd name="connsiteX4" fmla="*/ 3358857 w 7742464"/>
              <a:gd name="connsiteY4" fmla="*/ 5060764 h 5062019"/>
              <a:gd name="connsiteX5" fmla="*/ 473817 w 7742464"/>
              <a:gd name="connsiteY5" fmla="*/ 4387149 h 5062019"/>
              <a:gd name="connsiteX6" fmla="*/ 28088 w 7742464"/>
              <a:gd name="connsiteY6" fmla="*/ 2902523 h 5062019"/>
              <a:gd name="connsiteX7" fmla="*/ 138351 w 7742464"/>
              <a:gd name="connsiteY7" fmla="*/ 2116479 h 5062019"/>
              <a:gd name="connsiteX8" fmla="*/ 887026 w 7742464"/>
              <a:gd name="connsiteY8" fmla="*/ 998674 h 5062019"/>
              <a:gd name="connsiteX9" fmla="*/ 812571 w 7742464"/>
              <a:gd name="connsiteY9" fmla="*/ 373158 h 5062019"/>
              <a:gd name="connsiteX10" fmla="*/ 1773030 w 7742464"/>
              <a:gd name="connsiteY10" fmla="*/ 499346 h 5062019"/>
              <a:gd name="connsiteX11" fmla="*/ 3730409 w 7742464"/>
              <a:gd name="connsiteY11" fmla="*/ 1 h 5062019"/>
              <a:gd name="connsiteX0" fmla="*/ 3736775 w 7748830"/>
              <a:gd name="connsiteY0" fmla="*/ 1 h 5084826"/>
              <a:gd name="connsiteX1" fmla="*/ 6330781 w 7748830"/>
              <a:gd name="connsiteY1" fmla="*/ 313740 h 5084826"/>
              <a:gd name="connsiteX2" fmla="*/ 7706144 w 7748830"/>
              <a:gd name="connsiteY2" fmla="*/ 1893640 h 5084826"/>
              <a:gd name="connsiteX3" fmla="*/ 7017402 w 7748830"/>
              <a:gd name="connsiteY3" fmla="*/ 4240028 h 5084826"/>
              <a:gd name="connsiteX4" fmla="*/ 3365223 w 7748830"/>
              <a:gd name="connsiteY4" fmla="*/ 5060764 h 5084826"/>
              <a:gd name="connsiteX5" fmla="*/ 566153 w 7748830"/>
              <a:gd name="connsiteY5" fmla="*/ 4685337 h 5084826"/>
              <a:gd name="connsiteX6" fmla="*/ 34454 w 7748830"/>
              <a:gd name="connsiteY6" fmla="*/ 2902523 h 5084826"/>
              <a:gd name="connsiteX7" fmla="*/ 144717 w 7748830"/>
              <a:gd name="connsiteY7" fmla="*/ 2116479 h 5084826"/>
              <a:gd name="connsiteX8" fmla="*/ 893392 w 7748830"/>
              <a:gd name="connsiteY8" fmla="*/ 998674 h 5084826"/>
              <a:gd name="connsiteX9" fmla="*/ 818937 w 7748830"/>
              <a:gd name="connsiteY9" fmla="*/ 373158 h 5084826"/>
              <a:gd name="connsiteX10" fmla="*/ 1779396 w 7748830"/>
              <a:gd name="connsiteY10" fmla="*/ 499346 h 5084826"/>
              <a:gd name="connsiteX11" fmla="*/ 3736775 w 7748830"/>
              <a:gd name="connsiteY11" fmla="*/ 1 h 5084826"/>
              <a:gd name="connsiteX0" fmla="*/ 3626592 w 7638647"/>
              <a:gd name="connsiteY0" fmla="*/ 1 h 5105505"/>
              <a:gd name="connsiteX1" fmla="*/ 6220598 w 7638647"/>
              <a:gd name="connsiteY1" fmla="*/ 313740 h 5105505"/>
              <a:gd name="connsiteX2" fmla="*/ 7595961 w 7638647"/>
              <a:gd name="connsiteY2" fmla="*/ 1893640 h 5105505"/>
              <a:gd name="connsiteX3" fmla="*/ 6907219 w 7638647"/>
              <a:gd name="connsiteY3" fmla="*/ 4240028 h 5105505"/>
              <a:gd name="connsiteX4" fmla="*/ 3255040 w 7638647"/>
              <a:gd name="connsiteY4" fmla="*/ 5060764 h 5105505"/>
              <a:gd name="connsiteX5" fmla="*/ 455970 w 7638647"/>
              <a:gd name="connsiteY5" fmla="*/ 4685337 h 5105505"/>
              <a:gd name="connsiteX6" fmla="*/ 34534 w 7638647"/>
              <a:gd name="connsiteY6" fmla="*/ 2116479 h 5105505"/>
              <a:gd name="connsiteX7" fmla="*/ 783209 w 7638647"/>
              <a:gd name="connsiteY7" fmla="*/ 998674 h 5105505"/>
              <a:gd name="connsiteX8" fmla="*/ 708754 w 7638647"/>
              <a:gd name="connsiteY8" fmla="*/ 373158 h 5105505"/>
              <a:gd name="connsiteX9" fmla="*/ 1669213 w 7638647"/>
              <a:gd name="connsiteY9" fmla="*/ 499346 h 5105505"/>
              <a:gd name="connsiteX10" fmla="*/ 3626592 w 7638647"/>
              <a:gd name="connsiteY10" fmla="*/ 1 h 5105505"/>
              <a:gd name="connsiteX0" fmla="*/ 3603023 w 7615078"/>
              <a:gd name="connsiteY0" fmla="*/ 1 h 5124997"/>
              <a:gd name="connsiteX1" fmla="*/ 6197029 w 7615078"/>
              <a:gd name="connsiteY1" fmla="*/ 313740 h 5124997"/>
              <a:gd name="connsiteX2" fmla="*/ 7572392 w 7615078"/>
              <a:gd name="connsiteY2" fmla="*/ 1893640 h 5124997"/>
              <a:gd name="connsiteX3" fmla="*/ 6883650 w 7615078"/>
              <a:gd name="connsiteY3" fmla="*/ 4240028 h 5124997"/>
              <a:gd name="connsiteX4" fmla="*/ 3231471 w 7615078"/>
              <a:gd name="connsiteY4" fmla="*/ 5060764 h 5124997"/>
              <a:gd name="connsiteX5" fmla="*/ 633161 w 7615078"/>
              <a:gd name="connsiteY5" fmla="*/ 4739149 h 5124997"/>
              <a:gd name="connsiteX6" fmla="*/ 10965 w 7615078"/>
              <a:gd name="connsiteY6" fmla="*/ 2116479 h 5124997"/>
              <a:gd name="connsiteX7" fmla="*/ 759640 w 7615078"/>
              <a:gd name="connsiteY7" fmla="*/ 998674 h 5124997"/>
              <a:gd name="connsiteX8" fmla="*/ 685185 w 7615078"/>
              <a:gd name="connsiteY8" fmla="*/ 373158 h 5124997"/>
              <a:gd name="connsiteX9" fmla="*/ 1645644 w 7615078"/>
              <a:gd name="connsiteY9" fmla="*/ 499346 h 5124997"/>
              <a:gd name="connsiteX10" fmla="*/ 3603023 w 7615078"/>
              <a:gd name="connsiteY10" fmla="*/ 1 h 5124997"/>
              <a:gd name="connsiteX0" fmla="*/ 3604900 w 7616955"/>
              <a:gd name="connsiteY0" fmla="*/ 1 h 5156507"/>
              <a:gd name="connsiteX1" fmla="*/ 6198906 w 7616955"/>
              <a:gd name="connsiteY1" fmla="*/ 313740 h 5156507"/>
              <a:gd name="connsiteX2" fmla="*/ 7574269 w 7616955"/>
              <a:gd name="connsiteY2" fmla="*/ 1893640 h 5156507"/>
              <a:gd name="connsiteX3" fmla="*/ 6885527 w 7616955"/>
              <a:gd name="connsiteY3" fmla="*/ 4240028 h 5156507"/>
              <a:gd name="connsiteX4" fmla="*/ 3233348 w 7616955"/>
              <a:gd name="connsiteY4" fmla="*/ 5060764 h 5156507"/>
              <a:gd name="connsiteX5" fmla="*/ 600275 w 7616955"/>
              <a:gd name="connsiteY5" fmla="*/ 4809242 h 5156507"/>
              <a:gd name="connsiteX6" fmla="*/ 12842 w 7616955"/>
              <a:gd name="connsiteY6" fmla="*/ 2116479 h 5156507"/>
              <a:gd name="connsiteX7" fmla="*/ 761517 w 7616955"/>
              <a:gd name="connsiteY7" fmla="*/ 998674 h 5156507"/>
              <a:gd name="connsiteX8" fmla="*/ 687062 w 7616955"/>
              <a:gd name="connsiteY8" fmla="*/ 373158 h 5156507"/>
              <a:gd name="connsiteX9" fmla="*/ 1647521 w 7616955"/>
              <a:gd name="connsiteY9" fmla="*/ 499346 h 5156507"/>
              <a:gd name="connsiteX10" fmla="*/ 3604900 w 7616955"/>
              <a:gd name="connsiteY10" fmla="*/ 1 h 5156507"/>
              <a:gd name="connsiteX0" fmla="*/ 3605747 w 7617802"/>
              <a:gd name="connsiteY0" fmla="*/ 1 h 5103957"/>
              <a:gd name="connsiteX1" fmla="*/ 6199753 w 7617802"/>
              <a:gd name="connsiteY1" fmla="*/ 313740 h 5103957"/>
              <a:gd name="connsiteX2" fmla="*/ 7575116 w 7617802"/>
              <a:gd name="connsiteY2" fmla="*/ 1893640 h 5103957"/>
              <a:gd name="connsiteX3" fmla="*/ 6886374 w 7617802"/>
              <a:gd name="connsiteY3" fmla="*/ 4240028 h 5103957"/>
              <a:gd name="connsiteX4" fmla="*/ 3234195 w 7617802"/>
              <a:gd name="connsiteY4" fmla="*/ 5060764 h 5103957"/>
              <a:gd name="connsiteX5" fmla="*/ 588097 w 7617802"/>
              <a:gd name="connsiteY5" fmla="*/ 4680481 h 5103957"/>
              <a:gd name="connsiteX6" fmla="*/ 13689 w 7617802"/>
              <a:gd name="connsiteY6" fmla="*/ 2116479 h 5103957"/>
              <a:gd name="connsiteX7" fmla="*/ 762364 w 7617802"/>
              <a:gd name="connsiteY7" fmla="*/ 998674 h 5103957"/>
              <a:gd name="connsiteX8" fmla="*/ 687909 w 7617802"/>
              <a:gd name="connsiteY8" fmla="*/ 373158 h 5103957"/>
              <a:gd name="connsiteX9" fmla="*/ 1648368 w 7617802"/>
              <a:gd name="connsiteY9" fmla="*/ 499346 h 5103957"/>
              <a:gd name="connsiteX10" fmla="*/ 3605747 w 7617802"/>
              <a:gd name="connsiteY10" fmla="*/ 1 h 5103957"/>
              <a:gd name="connsiteX0" fmla="*/ 3603400 w 7615455"/>
              <a:gd name="connsiteY0" fmla="*/ 1 h 5103958"/>
              <a:gd name="connsiteX1" fmla="*/ 6197406 w 7615455"/>
              <a:gd name="connsiteY1" fmla="*/ 313740 h 5103958"/>
              <a:gd name="connsiteX2" fmla="*/ 7572769 w 7615455"/>
              <a:gd name="connsiteY2" fmla="*/ 1893640 h 5103958"/>
              <a:gd name="connsiteX3" fmla="*/ 6884027 w 7615455"/>
              <a:gd name="connsiteY3" fmla="*/ 4240028 h 5103958"/>
              <a:gd name="connsiteX4" fmla="*/ 3231848 w 7615455"/>
              <a:gd name="connsiteY4" fmla="*/ 5060764 h 5103958"/>
              <a:gd name="connsiteX5" fmla="*/ 585750 w 7615455"/>
              <a:gd name="connsiteY5" fmla="*/ 4680481 h 5103958"/>
              <a:gd name="connsiteX6" fmla="*/ 13865 w 7615455"/>
              <a:gd name="connsiteY6" fmla="*/ 2279334 h 5103958"/>
              <a:gd name="connsiteX7" fmla="*/ 760017 w 7615455"/>
              <a:gd name="connsiteY7" fmla="*/ 998674 h 5103958"/>
              <a:gd name="connsiteX8" fmla="*/ 685562 w 7615455"/>
              <a:gd name="connsiteY8" fmla="*/ 373158 h 5103958"/>
              <a:gd name="connsiteX9" fmla="*/ 1646021 w 7615455"/>
              <a:gd name="connsiteY9" fmla="*/ 499346 h 5103958"/>
              <a:gd name="connsiteX10" fmla="*/ 3603400 w 7615455"/>
              <a:gd name="connsiteY10" fmla="*/ 1 h 5103958"/>
              <a:gd name="connsiteX0" fmla="*/ 3603400 w 7554491"/>
              <a:gd name="connsiteY0" fmla="*/ 1 h 5103958"/>
              <a:gd name="connsiteX1" fmla="*/ 6197406 w 7554491"/>
              <a:gd name="connsiteY1" fmla="*/ 313740 h 5103958"/>
              <a:gd name="connsiteX2" fmla="*/ 7502348 w 7554491"/>
              <a:gd name="connsiteY2" fmla="*/ 1887069 h 5103958"/>
              <a:gd name="connsiteX3" fmla="*/ 6884027 w 7554491"/>
              <a:gd name="connsiteY3" fmla="*/ 4240028 h 5103958"/>
              <a:gd name="connsiteX4" fmla="*/ 3231848 w 7554491"/>
              <a:gd name="connsiteY4" fmla="*/ 5060764 h 5103958"/>
              <a:gd name="connsiteX5" fmla="*/ 585750 w 7554491"/>
              <a:gd name="connsiteY5" fmla="*/ 4680481 h 5103958"/>
              <a:gd name="connsiteX6" fmla="*/ 13865 w 7554491"/>
              <a:gd name="connsiteY6" fmla="*/ 2279334 h 5103958"/>
              <a:gd name="connsiteX7" fmla="*/ 760017 w 7554491"/>
              <a:gd name="connsiteY7" fmla="*/ 998674 h 5103958"/>
              <a:gd name="connsiteX8" fmla="*/ 685562 w 7554491"/>
              <a:gd name="connsiteY8" fmla="*/ 373158 h 5103958"/>
              <a:gd name="connsiteX9" fmla="*/ 1646021 w 7554491"/>
              <a:gd name="connsiteY9" fmla="*/ 499346 h 5103958"/>
              <a:gd name="connsiteX10" fmla="*/ 3603400 w 7554491"/>
              <a:gd name="connsiteY10" fmla="*/ 1 h 5103958"/>
              <a:gd name="connsiteX0" fmla="*/ 3603400 w 7546134"/>
              <a:gd name="connsiteY0" fmla="*/ 1 h 5103958"/>
              <a:gd name="connsiteX1" fmla="*/ 6197406 w 7546134"/>
              <a:gd name="connsiteY1" fmla="*/ 313740 h 5103958"/>
              <a:gd name="connsiteX2" fmla="*/ 7502348 w 7546134"/>
              <a:gd name="connsiteY2" fmla="*/ 1887069 h 5103958"/>
              <a:gd name="connsiteX3" fmla="*/ 6884027 w 7546134"/>
              <a:gd name="connsiteY3" fmla="*/ 4240028 h 5103958"/>
              <a:gd name="connsiteX4" fmla="*/ 3231848 w 7546134"/>
              <a:gd name="connsiteY4" fmla="*/ 5060764 h 5103958"/>
              <a:gd name="connsiteX5" fmla="*/ 585750 w 7546134"/>
              <a:gd name="connsiteY5" fmla="*/ 4680481 h 5103958"/>
              <a:gd name="connsiteX6" fmla="*/ 13865 w 7546134"/>
              <a:gd name="connsiteY6" fmla="*/ 2279334 h 5103958"/>
              <a:gd name="connsiteX7" fmla="*/ 760017 w 7546134"/>
              <a:gd name="connsiteY7" fmla="*/ 998674 h 5103958"/>
              <a:gd name="connsiteX8" fmla="*/ 685562 w 7546134"/>
              <a:gd name="connsiteY8" fmla="*/ 373158 h 5103958"/>
              <a:gd name="connsiteX9" fmla="*/ 1646021 w 7546134"/>
              <a:gd name="connsiteY9" fmla="*/ 499346 h 5103958"/>
              <a:gd name="connsiteX10" fmla="*/ 3603400 w 7546134"/>
              <a:gd name="connsiteY10" fmla="*/ 1 h 5103958"/>
              <a:gd name="connsiteX0" fmla="*/ 3603400 w 7546134"/>
              <a:gd name="connsiteY0" fmla="*/ 33665 h 5137622"/>
              <a:gd name="connsiteX1" fmla="*/ 6197406 w 7546134"/>
              <a:gd name="connsiteY1" fmla="*/ 347404 h 5137622"/>
              <a:gd name="connsiteX2" fmla="*/ 7502348 w 7546134"/>
              <a:gd name="connsiteY2" fmla="*/ 1920733 h 5137622"/>
              <a:gd name="connsiteX3" fmla="*/ 6884027 w 7546134"/>
              <a:gd name="connsiteY3" fmla="*/ 4273692 h 5137622"/>
              <a:gd name="connsiteX4" fmla="*/ 3231848 w 7546134"/>
              <a:gd name="connsiteY4" fmla="*/ 5094428 h 5137622"/>
              <a:gd name="connsiteX5" fmla="*/ 585750 w 7546134"/>
              <a:gd name="connsiteY5" fmla="*/ 4714145 h 5137622"/>
              <a:gd name="connsiteX6" fmla="*/ 13865 w 7546134"/>
              <a:gd name="connsiteY6" fmla="*/ 2312998 h 5137622"/>
              <a:gd name="connsiteX7" fmla="*/ 760017 w 7546134"/>
              <a:gd name="connsiteY7" fmla="*/ 1032338 h 5137622"/>
              <a:gd name="connsiteX8" fmla="*/ 685562 w 7546134"/>
              <a:gd name="connsiteY8" fmla="*/ 406822 h 5137622"/>
              <a:gd name="connsiteX9" fmla="*/ 1646021 w 7546134"/>
              <a:gd name="connsiteY9" fmla="*/ 533010 h 5137622"/>
              <a:gd name="connsiteX10" fmla="*/ 3603400 w 7546134"/>
              <a:gd name="connsiteY10" fmla="*/ 33665 h 5137622"/>
              <a:gd name="connsiteX0" fmla="*/ 3603400 w 7546134"/>
              <a:gd name="connsiteY0" fmla="*/ 33665 h 5137622"/>
              <a:gd name="connsiteX1" fmla="*/ 6197406 w 7546134"/>
              <a:gd name="connsiteY1" fmla="*/ 347404 h 5137622"/>
              <a:gd name="connsiteX2" fmla="*/ 7502348 w 7546134"/>
              <a:gd name="connsiteY2" fmla="*/ 1920733 h 5137622"/>
              <a:gd name="connsiteX3" fmla="*/ 6884027 w 7546134"/>
              <a:gd name="connsiteY3" fmla="*/ 4273692 h 5137622"/>
              <a:gd name="connsiteX4" fmla="*/ 3231848 w 7546134"/>
              <a:gd name="connsiteY4" fmla="*/ 5094428 h 5137622"/>
              <a:gd name="connsiteX5" fmla="*/ 585750 w 7546134"/>
              <a:gd name="connsiteY5" fmla="*/ 4714145 h 5137622"/>
              <a:gd name="connsiteX6" fmla="*/ 13865 w 7546134"/>
              <a:gd name="connsiteY6" fmla="*/ 2312998 h 5137622"/>
              <a:gd name="connsiteX7" fmla="*/ 760017 w 7546134"/>
              <a:gd name="connsiteY7" fmla="*/ 1032338 h 5137622"/>
              <a:gd name="connsiteX8" fmla="*/ 685562 w 7546134"/>
              <a:gd name="connsiteY8" fmla="*/ 406822 h 5137622"/>
              <a:gd name="connsiteX9" fmla="*/ 1646021 w 7546134"/>
              <a:gd name="connsiteY9" fmla="*/ 533010 h 5137622"/>
              <a:gd name="connsiteX10" fmla="*/ 3603400 w 7546134"/>
              <a:gd name="connsiteY10" fmla="*/ 33665 h 5137622"/>
              <a:gd name="connsiteX0" fmla="*/ 3603400 w 7417783"/>
              <a:gd name="connsiteY0" fmla="*/ 31687 h 5135644"/>
              <a:gd name="connsiteX1" fmla="*/ 6197406 w 7417783"/>
              <a:gd name="connsiteY1" fmla="*/ 345426 h 5135644"/>
              <a:gd name="connsiteX2" fmla="*/ 7339607 w 7417783"/>
              <a:gd name="connsiteY2" fmla="*/ 1827041 h 5135644"/>
              <a:gd name="connsiteX3" fmla="*/ 6884027 w 7417783"/>
              <a:gd name="connsiteY3" fmla="*/ 4271714 h 5135644"/>
              <a:gd name="connsiteX4" fmla="*/ 3231848 w 7417783"/>
              <a:gd name="connsiteY4" fmla="*/ 5092450 h 5135644"/>
              <a:gd name="connsiteX5" fmla="*/ 585750 w 7417783"/>
              <a:gd name="connsiteY5" fmla="*/ 4712167 h 5135644"/>
              <a:gd name="connsiteX6" fmla="*/ 13865 w 7417783"/>
              <a:gd name="connsiteY6" fmla="*/ 2311020 h 5135644"/>
              <a:gd name="connsiteX7" fmla="*/ 760017 w 7417783"/>
              <a:gd name="connsiteY7" fmla="*/ 1030360 h 5135644"/>
              <a:gd name="connsiteX8" fmla="*/ 685562 w 7417783"/>
              <a:gd name="connsiteY8" fmla="*/ 404844 h 5135644"/>
              <a:gd name="connsiteX9" fmla="*/ 1646021 w 7417783"/>
              <a:gd name="connsiteY9" fmla="*/ 531032 h 5135644"/>
              <a:gd name="connsiteX10" fmla="*/ 3603400 w 7417783"/>
              <a:gd name="connsiteY10" fmla="*/ 31687 h 5135644"/>
              <a:gd name="connsiteX0" fmla="*/ 3603400 w 7374876"/>
              <a:gd name="connsiteY0" fmla="*/ 31687 h 5136334"/>
              <a:gd name="connsiteX1" fmla="*/ 6197406 w 7374876"/>
              <a:gd name="connsiteY1" fmla="*/ 345426 h 5136334"/>
              <a:gd name="connsiteX2" fmla="*/ 7339607 w 7374876"/>
              <a:gd name="connsiteY2" fmla="*/ 1827041 h 5136334"/>
              <a:gd name="connsiteX3" fmla="*/ 6715667 w 7374876"/>
              <a:gd name="connsiteY3" fmla="*/ 4262378 h 5136334"/>
              <a:gd name="connsiteX4" fmla="*/ 3231848 w 7374876"/>
              <a:gd name="connsiteY4" fmla="*/ 5092450 h 5136334"/>
              <a:gd name="connsiteX5" fmla="*/ 585750 w 7374876"/>
              <a:gd name="connsiteY5" fmla="*/ 4712167 h 5136334"/>
              <a:gd name="connsiteX6" fmla="*/ 13865 w 7374876"/>
              <a:gd name="connsiteY6" fmla="*/ 2311020 h 5136334"/>
              <a:gd name="connsiteX7" fmla="*/ 760017 w 7374876"/>
              <a:gd name="connsiteY7" fmla="*/ 1030360 h 5136334"/>
              <a:gd name="connsiteX8" fmla="*/ 685562 w 7374876"/>
              <a:gd name="connsiteY8" fmla="*/ 404844 h 5136334"/>
              <a:gd name="connsiteX9" fmla="*/ 1646021 w 7374876"/>
              <a:gd name="connsiteY9" fmla="*/ 531032 h 5136334"/>
              <a:gd name="connsiteX10" fmla="*/ 3603400 w 7374876"/>
              <a:gd name="connsiteY10" fmla="*/ 31687 h 5136334"/>
              <a:gd name="connsiteX0" fmla="*/ 3603400 w 7366286"/>
              <a:gd name="connsiteY0" fmla="*/ 31687 h 5147961"/>
              <a:gd name="connsiteX1" fmla="*/ 6197406 w 7366286"/>
              <a:gd name="connsiteY1" fmla="*/ 345426 h 5147961"/>
              <a:gd name="connsiteX2" fmla="*/ 7339607 w 7366286"/>
              <a:gd name="connsiteY2" fmla="*/ 1827041 h 5147961"/>
              <a:gd name="connsiteX3" fmla="*/ 6671868 w 7366286"/>
              <a:gd name="connsiteY3" fmla="*/ 4105237 h 5147961"/>
              <a:gd name="connsiteX4" fmla="*/ 3231848 w 7366286"/>
              <a:gd name="connsiteY4" fmla="*/ 5092450 h 5147961"/>
              <a:gd name="connsiteX5" fmla="*/ 585750 w 7366286"/>
              <a:gd name="connsiteY5" fmla="*/ 4712167 h 5147961"/>
              <a:gd name="connsiteX6" fmla="*/ 13865 w 7366286"/>
              <a:gd name="connsiteY6" fmla="*/ 2311020 h 5147961"/>
              <a:gd name="connsiteX7" fmla="*/ 760017 w 7366286"/>
              <a:gd name="connsiteY7" fmla="*/ 1030360 h 5147961"/>
              <a:gd name="connsiteX8" fmla="*/ 685562 w 7366286"/>
              <a:gd name="connsiteY8" fmla="*/ 404844 h 5147961"/>
              <a:gd name="connsiteX9" fmla="*/ 1646021 w 7366286"/>
              <a:gd name="connsiteY9" fmla="*/ 531032 h 5147961"/>
              <a:gd name="connsiteX10" fmla="*/ 3603400 w 7366286"/>
              <a:gd name="connsiteY10" fmla="*/ 31687 h 5147961"/>
              <a:gd name="connsiteX0" fmla="*/ 3603400 w 7359988"/>
              <a:gd name="connsiteY0" fmla="*/ 31687 h 5146347"/>
              <a:gd name="connsiteX1" fmla="*/ 6197406 w 7359988"/>
              <a:gd name="connsiteY1" fmla="*/ 345426 h 5146347"/>
              <a:gd name="connsiteX2" fmla="*/ 7339607 w 7359988"/>
              <a:gd name="connsiteY2" fmla="*/ 1827041 h 5146347"/>
              <a:gd name="connsiteX3" fmla="*/ 6632220 w 7359988"/>
              <a:gd name="connsiteY3" fmla="*/ 4127047 h 5146347"/>
              <a:gd name="connsiteX4" fmla="*/ 3231848 w 7359988"/>
              <a:gd name="connsiteY4" fmla="*/ 5092450 h 5146347"/>
              <a:gd name="connsiteX5" fmla="*/ 585750 w 7359988"/>
              <a:gd name="connsiteY5" fmla="*/ 4712167 h 5146347"/>
              <a:gd name="connsiteX6" fmla="*/ 13865 w 7359988"/>
              <a:gd name="connsiteY6" fmla="*/ 2311020 h 5146347"/>
              <a:gd name="connsiteX7" fmla="*/ 760017 w 7359988"/>
              <a:gd name="connsiteY7" fmla="*/ 1030360 h 5146347"/>
              <a:gd name="connsiteX8" fmla="*/ 685562 w 7359988"/>
              <a:gd name="connsiteY8" fmla="*/ 404844 h 5146347"/>
              <a:gd name="connsiteX9" fmla="*/ 1646021 w 7359988"/>
              <a:gd name="connsiteY9" fmla="*/ 531032 h 5146347"/>
              <a:gd name="connsiteX10" fmla="*/ 3603400 w 7359988"/>
              <a:gd name="connsiteY10" fmla="*/ 31687 h 5146347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60017 w 7283289"/>
              <a:gd name="connsiteY7" fmla="*/ 1030263 h 5146250"/>
              <a:gd name="connsiteX8" fmla="*/ 685562 w 7283289"/>
              <a:gd name="connsiteY8" fmla="*/ 404747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60017 w 7283289"/>
              <a:gd name="connsiteY7" fmla="*/ 1030263 h 5146250"/>
              <a:gd name="connsiteX8" fmla="*/ 680359 w 7283289"/>
              <a:gd name="connsiteY8" fmla="*/ 292641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29414 w 7283289"/>
              <a:gd name="connsiteY7" fmla="*/ 1097923 h 5146250"/>
              <a:gd name="connsiteX8" fmla="*/ 680359 w 7283289"/>
              <a:gd name="connsiteY8" fmla="*/ 292641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194149"/>
              <a:gd name="connsiteY0" fmla="*/ 31938 h 5146598"/>
              <a:gd name="connsiteX1" fmla="*/ 6197406 w 7194149"/>
              <a:gd name="connsiteY1" fmla="*/ 345677 h 5146598"/>
              <a:gd name="connsiteX2" fmla="*/ 7150714 w 7194149"/>
              <a:gd name="connsiteY2" fmla="*/ 1839431 h 5146598"/>
              <a:gd name="connsiteX3" fmla="*/ 6632220 w 7194149"/>
              <a:gd name="connsiteY3" fmla="*/ 4127298 h 5146598"/>
              <a:gd name="connsiteX4" fmla="*/ 3231848 w 7194149"/>
              <a:gd name="connsiteY4" fmla="*/ 5092701 h 5146598"/>
              <a:gd name="connsiteX5" fmla="*/ 585750 w 7194149"/>
              <a:gd name="connsiteY5" fmla="*/ 4712418 h 5146598"/>
              <a:gd name="connsiteX6" fmla="*/ 13865 w 7194149"/>
              <a:gd name="connsiteY6" fmla="*/ 2311271 h 5146598"/>
              <a:gd name="connsiteX7" fmla="*/ 729414 w 7194149"/>
              <a:gd name="connsiteY7" fmla="*/ 1098271 h 5146598"/>
              <a:gd name="connsiteX8" fmla="*/ 680359 w 7194149"/>
              <a:gd name="connsiteY8" fmla="*/ 292989 h 5146598"/>
              <a:gd name="connsiteX9" fmla="*/ 1646021 w 7194149"/>
              <a:gd name="connsiteY9" fmla="*/ 531283 h 5146598"/>
              <a:gd name="connsiteX10" fmla="*/ 3603400 w 7194149"/>
              <a:gd name="connsiteY10" fmla="*/ 31938 h 5146598"/>
              <a:gd name="connsiteX0" fmla="*/ 3603400 w 7107447"/>
              <a:gd name="connsiteY0" fmla="*/ 32329 h 5146989"/>
              <a:gd name="connsiteX1" fmla="*/ 6197406 w 7107447"/>
              <a:gd name="connsiteY1" fmla="*/ 346068 h 5146989"/>
              <a:gd name="connsiteX2" fmla="*/ 7035528 w 7107447"/>
              <a:gd name="connsiteY2" fmla="*/ 1858310 h 5146989"/>
              <a:gd name="connsiteX3" fmla="*/ 6632220 w 7107447"/>
              <a:gd name="connsiteY3" fmla="*/ 4127689 h 5146989"/>
              <a:gd name="connsiteX4" fmla="*/ 3231848 w 7107447"/>
              <a:gd name="connsiteY4" fmla="*/ 5093092 h 5146989"/>
              <a:gd name="connsiteX5" fmla="*/ 585750 w 7107447"/>
              <a:gd name="connsiteY5" fmla="*/ 4712809 h 5146989"/>
              <a:gd name="connsiteX6" fmla="*/ 13865 w 7107447"/>
              <a:gd name="connsiteY6" fmla="*/ 2311662 h 5146989"/>
              <a:gd name="connsiteX7" fmla="*/ 729414 w 7107447"/>
              <a:gd name="connsiteY7" fmla="*/ 1098662 h 5146989"/>
              <a:gd name="connsiteX8" fmla="*/ 680359 w 7107447"/>
              <a:gd name="connsiteY8" fmla="*/ 293380 h 5146989"/>
              <a:gd name="connsiteX9" fmla="*/ 1646021 w 7107447"/>
              <a:gd name="connsiteY9" fmla="*/ 531674 h 5146989"/>
              <a:gd name="connsiteX10" fmla="*/ 3603400 w 7107447"/>
              <a:gd name="connsiteY10" fmla="*/ 32329 h 5146989"/>
              <a:gd name="connsiteX0" fmla="*/ 3603400 w 7107447"/>
              <a:gd name="connsiteY0" fmla="*/ 31042 h 5145702"/>
              <a:gd name="connsiteX1" fmla="*/ 6197406 w 7107447"/>
              <a:gd name="connsiteY1" fmla="*/ 344781 h 5145702"/>
              <a:gd name="connsiteX2" fmla="*/ 7035528 w 7107447"/>
              <a:gd name="connsiteY2" fmla="*/ 1857023 h 5145702"/>
              <a:gd name="connsiteX3" fmla="*/ 6632220 w 7107447"/>
              <a:gd name="connsiteY3" fmla="*/ 4126402 h 5145702"/>
              <a:gd name="connsiteX4" fmla="*/ 3231848 w 7107447"/>
              <a:gd name="connsiteY4" fmla="*/ 5091805 h 5145702"/>
              <a:gd name="connsiteX5" fmla="*/ 585750 w 7107447"/>
              <a:gd name="connsiteY5" fmla="*/ 4711522 h 5145702"/>
              <a:gd name="connsiteX6" fmla="*/ 13865 w 7107447"/>
              <a:gd name="connsiteY6" fmla="*/ 2310375 h 5145702"/>
              <a:gd name="connsiteX7" fmla="*/ 729414 w 7107447"/>
              <a:gd name="connsiteY7" fmla="*/ 1097375 h 5145702"/>
              <a:gd name="connsiteX8" fmla="*/ 680359 w 7107447"/>
              <a:gd name="connsiteY8" fmla="*/ 292093 h 5145702"/>
              <a:gd name="connsiteX9" fmla="*/ 1646021 w 7107447"/>
              <a:gd name="connsiteY9" fmla="*/ 530387 h 5145702"/>
              <a:gd name="connsiteX10" fmla="*/ 3603400 w 7107447"/>
              <a:gd name="connsiteY10" fmla="*/ 31042 h 5145702"/>
              <a:gd name="connsiteX0" fmla="*/ 3603400 w 7125591"/>
              <a:gd name="connsiteY0" fmla="*/ 31042 h 5145702"/>
              <a:gd name="connsiteX1" fmla="*/ 6197406 w 7125591"/>
              <a:gd name="connsiteY1" fmla="*/ 344781 h 5145702"/>
              <a:gd name="connsiteX2" fmla="*/ 7035528 w 7125591"/>
              <a:gd name="connsiteY2" fmla="*/ 1857023 h 5145702"/>
              <a:gd name="connsiteX3" fmla="*/ 6632220 w 7125591"/>
              <a:gd name="connsiteY3" fmla="*/ 4126402 h 5145702"/>
              <a:gd name="connsiteX4" fmla="*/ 3231848 w 7125591"/>
              <a:gd name="connsiteY4" fmla="*/ 5091805 h 5145702"/>
              <a:gd name="connsiteX5" fmla="*/ 585750 w 7125591"/>
              <a:gd name="connsiteY5" fmla="*/ 4711522 h 5145702"/>
              <a:gd name="connsiteX6" fmla="*/ 13865 w 7125591"/>
              <a:gd name="connsiteY6" fmla="*/ 2310375 h 5145702"/>
              <a:gd name="connsiteX7" fmla="*/ 729414 w 7125591"/>
              <a:gd name="connsiteY7" fmla="*/ 1097375 h 5145702"/>
              <a:gd name="connsiteX8" fmla="*/ 680359 w 7125591"/>
              <a:gd name="connsiteY8" fmla="*/ 292093 h 5145702"/>
              <a:gd name="connsiteX9" fmla="*/ 1646021 w 7125591"/>
              <a:gd name="connsiteY9" fmla="*/ 530387 h 5145702"/>
              <a:gd name="connsiteX10" fmla="*/ 3603400 w 7125591"/>
              <a:gd name="connsiteY10" fmla="*/ 31042 h 5145702"/>
              <a:gd name="connsiteX0" fmla="*/ 3603400 w 7073245"/>
              <a:gd name="connsiteY0" fmla="*/ 31042 h 5143141"/>
              <a:gd name="connsiteX1" fmla="*/ 6197406 w 7073245"/>
              <a:gd name="connsiteY1" fmla="*/ 344781 h 5143141"/>
              <a:gd name="connsiteX2" fmla="*/ 7035528 w 7073245"/>
              <a:gd name="connsiteY2" fmla="*/ 1857023 h 5143141"/>
              <a:gd name="connsiteX3" fmla="*/ 6538881 w 7073245"/>
              <a:gd name="connsiteY3" fmla="*/ 4160999 h 5143141"/>
              <a:gd name="connsiteX4" fmla="*/ 3231848 w 7073245"/>
              <a:gd name="connsiteY4" fmla="*/ 5091805 h 5143141"/>
              <a:gd name="connsiteX5" fmla="*/ 585750 w 7073245"/>
              <a:gd name="connsiteY5" fmla="*/ 4711522 h 5143141"/>
              <a:gd name="connsiteX6" fmla="*/ 13865 w 7073245"/>
              <a:gd name="connsiteY6" fmla="*/ 2310375 h 5143141"/>
              <a:gd name="connsiteX7" fmla="*/ 729414 w 7073245"/>
              <a:gd name="connsiteY7" fmla="*/ 1097375 h 5143141"/>
              <a:gd name="connsiteX8" fmla="*/ 680359 w 7073245"/>
              <a:gd name="connsiteY8" fmla="*/ 292093 h 5143141"/>
              <a:gd name="connsiteX9" fmla="*/ 1646021 w 7073245"/>
              <a:gd name="connsiteY9" fmla="*/ 530387 h 5143141"/>
              <a:gd name="connsiteX10" fmla="*/ 3603400 w 7073245"/>
              <a:gd name="connsiteY10" fmla="*/ 31042 h 5143141"/>
              <a:gd name="connsiteX0" fmla="*/ 3603400 w 7074446"/>
              <a:gd name="connsiteY0" fmla="*/ 31042 h 5143143"/>
              <a:gd name="connsiteX1" fmla="*/ 6197406 w 7074446"/>
              <a:gd name="connsiteY1" fmla="*/ 344781 h 5143143"/>
              <a:gd name="connsiteX2" fmla="*/ 7035528 w 7074446"/>
              <a:gd name="connsiteY2" fmla="*/ 1857023 h 5143143"/>
              <a:gd name="connsiteX3" fmla="*/ 6538881 w 7074446"/>
              <a:gd name="connsiteY3" fmla="*/ 4160999 h 5143143"/>
              <a:gd name="connsiteX4" fmla="*/ 3231848 w 7074446"/>
              <a:gd name="connsiteY4" fmla="*/ 5091805 h 5143143"/>
              <a:gd name="connsiteX5" fmla="*/ 585750 w 7074446"/>
              <a:gd name="connsiteY5" fmla="*/ 4711522 h 5143143"/>
              <a:gd name="connsiteX6" fmla="*/ 13865 w 7074446"/>
              <a:gd name="connsiteY6" fmla="*/ 2310375 h 5143143"/>
              <a:gd name="connsiteX7" fmla="*/ 729414 w 7074446"/>
              <a:gd name="connsiteY7" fmla="*/ 1097375 h 5143143"/>
              <a:gd name="connsiteX8" fmla="*/ 680359 w 7074446"/>
              <a:gd name="connsiteY8" fmla="*/ 292093 h 5143143"/>
              <a:gd name="connsiteX9" fmla="*/ 1646021 w 7074446"/>
              <a:gd name="connsiteY9" fmla="*/ 530387 h 5143143"/>
              <a:gd name="connsiteX10" fmla="*/ 3603400 w 7074446"/>
              <a:gd name="connsiteY10" fmla="*/ 31042 h 5143143"/>
              <a:gd name="connsiteX0" fmla="*/ 3855309 w 7326355"/>
              <a:gd name="connsiteY0" fmla="*/ 31042 h 5137485"/>
              <a:gd name="connsiteX1" fmla="*/ 6449315 w 7326355"/>
              <a:gd name="connsiteY1" fmla="*/ 344781 h 5137485"/>
              <a:gd name="connsiteX2" fmla="*/ 7287437 w 7326355"/>
              <a:gd name="connsiteY2" fmla="*/ 1857023 h 5137485"/>
              <a:gd name="connsiteX3" fmla="*/ 6790790 w 7326355"/>
              <a:gd name="connsiteY3" fmla="*/ 4160999 h 5137485"/>
              <a:gd name="connsiteX4" fmla="*/ 3483757 w 7326355"/>
              <a:gd name="connsiteY4" fmla="*/ 5091805 h 5137485"/>
              <a:gd name="connsiteX5" fmla="*/ 837659 w 7326355"/>
              <a:gd name="connsiteY5" fmla="*/ 4711522 h 5137485"/>
              <a:gd name="connsiteX6" fmla="*/ 6219 w 7326355"/>
              <a:gd name="connsiteY6" fmla="*/ 2318555 h 5137485"/>
              <a:gd name="connsiteX7" fmla="*/ 981323 w 7326355"/>
              <a:gd name="connsiteY7" fmla="*/ 1097375 h 5137485"/>
              <a:gd name="connsiteX8" fmla="*/ 932268 w 7326355"/>
              <a:gd name="connsiteY8" fmla="*/ 292093 h 5137485"/>
              <a:gd name="connsiteX9" fmla="*/ 1897930 w 7326355"/>
              <a:gd name="connsiteY9" fmla="*/ 530387 h 5137485"/>
              <a:gd name="connsiteX10" fmla="*/ 3855309 w 7326355"/>
              <a:gd name="connsiteY10" fmla="*/ 31042 h 5137485"/>
              <a:gd name="connsiteX0" fmla="*/ 3859512 w 7330558"/>
              <a:gd name="connsiteY0" fmla="*/ 31042 h 5135731"/>
              <a:gd name="connsiteX1" fmla="*/ 6453518 w 7330558"/>
              <a:gd name="connsiteY1" fmla="*/ 344781 h 5135731"/>
              <a:gd name="connsiteX2" fmla="*/ 7291640 w 7330558"/>
              <a:gd name="connsiteY2" fmla="*/ 1857023 h 5135731"/>
              <a:gd name="connsiteX3" fmla="*/ 6794993 w 7330558"/>
              <a:gd name="connsiteY3" fmla="*/ 4160999 h 5135731"/>
              <a:gd name="connsiteX4" fmla="*/ 3487960 w 7330558"/>
              <a:gd name="connsiteY4" fmla="*/ 5091805 h 5135731"/>
              <a:gd name="connsiteX5" fmla="*/ 685536 w 7330558"/>
              <a:gd name="connsiteY5" fmla="*/ 4705322 h 5135731"/>
              <a:gd name="connsiteX6" fmla="*/ 10422 w 7330558"/>
              <a:gd name="connsiteY6" fmla="*/ 2318555 h 5135731"/>
              <a:gd name="connsiteX7" fmla="*/ 985526 w 7330558"/>
              <a:gd name="connsiteY7" fmla="*/ 1097375 h 5135731"/>
              <a:gd name="connsiteX8" fmla="*/ 936471 w 7330558"/>
              <a:gd name="connsiteY8" fmla="*/ 292093 h 5135731"/>
              <a:gd name="connsiteX9" fmla="*/ 1902133 w 7330558"/>
              <a:gd name="connsiteY9" fmla="*/ 530387 h 5135731"/>
              <a:gd name="connsiteX10" fmla="*/ 3859512 w 7330558"/>
              <a:gd name="connsiteY10" fmla="*/ 31042 h 5135731"/>
              <a:gd name="connsiteX0" fmla="*/ 3872907 w 7343953"/>
              <a:gd name="connsiteY0" fmla="*/ 31042 h 5141830"/>
              <a:gd name="connsiteX1" fmla="*/ 6466913 w 7343953"/>
              <a:gd name="connsiteY1" fmla="*/ 344781 h 5141830"/>
              <a:gd name="connsiteX2" fmla="*/ 7305035 w 7343953"/>
              <a:gd name="connsiteY2" fmla="*/ 1857023 h 5141830"/>
              <a:gd name="connsiteX3" fmla="*/ 6808388 w 7343953"/>
              <a:gd name="connsiteY3" fmla="*/ 4160999 h 5141830"/>
              <a:gd name="connsiteX4" fmla="*/ 3501355 w 7343953"/>
              <a:gd name="connsiteY4" fmla="*/ 5091805 h 5141830"/>
              <a:gd name="connsiteX5" fmla="*/ 698931 w 7343953"/>
              <a:gd name="connsiteY5" fmla="*/ 4705322 h 5141830"/>
              <a:gd name="connsiteX6" fmla="*/ 23817 w 7343953"/>
              <a:gd name="connsiteY6" fmla="*/ 2318555 h 5141830"/>
              <a:gd name="connsiteX7" fmla="*/ 998921 w 7343953"/>
              <a:gd name="connsiteY7" fmla="*/ 1097375 h 5141830"/>
              <a:gd name="connsiteX8" fmla="*/ 949866 w 7343953"/>
              <a:gd name="connsiteY8" fmla="*/ 292093 h 5141830"/>
              <a:gd name="connsiteX9" fmla="*/ 1915528 w 7343953"/>
              <a:gd name="connsiteY9" fmla="*/ 530387 h 5141830"/>
              <a:gd name="connsiteX10" fmla="*/ 3872907 w 7343953"/>
              <a:gd name="connsiteY10" fmla="*/ 31042 h 5141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3953" h="5141830">
                <a:moveTo>
                  <a:pt x="3872907" y="31042"/>
                </a:moveTo>
                <a:cubicBezTo>
                  <a:pt x="4692817" y="-60071"/>
                  <a:pt x="6074714" y="50824"/>
                  <a:pt x="6466913" y="344781"/>
                </a:cubicBezTo>
                <a:cubicBezTo>
                  <a:pt x="6859112" y="638738"/>
                  <a:pt x="7245412" y="1162571"/>
                  <a:pt x="7305035" y="1857023"/>
                </a:cubicBezTo>
                <a:cubicBezTo>
                  <a:pt x="7364658" y="2551475"/>
                  <a:pt x="7442335" y="3621869"/>
                  <a:pt x="6808388" y="4160999"/>
                </a:cubicBezTo>
                <a:cubicBezTo>
                  <a:pt x="6174441" y="4700129"/>
                  <a:pt x="4519598" y="5001085"/>
                  <a:pt x="3501355" y="5091805"/>
                </a:cubicBezTo>
                <a:cubicBezTo>
                  <a:pt x="2483112" y="5182525"/>
                  <a:pt x="1453536" y="5199093"/>
                  <a:pt x="698931" y="4705322"/>
                </a:cubicBezTo>
                <a:cubicBezTo>
                  <a:pt x="-55674" y="4211551"/>
                  <a:pt x="-30723" y="2932999"/>
                  <a:pt x="23817" y="2318555"/>
                </a:cubicBezTo>
                <a:cubicBezTo>
                  <a:pt x="99760" y="1936463"/>
                  <a:pt x="529878" y="1568831"/>
                  <a:pt x="998921" y="1097375"/>
                </a:cubicBezTo>
                <a:cubicBezTo>
                  <a:pt x="1155803" y="876105"/>
                  <a:pt x="949866" y="292093"/>
                  <a:pt x="949866" y="292093"/>
                </a:cubicBezTo>
                <a:cubicBezTo>
                  <a:pt x="1018792" y="267826"/>
                  <a:pt x="1428355" y="573895"/>
                  <a:pt x="1915528" y="530387"/>
                </a:cubicBezTo>
                <a:cubicBezTo>
                  <a:pt x="2402701" y="486879"/>
                  <a:pt x="3149313" y="108819"/>
                  <a:pt x="3872907" y="31042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DF1843E-57A7-21C0-A091-DA708028D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40" y="821790"/>
            <a:ext cx="5011273" cy="1780988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latin typeface="Arial Black" panose="020B0A04020102020204" pitchFamily="34" charset="0"/>
              </a:rPr>
              <a:t>Délka </a:t>
            </a:r>
            <a:br>
              <a:rPr lang="cs-CZ" dirty="0">
                <a:latin typeface="Arial Black" panose="020B0A04020102020204" pitchFamily="34" charset="0"/>
              </a:rPr>
            </a:br>
            <a:r>
              <a:rPr lang="cs-CZ" sz="3200" dirty="0">
                <a:latin typeface="Arial Black" panose="020B0A04020102020204" pitchFamily="34" charset="0"/>
              </a:rPr>
              <a:t>vývoje a života hmyzu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B08A04-4989-3CEC-921B-2A66ABF8C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708" y="2651569"/>
            <a:ext cx="5332292" cy="4389077"/>
          </a:xfrm>
        </p:spPr>
        <p:txBody>
          <a:bodyPr anchor="ctr">
            <a:normAutofit/>
          </a:bodyPr>
          <a:lstStyle/>
          <a:p>
            <a:pPr marL="457200" indent="-457200" algn="ctr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cs-CZ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Bývá velmi různý pravidlem bývá 3 – 4 týdny </a:t>
            </a:r>
            <a:br>
              <a:rPr lang="cs-CZ" sz="2800" b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jsou i výjimky;</a:t>
            </a:r>
          </a:p>
          <a:p>
            <a:pPr marL="457200" indent="-457200" algn="ctr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cs-CZ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Moucha domácí se vyvíjí </a:t>
            </a:r>
            <a:br>
              <a:rPr lang="cs-CZ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– 7 dnů, žije 3 – 4 týdny;</a:t>
            </a:r>
          </a:p>
          <a:p>
            <a:pPr marL="457200" indent="-457200" algn="ctr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cs-CZ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Americká cikáda až 17 let;</a:t>
            </a:r>
          </a:p>
          <a:p>
            <a:pPr marL="457200" indent="-457200" algn="ctr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cs-CZ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Nejkratší život má jepice od několika hodin do 3 dnů.</a:t>
            </a:r>
          </a:p>
        </p:txBody>
      </p:sp>
      <p:pic>
        <p:nvPicPr>
          <p:cNvPr id="1032" name="Picture 8" descr="mravenec, královna, mravence královny, ženský, hmyz | Pikist">
            <a:extLst>
              <a:ext uri="{FF2B5EF4-FFF2-40B4-BE49-F238E27FC236}">
                <a16:creationId xmlns:a16="http://schemas.microsoft.com/office/drawing/2014/main" id="{26D7BEE4-51FE-40FE-0CBC-33013F8D4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6" r="32249" b="3"/>
          <a:stretch/>
        </p:blipFill>
        <p:spPr bwMode="auto">
          <a:xfrm>
            <a:off x="9450095" y="-4432"/>
            <a:ext cx="2741906" cy="343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ak bubnují cikády? Kde můžete slyšet hlas cikád a jak… | iReceptář.cz">
            <a:extLst>
              <a:ext uri="{FF2B5EF4-FFF2-40B4-BE49-F238E27FC236}">
                <a16:creationId xmlns:a16="http://schemas.microsoft.com/office/drawing/2014/main" id="{6677866A-9E36-76DC-C687-B3B143F6AB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0" r="14185" b="3"/>
          <a:stretch/>
        </p:blipFill>
        <p:spPr bwMode="auto">
          <a:xfrm>
            <a:off x="6711952" y="-4432"/>
            <a:ext cx="2741906" cy="343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Jepice (Ephemeroptera) » Rybářský rozcestník">
            <a:extLst>
              <a:ext uri="{FF2B5EF4-FFF2-40B4-BE49-F238E27FC236}">
                <a16:creationId xmlns:a16="http://schemas.microsoft.com/office/drawing/2014/main" id="{7629E93B-DC43-6891-F150-C46F6A943A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r="28690" b="-3"/>
          <a:stretch/>
        </p:blipFill>
        <p:spPr bwMode="auto">
          <a:xfrm>
            <a:off x="9450095" y="3427892"/>
            <a:ext cx="2741906" cy="343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ravenci">
            <a:extLst>
              <a:ext uri="{FF2B5EF4-FFF2-40B4-BE49-F238E27FC236}">
                <a16:creationId xmlns:a16="http://schemas.microsoft.com/office/drawing/2014/main" id="{41971D0A-CD1C-94AC-9A98-A19D26328D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9" r="13492"/>
          <a:stretch/>
        </p:blipFill>
        <p:spPr bwMode="auto">
          <a:xfrm>
            <a:off x="6711952" y="3427892"/>
            <a:ext cx="2742217" cy="343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91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B20DF01A-DAD0-4D16-BEDE-ED085CCC3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37465C6F-FB13-0EBE-D040-100FC3C44D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2" r="15820" b="3"/>
          <a:stretch/>
        </p:blipFill>
        <p:spPr bwMode="auto">
          <a:xfrm>
            <a:off x="6744417" y="-11698"/>
            <a:ext cx="2726741" cy="285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lternativní popis obrázku chybí">
            <a:extLst>
              <a:ext uri="{FF2B5EF4-FFF2-40B4-BE49-F238E27FC236}">
                <a16:creationId xmlns:a16="http://schemas.microsoft.com/office/drawing/2014/main" id="{7EA8B3C0-5CE2-70AC-FCBD-BF8D9F14F7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2" r="14890"/>
          <a:stretch/>
        </p:blipFill>
        <p:spPr bwMode="auto">
          <a:xfrm>
            <a:off x="9468615" y="-11703"/>
            <a:ext cx="2726741" cy="285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lternativní popis obrázku chybí">
            <a:extLst>
              <a:ext uri="{FF2B5EF4-FFF2-40B4-BE49-F238E27FC236}">
                <a16:creationId xmlns:a16="http://schemas.microsoft.com/office/drawing/2014/main" id="{5D56846C-FC5E-8428-C2CB-9B7562E34E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" r="7481" b="3"/>
          <a:stretch/>
        </p:blipFill>
        <p:spPr bwMode="auto">
          <a:xfrm>
            <a:off x="6738523" y="2833955"/>
            <a:ext cx="5453472" cy="403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1" name="Freeform: Shape 2060">
            <a:extLst>
              <a:ext uri="{FF2B5EF4-FFF2-40B4-BE49-F238E27FC236}">
                <a16:creationId xmlns:a16="http://schemas.microsoft.com/office/drawing/2014/main" id="{055146FB-65D6-402A-ABC4-AC38E731A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86751">
            <a:off x="527918" y="582623"/>
            <a:ext cx="6765682" cy="5670215"/>
          </a:xfrm>
          <a:custGeom>
            <a:avLst/>
            <a:gdLst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872846 w 4877237"/>
              <a:gd name="connsiteY6" fmla="*/ 5198795 h 5641553"/>
              <a:gd name="connsiteX7" fmla="*/ 3581829 w 4877237"/>
              <a:gd name="connsiteY7" fmla="*/ 5221985 h 5641553"/>
              <a:gd name="connsiteX8" fmla="*/ 3570634 w 4877237"/>
              <a:gd name="connsiteY8" fmla="*/ 5225757 h 5641553"/>
              <a:gd name="connsiteX9" fmla="*/ 3515258 w 4877237"/>
              <a:gd name="connsiteY9" fmla="*/ 5243754 h 5641553"/>
              <a:gd name="connsiteX10" fmla="*/ 3510127 w 4877237"/>
              <a:gd name="connsiteY10" fmla="*/ 5288400 h 5641553"/>
              <a:gd name="connsiteX11" fmla="*/ 3658238 w 4877237"/>
              <a:gd name="connsiteY11" fmla="*/ 5641549 h 5641553"/>
              <a:gd name="connsiteX12" fmla="*/ 2845674 w 4877237"/>
              <a:gd name="connsiteY12" fmla="*/ 5290843 h 5641553"/>
              <a:gd name="connsiteX13" fmla="*/ 2820308 w 4877237"/>
              <a:gd name="connsiteY13" fmla="*/ 5261823 h 5641553"/>
              <a:gd name="connsiteX14" fmla="*/ 2722542 w 4877237"/>
              <a:gd name="connsiteY14" fmla="*/ 5265294 h 5641553"/>
              <a:gd name="connsiteX15" fmla="*/ 1770504 w 4877237"/>
              <a:gd name="connsiteY15" fmla="*/ 5261011 h 5641553"/>
              <a:gd name="connsiteX16" fmla="*/ 815940 w 4877237"/>
              <a:gd name="connsiteY16" fmla="*/ 5009663 h 5641553"/>
              <a:gd name="connsiteX17" fmla="*/ 117267 w 4877237"/>
              <a:gd name="connsiteY17" fmla="*/ 3779919 h 5641553"/>
              <a:gd name="connsiteX18" fmla="*/ 1702 w 4877237"/>
              <a:gd name="connsiteY18" fmla="*/ 1784971 h 5641553"/>
              <a:gd name="connsiteX19" fmla="*/ 336804 w 4877237"/>
              <a:gd name="connsiteY19" fmla="*/ 369690 h 5641553"/>
              <a:gd name="connsiteX20" fmla="*/ 1687022 w 4877237"/>
              <a:gd name="connsiteY20" fmla="*/ 50 h 5641553"/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872846 w 4877237"/>
              <a:gd name="connsiteY6" fmla="*/ 5198795 h 5641553"/>
              <a:gd name="connsiteX7" fmla="*/ 3581829 w 4877237"/>
              <a:gd name="connsiteY7" fmla="*/ 5221985 h 5641553"/>
              <a:gd name="connsiteX8" fmla="*/ 3515258 w 4877237"/>
              <a:gd name="connsiteY8" fmla="*/ 5243754 h 5641553"/>
              <a:gd name="connsiteX9" fmla="*/ 3510127 w 4877237"/>
              <a:gd name="connsiteY9" fmla="*/ 5288400 h 5641553"/>
              <a:gd name="connsiteX10" fmla="*/ 3658238 w 4877237"/>
              <a:gd name="connsiteY10" fmla="*/ 5641549 h 5641553"/>
              <a:gd name="connsiteX11" fmla="*/ 2845674 w 4877237"/>
              <a:gd name="connsiteY11" fmla="*/ 5290843 h 5641553"/>
              <a:gd name="connsiteX12" fmla="*/ 2820308 w 4877237"/>
              <a:gd name="connsiteY12" fmla="*/ 5261823 h 5641553"/>
              <a:gd name="connsiteX13" fmla="*/ 2722542 w 4877237"/>
              <a:gd name="connsiteY13" fmla="*/ 5265294 h 5641553"/>
              <a:gd name="connsiteX14" fmla="*/ 1770504 w 4877237"/>
              <a:gd name="connsiteY14" fmla="*/ 5261011 h 5641553"/>
              <a:gd name="connsiteX15" fmla="*/ 815940 w 4877237"/>
              <a:gd name="connsiteY15" fmla="*/ 5009663 h 5641553"/>
              <a:gd name="connsiteX16" fmla="*/ 117267 w 4877237"/>
              <a:gd name="connsiteY16" fmla="*/ 3779919 h 5641553"/>
              <a:gd name="connsiteX17" fmla="*/ 1702 w 4877237"/>
              <a:gd name="connsiteY17" fmla="*/ 1784971 h 5641553"/>
              <a:gd name="connsiteX18" fmla="*/ 336804 w 4877237"/>
              <a:gd name="connsiteY18" fmla="*/ 369690 h 5641553"/>
              <a:gd name="connsiteX19" fmla="*/ 1687022 w 4877237"/>
              <a:gd name="connsiteY19" fmla="*/ 50 h 5641553"/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872846 w 4877237"/>
              <a:gd name="connsiteY6" fmla="*/ 5198795 h 5641553"/>
              <a:gd name="connsiteX7" fmla="*/ 3515258 w 4877237"/>
              <a:gd name="connsiteY7" fmla="*/ 5243754 h 5641553"/>
              <a:gd name="connsiteX8" fmla="*/ 3510127 w 4877237"/>
              <a:gd name="connsiteY8" fmla="*/ 5288400 h 5641553"/>
              <a:gd name="connsiteX9" fmla="*/ 3658238 w 4877237"/>
              <a:gd name="connsiteY9" fmla="*/ 5641549 h 5641553"/>
              <a:gd name="connsiteX10" fmla="*/ 2845674 w 4877237"/>
              <a:gd name="connsiteY10" fmla="*/ 5290843 h 5641553"/>
              <a:gd name="connsiteX11" fmla="*/ 2820308 w 4877237"/>
              <a:gd name="connsiteY11" fmla="*/ 5261823 h 5641553"/>
              <a:gd name="connsiteX12" fmla="*/ 2722542 w 4877237"/>
              <a:gd name="connsiteY12" fmla="*/ 5265294 h 5641553"/>
              <a:gd name="connsiteX13" fmla="*/ 1770504 w 4877237"/>
              <a:gd name="connsiteY13" fmla="*/ 5261011 h 5641553"/>
              <a:gd name="connsiteX14" fmla="*/ 815940 w 4877237"/>
              <a:gd name="connsiteY14" fmla="*/ 5009663 h 5641553"/>
              <a:gd name="connsiteX15" fmla="*/ 117267 w 4877237"/>
              <a:gd name="connsiteY15" fmla="*/ 3779919 h 5641553"/>
              <a:gd name="connsiteX16" fmla="*/ 1702 w 4877237"/>
              <a:gd name="connsiteY16" fmla="*/ 1784971 h 5641553"/>
              <a:gd name="connsiteX17" fmla="*/ 336804 w 4877237"/>
              <a:gd name="connsiteY17" fmla="*/ 369690 h 5641553"/>
              <a:gd name="connsiteX18" fmla="*/ 1687022 w 4877237"/>
              <a:gd name="connsiteY18" fmla="*/ 50 h 5641553"/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515258 w 4877237"/>
              <a:gd name="connsiteY6" fmla="*/ 5243754 h 5641553"/>
              <a:gd name="connsiteX7" fmla="*/ 3510127 w 4877237"/>
              <a:gd name="connsiteY7" fmla="*/ 5288400 h 5641553"/>
              <a:gd name="connsiteX8" fmla="*/ 3658238 w 4877237"/>
              <a:gd name="connsiteY8" fmla="*/ 5641549 h 5641553"/>
              <a:gd name="connsiteX9" fmla="*/ 2845674 w 4877237"/>
              <a:gd name="connsiteY9" fmla="*/ 5290843 h 5641553"/>
              <a:gd name="connsiteX10" fmla="*/ 2820308 w 4877237"/>
              <a:gd name="connsiteY10" fmla="*/ 5261823 h 5641553"/>
              <a:gd name="connsiteX11" fmla="*/ 2722542 w 4877237"/>
              <a:gd name="connsiteY11" fmla="*/ 5265294 h 5641553"/>
              <a:gd name="connsiteX12" fmla="*/ 1770504 w 4877237"/>
              <a:gd name="connsiteY12" fmla="*/ 5261011 h 5641553"/>
              <a:gd name="connsiteX13" fmla="*/ 815940 w 4877237"/>
              <a:gd name="connsiteY13" fmla="*/ 5009663 h 5641553"/>
              <a:gd name="connsiteX14" fmla="*/ 117267 w 4877237"/>
              <a:gd name="connsiteY14" fmla="*/ 3779919 h 5641553"/>
              <a:gd name="connsiteX15" fmla="*/ 1702 w 4877237"/>
              <a:gd name="connsiteY15" fmla="*/ 1784971 h 5641553"/>
              <a:gd name="connsiteX16" fmla="*/ 336804 w 4877237"/>
              <a:gd name="connsiteY16" fmla="*/ 369690 h 5641553"/>
              <a:gd name="connsiteX17" fmla="*/ 1687022 w 4877237"/>
              <a:gd name="connsiteY17" fmla="*/ 50 h 5641553"/>
              <a:gd name="connsiteX0" fmla="*/ 1687022 w 4884581"/>
              <a:gd name="connsiteY0" fmla="*/ 50 h 5641553"/>
              <a:gd name="connsiteX1" fmla="*/ 3319184 w 4884581"/>
              <a:gd name="connsiteY1" fmla="*/ 163045 h 5641553"/>
              <a:gd name="connsiteX2" fmla="*/ 4549251 w 4884581"/>
              <a:gd name="connsiteY2" fmla="*/ 744232 h 5641553"/>
              <a:gd name="connsiteX3" fmla="*/ 4808645 w 4884581"/>
              <a:gd name="connsiteY3" fmla="*/ 1661203 h 5641553"/>
              <a:gd name="connsiteX4" fmla="*/ 4731578 w 4884581"/>
              <a:gd name="connsiteY4" fmla="*/ 4102984 h 5641553"/>
              <a:gd name="connsiteX5" fmla="*/ 3928223 w 4884581"/>
              <a:gd name="connsiteY5" fmla="*/ 5181317 h 5641553"/>
              <a:gd name="connsiteX6" fmla="*/ 3515258 w 4884581"/>
              <a:gd name="connsiteY6" fmla="*/ 5243754 h 5641553"/>
              <a:gd name="connsiteX7" fmla="*/ 3510127 w 4884581"/>
              <a:gd name="connsiteY7" fmla="*/ 5288400 h 5641553"/>
              <a:gd name="connsiteX8" fmla="*/ 3658238 w 4884581"/>
              <a:gd name="connsiteY8" fmla="*/ 5641549 h 5641553"/>
              <a:gd name="connsiteX9" fmla="*/ 2845674 w 4884581"/>
              <a:gd name="connsiteY9" fmla="*/ 5290843 h 5641553"/>
              <a:gd name="connsiteX10" fmla="*/ 2820308 w 4884581"/>
              <a:gd name="connsiteY10" fmla="*/ 5261823 h 5641553"/>
              <a:gd name="connsiteX11" fmla="*/ 2722542 w 4884581"/>
              <a:gd name="connsiteY11" fmla="*/ 5265294 h 5641553"/>
              <a:gd name="connsiteX12" fmla="*/ 1770504 w 4884581"/>
              <a:gd name="connsiteY12" fmla="*/ 5261011 h 5641553"/>
              <a:gd name="connsiteX13" fmla="*/ 815940 w 4884581"/>
              <a:gd name="connsiteY13" fmla="*/ 5009663 h 5641553"/>
              <a:gd name="connsiteX14" fmla="*/ 117267 w 4884581"/>
              <a:gd name="connsiteY14" fmla="*/ 3779919 h 5641553"/>
              <a:gd name="connsiteX15" fmla="*/ 1702 w 4884581"/>
              <a:gd name="connsiteY15" fmla="*/ 1784971 h 5641553"/>
              <a:gd name="connsiteX16" fmla="*/ 336804 w 4884581"/>
              <a:gd name="connsiteY16" fmla="*/ 369690 h 5641553"/>
              <a:gd name="connsiteX17" fmla="*/ 1687022 w 4884581"/>
              <a:gd name="connsiteY17" fmla="*/ 50 h 5641553"/>
              <a:gd name="connsiteX0" fmla="*/ 1687201 w 4884760"/>
              <a:gd name="connsiteY0" fmla="*/ 12790 h 5654293"/>
              <a:gd name="connsiteX1" fmla="*/ 3319363 w 4884760"/>
              <a:gd name="connsiteY1" fmla="*/ 175785 h 5654293"/>
              <a:gd name="connsiteX2" fmla="*/ 4549430 w 4884760"/>
              <a:gd name="connsiteY2" fmla="*/ 756972 h 5654293"/>
              <a:gd name="connsiteX3" fmla="*/ 4808824 w 4884760"/>
              <a:gd name="connsiteY3" fmla="*/ 1673943 h 5654293"/>
              <a:gd name="connsiteX4" fmla="*/ 4731757 w 4884760"/>
              <a:gd name="connsiteY4" fmla="*/ 4115724 h 5654293"/>
              <a:gd name="connsiteX5" fmla="*/ 3928402 w 4884760"/>
              <a:gd name="connsiteY5" fmla="*/ 5194057 h 5654293"/>
              <a:gd name="connsiteX6" fmla="*/ 3515437 w 4884760"/>
              <a:gd name="connsiteY6" fmla="*/ 5256494 h 5654293"/>
              <a:gd name="connsiteX7" fmla="*/ 3510306 w 4884760"/>
              <a:gd name="connsiteY7" fmla="*/ 5301140 h 5654293"/>
              <a:gd name="connsiteX8" fmla="*/ 3658417 w 4884760"/>
              <a:gd name="connsiteY8" fmla="*/ 5654289 h 5654293"/>
              <a:gd name="connsiteX9" fmla="*/ 2845853 w 4884760"/>
              <a:gd name="connsiteY9" fmla="*/ 5303583 h 5654293"/>
              <a:gd name="connsiteX10" fmla="*/ 2820487 w 4884760"/>
              <a:gd name="connsiteY10" fmla="*/ 5274563 h 5654293"/>
              <a:gd name="connsiteX11" fmla="*/ 2722721 w 4884760"/>
              <a:gd name="connsiteY11" fmla="*/ 5278034 h 5654293"/>
              <a:gd name="connsiteX12" fmla="*/ 1770683 w 4884760"/>
              <a:gd name="connsiteY12" fmla="*/ 5273751 h 5654293"/>
              <a:gd name="connsiteX13" fmla="*/ 816119 w 4884760"/>
              <a:gd name="connsiteY13" fmla="*/ 5022403 h 5654293"/>
              <a:gd name="connsiteX14" fmla="*/ 117446 w 4884760"/>
              <a:gd name="connsiteY14" fmla="*/ 3792659 h 5654293"/>
              <a:gd name="connsiteX15" fmla="*/ 1881 w 4884760"/>
              <a:gd name="connsiteY15" fmla="*/ 1797711 h 5654293"/>
              <a:gd name="connsiteX16" fmla="*/ 312225 w 4884760"/>
              <a:gd name="connsiteY16" fmla="*/ 520975 h 5654293"/>
              <a:gd name="connsiteX17" fmla="*/ 1687201 w 4884760"/>
              <a:gd name="connsiteY17" fmla="*/ 12790 h 5654293"/>
              <a:gd name="connsiteX0" fmla="*/ 1687201 w 4884760"/>
              <a:gd name="connsiteY0" fmla="*/ 18786 h 5660289"/>
              <a:gd name="connsiteX1" fmla="*/ 3319363 w 4884760"/>
              <a:gd name="connsiteY1" fmla="*/ 140218 h 5660289"/>
              <a:gd name="connsiteX2" fmla="*/ 4549430 w 4884760"/>
              <a:gd name="connsiteY2" fmla="*/ 762968 h 5660289"/>
              <a:gd name="connsiteX3" fmla="*/ 4808824 w 4884760"/>
              <a:gd name="connsiteY3" fmla="*/ 1679939 h 5660289"/>
              <a:gd name="connsiteX4" fmla="*/ 4731757 w 4884760"/>
              <a:gd name="connsiteY4" fmla="*/ 4121720 h 5660289"/>
              <a:gd name="connsiteX5" fmla="*/ 3928402 w 4884760"/>
              <a:gd name="connsiteY5" fmla="*/ 5200053 h 5660289"/>
              <a:gd name="connsiteX6" fmla="*/ 3515437 w 4884760"/>
              <a:gd name="connsiteY6" fmla="*/ 5262490 h 5660289"/>
              <a:gd name="connsiteX7" fmla="*/ 3510306 w 4884760"/>
              <a:gd name="connsiteY7" fmla="*/ 5307136 h 5660289"/>
              <a:gd name="connsiteX8" fmla="*/ 3658417 w 4884760"/>
              <a:gd name="connsiteY8" fmla="*/ 5660285 h 5660289"/>
              <a:gd name="connsiteX9" fmla="*/ 2845853 w 4884760"/>
              <a:gd name="connsiteY9" fmla="*/ 5309579 h 5660289"/>
              <a:gd name="connsiteX10" fmla="*/ 2820487 w 4884760"/>
              <a:gd name="connsiteY10" fmla="*/ 5280559 h 5660289"/>
              <a:gd name="connsiteX11" fmla="*/ 2722721 w 4884760"/>
              <a:gd name="connsiteY11" fmla="*/ 5284030 h 5660289"/>
              <a:gd name="connsiteX12" fmla="*/ 1770683 w 4884760"/>
              <a:gd name="connsiteY12" fmla="*/ 5279747 h 5660289"/>
              <a:gd name="connsiteX13" fmla="*/ 816119 w 4884760"/>
              <a:gd name="connsiteY13" fmla="*/ 5028399 h 5660289"/>
              <a:gd name="connsiteX14" fmla="*/ 117446 w 4884760"/>
              <a:gd name="connsiteY14" fmla="*/ 3798655 h 5660289"/>
              <a:gd name="connsiteX15" fmla="*/ 1881 w 4884760"/>
              <a:gd name="connsiteY15" fmla="*/ 1803707 h 5660289"/>
              <a:gd name="connsiteX16" fmla="*/ 312225 w 4884760"/>
              <a:gd name="connsiteY16" fmla="*/ 526971 h 5660289"/>
              <a:gd name="connsiteX17" fmla="*/ 1687201 w 4884760"/>
              <a:gd name="connsiteY17" fmla="*/ 18786 h 5660289"/>
              <a:gd name="connsiteX0" fmla="*/ 1687201 w 4884760"/>
              <a:gd name="connsiteY0" fmla="*/ 27023 h 5668526"/>
              <a:gd name="connsiteX1" fmla="*/ 3319363 w 4884760"/>
              <a:gd name="connsiteY1" fmla="*/ 148455 h 5668526"/>
              <a:gd name="connsiteX2" fmla="*/ 4537051 w 4884760"/>
              <a:gd name="connsiteY2" fmla="*/ 812768 h 5668526"/>
              <a:gd name="connsiteX3" fmla="*/ 4808824 w 4884760"/>
              <a:gd name="connsiteY3" fmla="*/ 1688176 h 5668526"/>
              <a:gd name="connsiteX4" fmla="*/ 4731757 w 4884760"/>
              <a:gd name="connsiteY4" fmla="*/ 4129957 h 5668526"/>
              <a:gd name="connsiteX5" fmla="*/ 3928402 w 4884760"/>
              <a:gd name="connsiteY5" fmla="*/ 5208290 h 5668526"/>
              <a:gd name="connsiteX6" fmla="*/ 3515437 w 4884760"/>
              <a:gd name="connsiteY6" fmla="*/ 5270727 h 5668526"/>
              <a:gd name="connsiteX7" fmla="*/ 3510306 w 4884760"/>
              <a:gd name="connsiteY7" fmla="*/ 5315373 h 5668526"/>
              <a:gd name="connsiteX8" fmla="*/ 3658417 w 4884760"/>
              <a:gd name="connsiteY8" fmla="*/ 5668522 h 5668526"/>
              <a:gd name="connsiteX9" fmla="*/ 2845853 w 4884760"/>
              <a:gd name="connsiteY9" fmla="*/ 5317816 h 5668526"/>
              <a:gd name="connsiteX10" fmla="*/ 2820487 w 4884760"/>
              <a:gd name="connsiteY10" fmla="*/ 5288796 h 5668526"/>
              <a:gd name="connsiteX11" fmla="*/ 2722721 w 4884760"/>
              <a:gd name="connsiteY11" fmla="*/ 5292267 h 5668526"/>
              <a:gd name="connsiteX12" fmla="*/ 1770683 w 4884760"/>
              <a:gd name="connsiteY12" fmla="*/ 5287984 h 5668526"/>
              <a:gd name="connsiteX13" fmla="*/ 816119 w 4884760"/>
              <a:gd name="connsiteY13" fmla="*/ 5036636 h 5668526"/>
              <a:gd name="connsiteX14" fmla="*/ 117446 w 4884760"/>
              <a:gd name="connsiteY14" fmla="*/ 3806892 h 5668526"/>
              <a:gd name="connsiteX15" fmla="*/ 1881 w 4884760"/>
              <a:gd name="connsiteY15" fmla="*/ 1811944 h 5668526"/>
              <a:gd name="connsiteX16" fmla="*/ 312225 w 4884760"/>
              <a:gd name="connsiteY16" fmla="*/ 535208 h 5668526"/>
              <a:gd name="connsiteX17" fmla="*/ 1687201 w 4884760"/>
              <a:gd name="connsiteY17" fmla="*/ 27023 h 5668526"/>
              <a:gd name="connsiteX0" fmla="*/ 1687201 w 4884760"/>
              <a:gd name="connsiteY0" fmla="*/ 27023 h 5668526"/>
              <a:gd name="connsiteX1" fmla="*/ 3319363 w 4884760"/>
              <a:gd name="connsiteY1" fmla="*/ 148455 h 5668526"/>
              <a:gd name="connsiteX2" fmla="*/ 4537051 w 4884760"/>
              <a:gd name="connsiteY2" fmla="*/ 812768 h 5668526"/>
              <a:gd name="connsiteX3" fmla="*/ 4808824 w 4884760"/>
              <a:gd name="connsiteY3" fmla="*/ 1688176 h 5668526"/>
              <a:gd name="connsiteX4" fmla="*/ 4731757 w 4884760"/>
              <a:gd name="connsiteY4" fmla="*/ 4129957 h 5668526"/>
              <a:gd name="connsiteX5" fmla="*/ 3928402 w 4884760"/>
              <a:gd name="connsiteY5" fmla="*/ 5208290 h 5668526"/>
              <a:gd name="connsiteX6" fmla="*/ 3515437 w 4884760"/>
              <a:gd name="connsiteY6" fmla="*/ 5270727 h 5668526"/>
              <a:gd name="connsiteX7" fmla="*/ 3510306 w 4884760"/>
              <a:gd name="connsiteY7" fmla="*/ 5315373 h 5668526"/>
              <a:gd name="connsiteX8" fmla="*/ 3658417 w 4884760"/>
              <a:gd name="connsiteY8" fmla="*/ 5668522 h 5668526"/>
              <a:gd name="connsiteX9" fmla="*/ 2845853 w 4884760"/>
              <a:gd name="connsiteY9" fmla="*/ 5317816 h 5668526"/>
              <a:gd name="connsiteX10" fmla="*/ 2820487 w 4884760"/>
              <a:gd name="connsiteY10" fmla="*/ 5288796 h 5668526"/>
              <a:gd name="connsiteX11" fmla="*/ 2722721 w 4884760"/>
              <a:gd name="connsiteY11" fmla="*/ 5292267 h 5668526"/>
              <a:gd name="connsiteX12" fmla="*/ 1770683 w 4884760"/>
              <a:gd name="connsiteY12" fmla="*/ 5287984 h 5668526"/>
              <a:gd name="connsiteX13" fmla="*/ 816119 w 4884760"/>
              <a:gd name="connsiteY13" fmla="*/ 5036636 h 5668526"/>
              <a:gd name="connsiteX14" fmla="*/ 117446 w 4884760"/>
              <a:gd name="connsiteY14" fmla="*/ 3806892 h 5668526"/>
              <a:gd name="connsiteX15" fmla="*/ 1881 w 4884760"/>
              <a:gd name="connsiteY15" fmla="*/ 1811944 h 5668526"/>
              <a:gd name="connsiteX16" fmla="*/ 312225 w 4884760"/>
              <a:gd name="connsiteY16" fmla="*/ 535208 h 5668526"/>
              <a:gd name="connsiteX17" fmla="*/ 1687201 w 4884760"/>
              <a:gd name="connsiteY17" fmla="*/ 27023 h 5668526"/>
              <a:gd name="connsiteX0" fmla="*/ 1687201 w 4885870"/>
              <a:gd name="connsiteY0" fmla="*/ 27023 h 5668526"/>
              <a:gd name="connsiteX1" fmla="*/ 3319363 w 4885870"/>
              <a:gd name="connsiteY1" fmla="*/ 148455 h 5668526"/>
              <a:gd name="connsiteX2" fmla="*/ 4537051 w 4885870"/>
              <a:gd name="connsiteY2" fmla="*/ 812768 h 5668526"/>
              <a:gd name="connsiteX3" fmla="*/ 4808824 w 4885870"/>
              <a:gd name="connsiteY3" fmla="*/ 1688176 h 5668526"/>
              <a:gd name="connsiteX4" fmla="*/ 4731757 w 4885870"/>
              <a:gd name="connsiteY4" fmla="*/ 4129957 h 5668526"/>
              <a:gd name="connsiteX5" fmla="*/ 3903644 w 4885870"/>
              <a:gd name="connsiteY5" fmla="*/ 5111308 h 5668526"/>
              <a:gd name="connsiteX6" fmla="*/ 3515437 w 4885870"/>
              <a:gd name="connsiteY6" fmla="*/ 5270727 h 5668526"/>
              <a:gd name="connsiteX7" fmla="*/ 3510306 w 4885870"/>
              <a:gd name="connsiteY7" fmla="*/ 5315373 h 5668526"/>
              <a:gd name="connsiteX8" fmla="*/ 3658417 w 4885870"/>
              <a:gd name="connsiteY8" fmla="*/ 5668522 h 5668526"/>
              <a:gd name="connsiteX9" fmla="*/ 2845853 w 4885870"/>
              <a:gd name="connsiteY9" fmla="*/ 5317816 h 5668526"/>
              <a:gd name="connsiteX10" fmla="*/ 2820487 w 4885870"/>
              <a:gd name="connsiteY10" fmla="*/ 5288796 h 5668526"/>
              <a:gd name="connsiteX11" fmla="*/ 2722721 w 4885870"/>
              <a:gd name="connsiteY11" fmla="*/ 5292267 h 5668526"/>
              <a:gd name="connsiteX12" fmla="*/ 1770683 w 4885870"/>
              <a:gd name="connsiteY12" fmla="*/ 5287984 h 5668526"/>
              <a:gd name="connsiteX13" fmla="*/ 816119 w 4885870"/>
              <a:gd name="connsiteY13" fmla="*/ 5036636 h 5668526"/>
              <a:gd name="connsiteX14" fmla="*/ 117446 w 4885870"/>
              <a:gd name="connsiteY14" fmla="*/ 3806892 h 5668526"/>
              <a:gd name="connsiteX15" fmla="*/ 1881 w 4885870"/>
              <a:gd name="connsiteY15" fmla="*/ 1811944 h 5668526"/>
              <a:gd name="connsiteX16" fmla="*/ 312225 w 4885870"/>
              <a:gd name="connsiteY16" fmla="*/ 535208 h 5668526"/>
              <a:gd name="connsiteX17" fmla="*/ 1687201 w 4885870"/>
              <a:gd name="connsiteY17" fmla="*/ 27023 h 5668526"/>
              <a:gd name="connsiteX0" fmla="*/ 1687201 w 4885870"/>
              <a:gd name="connsiteY0" fmla="*/ 27023 h 5668526"/>
              <a:gd name="connsiteX1" fmla="*/ 3319363 w 4885870"/>
              <a:gd name="connsiteY1" fmla="*/ 148455 h 5668526"/>
              <a:gd name="connsiteX2" fmla="*/ 4537051 w 4885870"/>
              <a:gd name="connsiteY2" fmla="*/ 812768 h 5668526"/>
              <a:gd name="connsiteX3" fmla="*/ 4808824 w 4885870"/>
              <a:gd name="connsiteY3" fmla="*/ 1688176 h 5668526"/>
              <a:gd name="connsiteX4" fmla="*/ 4731757 w 4885870"/>
              <a:gd name="connsiteY4" fmla="*/ 4129957 h 5668526"/>
              <a:gd name="connsiteX5" fmla="*/ 3903644 w 4885870"/>
              <a:gd name="connsiteY5" fmla="*/ 5111308 h 5668526"/>
              <a:gd name="connsiteX6" fmla="*/ 3515437 w 4885870"/>
              <a:gd name="connsiteY6" fmla="*/ 5270727 h 5668526"/>
              <a:gd name="connsiteX7" fmla="*/ 3510306 w 4885870"/>
              <a:gd name="connsiteY7" fmla="*/ 5315373 h 5668526"/>
              <a:gd name="connsiteX8" fmla="*/ 3658417 w 4885870"/>
              <a:gd name="connsiteY8" fmla="*/ 5668522 h 5668526"/>
              <a:gd name="connsiteX9" fmla="*/ 2845853 w 4885870"/>
              <a:gd name="connsiteY9" fmla="*/ 5317816 h 5668526"/>
              <a:gd name="connsiteX10" fmla="*/ 2820487 w 4885870"/>
              <a:gd name="connsiteY10" fmla="*/ 5288796 h 5668526"/>
              <a:gd name="connsiteX11" fmla="*/ 2722721 w 4885870"/>
              <a:gd name="connsiteY11" fmla="*/ 5292267 h 5668526"/>
              <a:gd name="connsiteX12" fmla="*/ 1770683 w 4885870"/>
              <a:gd name="connsiteY12" fmla="*/ 5287984 h 5668526"/>
              <a:gd name="connsiteX13" fmla="*/ 816119 w 4885870"/>
              <a:gd name="connsiteY13" fmla="*/ 5036636 h 5668526"/>
              <a:gd name="connsiteX14" fmla="*/ 117446 w 4885870"/>
              <a:gd name="connsiteY14" fmla="*/ 3806892 h 5668526"/>
              <a:gd name="connsiteX15" fmla="*/ 1881 w 4885870"/>
              <a:gd name="connsiteY15" fmla="*/ 1811944 h 5668526"/>
              <a:gd name="connsiteX16" fmla="*/ 312225 w 4885870"/>
              <a:gd name="connsiteY16" fmla="*/ 535208 h 5668526"/>
              <a:gd name="connsiteX17" fmla="*/ 1687201 w 4885870"/>
              <a:gd name="connsiteY17" fmla="*/ 27023 h 5668526"/>
              <a:gd name="connsiteX0" fmla="*/ 1687201 w 4885870"/>
              <a:gd name="connsiteY0" fmla="*/ 27023 h 5668526"/>
              <a:gd name="connsiteX1" fmla="*/ 3319363 w 4885870"/>
              <a:gd name="connsiteY1" fmla="*/ 148455 h 5668526"/>
              <a:gd name="connsiteX2" fmla="*/ 4537051 w 4885870"/>
              <a:gd name="connsiteY2" fmla="*/ 812768 h 5668526"/>
              <a:gd name="connsiteX3" fmla="*/ 4808824 w 4885870"/>
              <a:gd name="connsiteY3" fmla="*/ 1688176 h 5668526"/>
              <a:gd name="connsiteX4" fmla="*/ 4731757 w 4885870"/>
              <a:gd name="connsiteY4" fmla="*/ 4129957 h 5668526"/>
              <a:gd name="connsiteX5" fmla="*/ 3903644 w 4885870"/>
              <a:gd name="connsiteY5" fmla="*/ 5111308 h 5668526"/>
              <a:gd name="connsiteX6" fmla="*/ 3515437 w 4885870"/>
              <a:gd name="connsiteY6" fmla="*/ 5270727 h 5668526"/>
              <a:gd name="connsiteX7" fmla="*/ 3510306 w 4885870"/>
              <a:gd name="connsiteY7" fmla="*/ 5315373 h 5668526"/>
              <a:gd name="connsiteX8" fmla="*/ 3658417 w 4885870"/>
              <a:gd name="connsiteY8" fmla="*/ 5668522 h 5668526"/>
              <a:gd name="connsiteX9" fmla="*/ 2845853 w 4885870"/>
              <a:gd name="connsiteY9" fmla="*/ 5317816 h 5668526"/>
              <a:gd name="connsiteX10" fmla="*/ 2820487 w 4885870"/>
              <a:gd name="connsiteY10" fmla="*/ 5288796 h 5668526"/>
              <a:gd name="connsiteX11" fmla="*/ 1770683 w 4885870"/>
              <a:gd name="connsiteY11" fmla="*/ 5287984 h 5668526"/>
              <a:gd name="connsiteX12" fmla="*/ 816119 w 4885870"/>
              <a:gd name="connsiteY12" fmla="*/ 5036636 h 5668526"/>
              <a:gd name="connsiteX13" fmla="*/ 117446 w 4885870"/>
              <a:gd name="connsiteY13" fmla="*/ 3806892 h 5668526"/>
              <a:gd name="connsiteX14" fmla="*/ 1881 w 4885870"/>
              <a:gd name="connsiteY14" fmla="*/ 1811944 h 5668526"/>
              <a:gd name="connsiteX15" fmla="*/ 312225 w 4885870"/>
              <a:gd name="connsiteY15" fmla="*/ 535208 h 5668526"/>
              <a:gd name="connsiteX16" fmla="*/ 1687201 w 4885870"/>
              <a:gd name="connsiteY16" fmla="*/ 27023 h 5668526"/>
              <a:gd name="connsiteX0" fmla="*/ 1687201 w 4885870"/>
              <a:gd name="connsiteY0" fmla="*/ 27023 h 5668526"/>
              <a:gd name="connsiteX1" fmla="*/ 3319363 w 4885870"/>
              <a:gd name="connsiteY1" fmla="*/ 148455 h 5668526"/>
              <a:gd name="connsiteX2" fmla="*/ 4537051 w 4885870"/>
              <a:gd name="connsiteY2" fmla="*/ 812768 h 5668526"/>
              <a:gd name="connsiteX3" fmla="*/ 4808824 w 4885870"/>
              <a:gd name="connsiteY3" fmla="*/ 1688176 h 5668526"/>
              <a:gd name="connsiteX4" fmla="*/ 4731757 w 4885870"/>
              <a:gd name="connsiteY4" fmla="*/ 4129957 h 5668526"/>
              <a:gd name="connsiteX5" fmla="*/ 3903644 w 4885870"/>
              <a:gd name="connsiteY5" fmla="*/ 5111308 h 5668526"/>
              <a:gd name="connsiteX6" fmla="*/ 3515437 w 4885870"/>
              <a:gd name="connsiteY6" fmla="*/ 5270727 h 5668526"/>
              <a:gd name="connsiteX7" fmla="*/ 3510306 w 4885870"/>
              <a:gd name="connsiteY7" fmla="*/ 5315373 h 5668526"/>
              <a:gd name="connsiteX8" fmla="*/ 3658417 w 4885870"/>
              <a:gd name="connsiteY8" fmla="*/ 5668522 h 5668526"/>
              <a:gd name="connsiteX9" fmla="*/ 2845853 w 4885870"/>
              <a:gd name="connsiteY9" fmla="*/ 5317816 h 5668526"/>
              <a:gd name="connsiteX10" fmla="*/ 2622421 w 4885870"/>
              <a:gd name="connsiteY10" fmla="*/ 5316505 h 5668526"/>
              <a:gd name="connsiteX11" fmla="*/ 1770683 w 4885870"/>
              <a:gd name="connsiteY11" fmla="*/ 5287984 h 5668526"/>
              <a:gd name="connsiteX12" fmla="*/ 816119 w 4885870"/>
              <a:gd name="connsiteY12" fmla="*/ 5036636 h 5668526"/>
              <a:gd name="connsiteX13" fmla="*/ 117446 w 4885870"/>
              <a:gd name="connsiteY13" fmla="*/ 3806892 h 5668526"/>
              <a:gd name="connsiteX14" fmla="*/ 1881 w 4885870"/>
              <a:gd name="connsiteY14" fmla="*/ 1811944 h 5668526"/>
              <a:gd name="connsiteX15" fmla="*/ 312225 w 4885870"/>
              <a:gd name="connsiteY15" fmla="*/ 535208 h 5668526"/>
              <a:gd name="connsiteX16" fmla="*/ 1687201 w 4885870"/>
              <a:gd name="connsiteY16" fmla="*/ 27023 h 5668526"/>
              <a:gd name="connsiteX0" fmla="*/ 1687201 w 4885870"/>
              <a:gd name="connsiteY0" fmla="*/ 27023 h 5626964"/>
              <a:gd name="connsiteX1" fmla="*/ 3319363 w 4885870"/>
              <a:gd name="connsiteY1" fmla="*/ 148455 h 5626964"/>
              <a:gd name="connsiteX2" fmla="*/ 4537051 w 4885870"/>
              <a:gd name="connsiteY2" fmla="*/ 812768 h 5626964"/>
              <a:gd name="connsiteX3" fmla="*/ 4808824 w 4885870"/>
              <a:gd name="connsiteY3" fmla="*/ 1688176 h 5626964"/>
              <a:gd name="connsiteX4" fmla="*/ 4731757 w 4885870"/>
              <a:gd name="connsiteY4" fmla="*/ 4129957 h 5626964"/>
              <a:gd name="connsiteX5" fmla="*/ 3903644 w 4885870"/>
              <a:gd name="connsiteY5" fmla="*/ 5111308 h 5626964"/>
              <a:gd name="connsiteX6" fmla="*/ 3515437 w 4885870"/>
              <a:gd name="connsiteY6" fmla="*/ 5270727 h 5626964"/>
              <a:gd name="connsiteX7" fmla="*/ 3510306 w 4885870"/>
              <a:gd name="connsiteY7" fmla="*/ 5315373 h 5626964"/>
              <a:gd name="connsiteX8" fmla="*/ 3670796 w 4885870"/>
              <a:gd name="connsiteY8" fmla="*/ 5626958 h 5626964"/>
              <a:gd name="connsiteX9" fmla="*/ 2845853 w 4885870"/>
              <a:gd name="connsiteY9" fmla="*/ 5317816 h 5626964"/>
              <a:gd name="connsiteX10" fmla="*/ 2622421 w 4885870"/>
              <a:gd name="connsiteY10" fmla="*/ 5316505 h 5626964"/>
              <a:gd name="connsiteX11" fmla="*/ 1770683 w 4885870"/>
              <a:gd name="connsiteY11" fmla="*/ 5287984 h 5626964"/>
              <a:gd name="connsiteX12" fmla="*/ 816119 w 4885870"/>
              <a:gd name="connsiteY12" fmla="*/ 5036636 h 5626964"/>
              <a:gd name="connsiteX13" fmla="*/ 117446 w 4885870"/>
              <a:gd name="connsiteY13" fmla="*/ 3806892 h 5626964"/>
              <a:gd name="connsiteX14" fmla="*/ 1881 w 4885870"/>
              <a:gd name="connsiteY14" fmla="*/ 1811944 h 5626964"/>
              <a:gd name="connsiteX15" fmla="*/ 312225 w 4885870"/>
              <a:gd name="connsiteY15" fmla="*/ 535208 h 5626964"/>
              <a:gd name="connsiteX16" fmla="*/ 1687201 w 4885870"/>
              <a:gd name="connsiteY16" fmla="*/ 27023 h 5626964"/>
              <a:gd name="connsiteX0" fmla="*/ 1687201 w 4905362"/>
              <a:gd name="connsiteY0" fmla="*/ 27023 h 5626964"/>
              <a:gd name="connsiteX1" fmla="*/ 3319363 w 4905362"/>
              <a:gd name="connsiteY1" fmla="*/ 148455 h 5626964"/>
              <a:gd name="connsiteX2" fmla="*/ 4537051 w 4905362"/>
              <a:gd name="connsiteY2" fmla="*/ 812768 h 5626964"/>
              <a:gd name="connsiteX3" fmla="*/ 4808824 w 4905362"/>
              <a:gd name="connsiteY3" fmla="*/ 1688176 h 5626964"/>
              <a:gd name="connsiteX4" fmla="*/ 4731757 w 4905362"/>
              <a:gd name="connsiteY4" fmla="*/ 4129957 h 5626964"/>
              <a:gd name="connsiteX5" fmla="*/ 3515437 w 4905362"/>
              <a:gd name="connsiteY5" fmla="*/ 5270727 h 5626964"/>
              <a:gd name="connsiteX6" fmla="*/ 3510306 w 4905362"/>
              <a:gd name="connsiteY6" fmla="*/ 5315373 h 5626964"/>
              <a:gd name="connsiteX7" fmla="*/ 3670796 w 4905362"/>
              <a:gd name="connsiteY7" fmla="*/ 5626958 h 5626964"/>
              <a:gd name="connsiteX8" fmla="*/ 2845853 w 4905362"/>
              <a:gd name="connsiteY8" fmla="*/ 5317816 h 5626964"/>
              <a:gd name="connsiteX9" fmla="*/ 2622421 w 4905362"/>
              <a:gd name="connsiteY9" fmla="*/ 5316505 h 5626964"/>
              <a:gd name="connsiteX10" fmla="*/ 1770683 w 4905362"/>
              <a:gd name="connsiteY10" fmla="*/ 5287984 h 5626964"/>
              <a:gd name="connsiteX11" fmla="*/ 816119 w 4905362"/>
              <a:gd name="connsiteY11" fmla="*/ 5036636 h 5626964"/>
              <a:gd name="connsiteX12" fmla="*/ 117446 w 4905362"/>
              <a:gd name="connsiteY12" fmla="*/ 3806892 h 5626964"/>
              <a:gd name="connsiteX13" fmla="*/ 1881 w 4905362"/>
              <a:gd name="connsiteY13" fmla="*/ 1811944 h 5626964"/>
              <a:gd name="connsiteX14" fmla="*/ 312225 w 4905362"/>
              <a:gd name="connsiteY14" fmla="*/ 535208 h 5626964"/>
              <a:gd name="connsiteX15" fmla="*/ 1687201 w 4905362"/>
              <a:gd name="connsiteY15" fmla="*/ 27023 h 5626964"/>
              <a:gd name="connsiteX0" fmla="*/ 1687201 w 4899257"/>
              <a:gd name="connsiteY0" fmla="*/ 27023 h 5626964"/>
              <a:gd name="connsiteX1" fmla="*/ 3319363 w 4899257"/>
              <a:gd name="connsiteY1" fmla="*/ 148455 h 5626964"/>
              <a:gd name="connsiteX2" fmla="*/ 4537051 w 4899257"/>
              <a:gd name="connsiteY2" fmla="*/ 812768 h 5626964"/>
              <a:gd name="connsiteX3" fmla="*/ 4808824 w 4899257"/>
              <a:gd name="connsiteY3" fmla="*/ 1688176 h 5626964"/>
              <a:gd name="connsiteX4" fmla="*/ 4731757 w 4899257"/>
              <a:gd name="connsiteY4" fmla="*/ 4129957 h 5626964"/>
              <a:gd name="connsiteX5" fmla="*/ 3629440 w 4899257"/>
              <a:gd name="connsiteY5" fmla="*/ 5234272 h 5626964"/>
              <a:gd name="connsiteX6" fmla="*/ 3510306 w 4899257"/>
              <a:gd name="connsiteY6" fmla="*/ 5315373 h 5626964"/>
              <a:gd name="connsiteX7" fmla="*/ 3670796 w 4899257"/>
              <a:gd name="connsiteY7" fmla="*/ 5626958 h 5626964"/>
              <a:gd name="connsiteX8" fmla="*/ 2845853 w 4899257"/>
              <a:gd name="connsiteY8" fmla="*/ 5317816 h 5626964"/>
              <a:gd name="connsiteX9" fmla="*/ 2622421 w 4899257"/>
              <a:gd name="connsiteY9" fmla="*/ 5316505 h 5626964"/>
              <a:gd name="connsiteX10" fmla="*/ 1770683 w 4899257"/>
              <a:gd name="connsiteY10" fmla="*/ 5287984 h 5626964"/>
              <a:gd name="connsiteX11" fmla="*/ 816119 w 4899257"/>
              <a:gd name="connsiteY11" fmla="*/ 5036636 h 5626964"/>
              <a:gd name="connsiteX12" fmla="*/ 117446 w 4899257"/>
              <a:gd name="connsiteY12" fmla="*/ 3806892 h 5626964"/>
              <a:gd name="connsiteX13" fmla="*/ 1881 w 4899257"/>
              <a:gd name="connsiteY13" fmla="*/ 1811944 h 5626964"/>
              <a:gd name="connsiteX14" fmla="*/ 312225 w 4899257"/>
              <a:gd name="connsiteY14" fmla="*/ 535208 h 5626964"/>
              <a:gd name="connsiteX15" fmla="*/ 1687201 w 4899257"/>
              <a:gd name="connsiteY15" fmla="*/ 27023 h 5626964"/>
              <a:gd name="connsiteX0" fmla="*/ 1687201 w 4899257"/>
              <a:gd name="connsiteY0" fmla="*/ 27023 h 5626964"/>
              <a:gd name="connsiteX1" fmla="*/ 3319363 w 4899257"/>
              <a:gd name="connsiteY1" fmla="*/ 148455 h 5626964"/>
              <a:gd name="connsiteX2" fmla="*/ 4537051 w 4899257"/>
              <a:gd name="connsiteY2" fmla="*/ 812768 h 5626964"/>
              <a:gd name="connsiteX3" fmla="*/ 4808824 w 4899257"/>
              <a:gd name="connsiteY3" fmla="*/ 1688176 h 5626964"/>
              <a:gd name="connsiteX4" fmla="*/ 4731757 w 4899257"/>
              <a:gd name="connsiteY4" fmla="*/ 4129957 h 5626964"/>
              <a:gd name="connsiteX5" fmla="*/ 3629440 w 4899257"/>
              <a:gd name="connsiteY5" fmla="*/ 5234272 h 5626964"/>
              <a:gd name="connsiteX6" fmla="*/ 3510306 w 4899257"/>
              <a:gd name="connsiteY6" fmla="*/ 5315373 h 5626964"/>
              <a:gd name="connsiteX7" fmla="*/ 3670796 w 4899257"/>
              <a:gd name="connsiteY7" fmla="*/ 5626958 h 5626964"/>
              <a:gd name="connsiteX8" fmla="*/ 2845853 w 4899257"/>
              <a:gd name="connsiteY8" fmla="*/ 5317816 h 5626964"/>
              <a:gd name="connsiteX9" fmla="*/ 2622421 w 4899257"/>
              <a:gd name="connsiteY9" fmla="*/ 5316505 h 5626964"/>
              <a:gd name="connsiteX10" fmla="*/ 1770683 w 4899257"/>
              <a:gd name="connsiteY10" fmla="*/ 5287984 h 5626964"/>
              <a:gd name="connsiteX11" fmla="*/ 816119 w 4899257"/>
              <a:gd name="connsiteY11" fmla="*/ 5036636 h 5626964"/>
              <a:gd name="connsiteX12" fmla="*/ 117446 w 4899257"/>
              <a:gd name="connsiteY12" fmla="*/ 3806892 h 5626964"/>
              <a:gd name="connsiteX13" fmla="*/ 1881 w 4899257"/>
              <a:gd name="connsiteY13" fmla="*/ 1811944 h 5626964"/>
              <a:gd name="connsiteX14" fmla="*/ 312225 w 4899257"/>
              <a:gd name="connsiteY14" fmla="*/ 535208 h 5626964"/>
              <a:gd name="connsiteX15" fmla="*/ 1687201 w 4899257"/>
              <a:gd name="connsiteY15" fmla="*/ 27023 h 5626964"/>
              <a:gd name="connsiteX0" fmla="*/ 1687201 w 4892920"/>
              <a:gd name="connsiteY0" fmla="*/ 27023 h 5626964"/>
              <a:gd name="connsiteX1" fmla="*/ 3319363 w 4892920"/>
              <a:gd name="connsiteY1" fmla="*/ 148455 h 5626964"/>
              <a:gd name="connsiteX2" fmla="*/ 4537051 w 4892920"/>
              <a:gd name="connsiteY2" fmla="*/ 812768 h 5626964"/>
              <a:gd name="connsiteX3" fmla="*/ 4808824 w 4892920"/>
              <a:gd name="connsiteY3" fmla="*/ 1688176 h 5626964"/>
              <a:gd name="connsiteX4" fmla="*/ 4731757 w 4892920"/>
              <a:gd name="connsiteY4" fmla="*/ 4129957 h 5626964"/>
              <a:gd name="connsiteX5" fmla="*/ 3754302 w 4892920"/>
              <a:gd name="connsiteY5" fmla="*/ 5203893 h 5626964"/>
              <a:gd name="connsiteX6" fmla="*/ 3510306 w 4892920"/>
              <a:gd name="connsiteY6" fmla="*/ 5315373 h 5626964"/>
              <a:gd name="connsiteX7" fmla="*/ 3670796 w 4892920"/>
              <a:gd name="connsiteY7" fmla="*/ 5626958 h 5626964"/>
              <a:gd name="connsiteX8" fmla="*/ 2845853 w 4892920"/>
              <a:gd name="connsiteY8" fmla="*/ 5317816 h 5626964"/>
              <a:gd name="connsiteX9" fmla="*/ 2622421 w 4892920"/>
              <a:gd name="connsiteY9" fmla="*/ 5316505 h 5626964"/>
              <a:gd name="connsiteX10" fmla="*/ 1770683 w 4892920"/>
              <a:gd name="connsiteY10" fmla="*/ 5287984 h 5626964"/>
              <a:gd name="connsiteX11" fmla="*/ 816119 w 4892920"/>
              <a:gd name="connsiteY11" fmla="*/ 5036636 h 5626964"/>
              <a:gd name="connsiteX12" fmla="*/ 117446 w 4892920"/>
              <a:gd name="connsiteY12" fmla="*/ 3806892 h 5626964"/>
              <a:gd name="connsiteX13" fmla="*/ 1881 w 4892920"/>
              <a:gd name="connsiteY13" fmla="*/ 1811944 h 5626964"/>
              <a:gd name="connsiteX14" fmla="*/ 312225 w 4892920"/>
              <a:gd name="connsiteY14" fmla="*/ 535208 h 5626964"/>
              <a:gd name="connsiteX15" fmla="*/ 1687201 w 4892920"/>
              <a:gd name="connsiteY15" fmla="*/ 27023 h 5626964"/>
              <a:gd name="connsiteX0" fmla="*/ 1687201 w 4892920"/>
              <a:gd name="connsiteY0" fmla="*/ 27023 h 5626964"/>
              <a:gd name="connsiteX1" fmla="*/ 3319363 w 4892920"/>
              <a:gd name="connsiteY1" fmla="*/ 148455 h 5626964"/>
              <a:gd name="connsiteX2" fmla="*/ 4537051 w 4892920"/>
              <a:gd name="connsiteY2" fmla="*/ 812768 h 5626964"/>
              <a:gd name="connsiteX3" fmla="*/ 4808824 w 4892920"/>
              <a:gd name="connsiteY3" fmla="*/ 1688176 h 5626964"/>
              <a:gd name="connsiteX4" fmla="*/ 4731757 w 4892920"/>
              <a:gd name="connsiteY4" fmla="*/ 4129957 h 5626964"/>
              <a:gd name="connsiteX5" fmla="*/ 3754302 w 4892920"/>
              <a:gd name="connsiteY5" fmla="*/ 5203893 h 5626964"/>
              <a:gd name="connsiteX6" fmla="*/ 3510306 w 4892920"/>
              <a:gd name="connsiteY6" fmla="*/ 5315373 h 5626964"/>
              <a:gd name="connsiteX7" fmla="*/ 3670796 w 4892920"/>
              <a:gd name="connsiteY7" fmla="*/ 5626958 h 5626964"/>
              <a:gd name="connsiteX8" fmla="*/ 2845853 w 4892920"/>
              <a:gd name="connsiteY8" fmla="*/ 5317816 h 5626964"/>
              <a:gd name="connsiteX9" fmla="*/ 2622421 w 4892920"/>
              <a:gd name="connsiteY9" fmla="*/ 5316505 h 5626964"/>
              <a:gd name="connsiteX10" fmla="*/ 1770683 w 4892920"/>
              <a:gd name="connsiteY10" fmla="*/ 5287984 h 5626964"/>
              <a:gd name="connsiteX11" fmla="*/ 816119 w 4892920"/>
              <a:gd name="connsiteY11" fmla="*/ 5036636 h 5626964"/>
              <a:gd name="connsiteX12" fmla="*/ 117446 w 4892920"/>
              <a:gd name="connsiteY12" fmla="*/ 3806892 h 5626964"/>
              <a:gd name="connsiteX13" fmla="*/ 1881 w 4892920"/>
              <a:gd name="connsiteY13" fmla="*/ 1811944 h 5626964"/>
              <a:gd name="connsiteX14" fmla="*/ 312225 w 4892920"/>
              <a:gd name="connsiteY14" fmla="*/ 535208 h 5626964"/>
              <a:gd name="connsiteX15" fmla="*/ 1687201 w 4892920"/>
              <a:gd name="connsiteY15" fmla="*/ 27023 h 5626964"/>
              <a:gd name="connsiteX0" fmla="*/ 1687201 w 4892920"/>
              <a:gd name="connsiteY0" fmla="*/ 27023 h 5639115"/>
              <a:gd name="connsiteX1" fmla="*/ 3319363 w 4892920"/>
              <a:gd name="connsiteY1" fmla="*/ 148455 h 5639115"/>
              <a:gd name="connsiteX2" fmla="*/ 4537051 w 4892920"/>
              <a:gd name="connsiteY2" fmla="*/ 812768 h 5639115"/>
              <a:gd name="connsiteX3" fmla="*/ 4808824 w 4892920"/>
              <a:gd name="connsiteY3" fmla="*/ 1688176 h 5639115"/>
              <a:gd name="connsiteX4" fmla="*/ 4731757 w 4892920"/>
              <a:gd name="connsiteY4" fmla="*/ 4129957 h 5639115"/>
              <a:gd name="connsiteX5" fmla="*/ 3754302 w 4892920"/>
              <a:gd name="connsiteY5" fmla="*/ 5203893 h 5639115"/>
              <a:gd name="connsiteX6" fmla="*/ 3510306 w 4892920"/>
              <a:gd name="connsiteY6" fmla="*/ 5315373 h 5639115"/>
              <a:gd name="connsiteX7" fmla="*/ 3985664 w 4892920"/>
              <a:gd name="connsiteY7" fmla="*/ 5639110 h 5639115"/>
              <a:gd name="connsiteX8" fmla="*/ 2845853 w 4892920"/>
              <a:gd name="connsiteY8" fmla="*/ 5317816 h 5639115"/>
              <a:gd name="connsiteX9" fmla="*/ 2622421 w 4892920"/>
              <a:gd name="connsiteY9" fmla="*/ 5316505 h 5639115"/>
              <a:gd name="connsiteX10" fmla="*/ 1770683 w 4892920"/>
              <a:gd name="connsiteY10" fmla="*/ 5287984 h 5639115"/>
              <a:gd name="connsiteX11" fmla="*/ 816119 w 4892920"/>
              <a:gd name="connsiteY11" fmla="*/ 5036636 h 5639115"/>
              <a:gd name="connsiteX12" fmla="*/ 117446 w 4892920"/>
              <a:gd name="connsiteY12" fmla="*/ 3806892 h 5639115"/>
              <a:gd name="connsiteX13" fmla="*/ 1881 w 4892920"/>
              <a:gd name="connsiteY13" fmla="*/ 1811944 h 5639115"/>
              <a:gd name="connsiteX14" fmla="*/ 312225 w 4892920"/>
              <a:gd name="connsiteY14" fmla="*/ 535208 h 5639115"/>
              <a:gd name="connsiteX15" fmla="*/ 1687201 w 4892920"/>
              <a:gd name="connsiteY15" fmla="*/ 27023 h 5639115"/>
              <a:gd name="connsiteX0" fmla="*/ 1687201 w 4892920"/>
              <a:gd name="connsiteY0" fmla="*/ 27023 h 5639474"/>
              <a:gd name="connsiteX1" fmla="*/ 3319363 w 4892920"/>
              <a:gd name="connsiteY1" fmla="*/ 148455 h 5639474"/>
              <a:gd name="connsiteX2" fmla="*/ 4537051 w 4892920"/>
              <a:gd name="connsiteY2" fmla="*/ 812768 h 5639474"/>
              <a:gd name="connsiteX3" fmla="*/ 4808824 w 4892920"/>
              <a:gd name="connsiteY3" fmla="*/ 1688176 h 5639474"/>
              <a:gd name="connsiteX4" fmla="*/ 4731757 w 4892920"/>
              <a:gd name="connsiteY4" fmla="*/ 4129957 h 5639474"/>
              <a:gd name="connsiteX5" fmla="*/ 3754302 w 4892920"/>
              <a:gd name="connsiteY5" fmla="*/ 5203893 h 5639474"/>
              <a:gd name="connsiteX6" fmla="*/ 3635167 w 4892920"/>
              <a:gd name="connsiteY6" fmla="*/ 5260691 h 5639474"/>
              <a:gd name="connsiteX7" fmla="*/ 3985664 w 4892920"/>
              <a:gd name="connsiteY7" fmla="*/ 5639110 h 5639474"/>
              <a:gd name="connsiteX8" fmla="*/ 2845853 w 4892920"/>
              <a:gd name="connsiteY8" fmla="*/ 5317816 h 5639474"/>
              <a:gd name="connsiteX9" fmla="*/ 2622421 w 4892920"/>
              <a:gd name="connsiteY9" fmla="*/ 5316505 h 5639474"/>
              <a:gd name="connsiteX10" fmla="*/ 1770683 w 4892920"/>
              <a:gd name="connsiteY10" fmla="*/ 5287984 h 5639474"/>
              <a:gd name="connsiteX11" fmla="*/ 816119 w 4892920"/>
              <a:gd name="connsiteY11" fmla="*/ 5036636 h 5639474"/>
              <a:gd name="connsiteX12" fmla="*/ 117446 w 4892920"/>
              <a:gd name="connsiteY12" fmla="*/ 3806892 h 5639474"/>
              <a:gd name="connsiteX13" fmla="*/ 1881 w 4892920"/>
              <a:gd name="connsiteY13" fmla="*/ 1811944 h 5639474"/>
              <a:gd name="connsiteX14" fmla="*/ 312225 w 4892920"/>
              <a:gd name="connsiteY14" fmla="*/ 535208 h 5639474"/>
              <a:gd name="connsiteX15" fmla="*/ 1687201 w 4892920"/>
              <a:gd name="connsiteY15" fmla="*/ 27023 h 5639474"/>
              <a:gd name="connsiteX0" fmla="*/ 1687201 w 4888493"/>
              <a:gd name="connsiteY0" fmla="*/ 27023 h 5639474"/>
              <a:gd name="connsiteX1" fmla="*/ 3319363 w 4888493"/>
              <a:gd name="connsiteY1" fmla="*/ 148455 h 5639474"/>
              <a:gd name="connsiteX2" fmla="*/ 4537051 w 4888493"/>
              <a:gd name="connsiteY2" fmla="*/ 812768 h 5639474"/>
              <a:gd name="connsiteX3" fmla="*/ 4808824 w 4888493"/>
              <a:gd name="connsiteY3" fmla="*/ 1688176 h 5639474"/>
              <a:gd name="connsiteX4" fmla="*/ 4731757 w 4888493"/>
              <a:gd name="connsiteY4" fmla="*/ 4129957 h 5639474"/>
              <a:gd name="connsiteX5" fmla="*/ 3846590 w 4888493"/>
              <a:gd name="connsiteY5" fmla="*/ 5179590 h 5639474"/>
              <a:gd name="connsiteX6" fmla="*/ 3635167 w 4888493"/>
              <a:gd name="connsiteY6" fmla="*/ 5260691 h 5639474"/>
              <a:gd name="connsiteX7" fmla="*/ 3985664 w 4888493"/>
              <a:gd name="connsiteY7" fmla="*/ 5639110 h 5639474"/>
              <a:gd name="connsiteX8" fmla="*/ 2845853 w 4888493"/>
              <a:gd name="connsiteY8" fmla="*/ 5317816 h 5639474"/>
              <a:gd name="connsiteX9" fmla="*/ 2622421 w 4888493"/>
              <a:gd name="connsiteY9" fmla="*/ 5316505 h 5639474"/>
              <a:gd name="connsiteX10" fmla="*/ 1770683 w 4888493"/>
              <a:gd name="connsiteY10" fmla="*/ 5287984 h 5639474"/>
              <a:gd name="connsiteX11" fmla="*/ 816119 w 4888493"/>
              <a:gd name="connsiteY11" fmla="*/ 5036636 h 5639474"/>
              <a:gd name="connsiteX12" fmla="*/ 117446 w 4888493"/>
              <a:gd name="connsiteY12" fmla="*/ 3806892 h 5639474"/>
              <a:gd name="connsiteX13" fmla="*/ 1881 w 4888493"/>
              <a:gd name="connsiteY13" fmla="*/ 1811944 h 5639474"/>
              <a:gd name="connsiteX14" fmla="*/ 312225 w 4888493"/>
              <a:gd name="connsiteY14" fmla="*/ 535208 h 5639474"/>
              <a:gd name="connsiteX15" fmla="*/ 1687201 w 4888493"/>
              <a:gd name="connsiteY15" fmla="*/ 27023 h 5639474"/>
              <a:gd name="connsiteX0" fmla="*/ 1687201 w 4888493"/>
              <a:gd name="connsiteY0" fmla="*/ 27023 h 5639924"/>
              <a:gd name="connsiteX1" fmla="*/ 3319363 w 4888493"/>
              <a:gd name="connsiteY1" fmla="*/ 148455 h 5639924"/>
              <a:gd name="connsiteX2" fmla="*/ 4537051 w 4888493"/>
              <a:gd name="connsiteY2" fmla="*/ 812768 h 5639924"/>
              <a:gd name="connsiteX3" fmla="*/ 4808824 w 4888493"/>
              <a:gd name="connsiteY3" fmla="*/ 1688176 h 5639924"/>
              <a:gd name="connsiteX4" fmla="*/ 4731757 w 4888493"/>
              <a:gd name="connsiteY4" fmla="*/ 4129957 h 5639924"/>
              <a:gd name="connsiteX5" fmla="*/ 3846590 w 4888493"/>
              <a:gd name="connsiteY5" fmla="*/ 5179590 h 5639924"/>
              <a:gd name="connsiteX6" fmla="*/ 3635167 w 4888493"/>
              <a:gd name="connsiteY6" fmla="*/ 5260691 h 5639924"/>
              <a:gd name="connsiteX7" fmla="*/ 3985664 w 4888493"/>
              <a:gd name="connsiteY7" fmla="*/ 5639110 h 5639924"/>
              <a:gd name="connsiteX8" fmla="*/ 3160721 w 4888493"/>
              <a:gd name="connsiteY8" fmla="*/ 5342119 h 5639924"/>
              <a:gd name="connsiteX9" fmla="*/ 2622421 w 4888493"/>
              <a:gd name="connsiteY9" fmla="*/ 5316505 h 5639924"/>
              <a:gd name="connsiteX10" fmla="*/ 1770683 w 4888493"/>
              <a:gd name="connsiteY10" fmla="*/ 5287984 h 5639924"/>
              <a:gd name="connsiteX11" fmla="*/ 816119 w 4888493"/>
              <a:gd name="connsiteY11" fmla="*/ 5036636 h 5639924"/>
              <a:gd name="connsiteX12" fmla="*/ 117446 w 4888493"/>
              <a:gd name="connsiteY12" fmla="*/ 3806892 h 5639924"/>
              <a:gd name="connsiteX13" fmla="*/ 1881 w 4888493"/>
              <a:gd name="connsiteY13" fmla="*/ 1811944 h 5639924"/>
              <a:gd name="connsiteX14" fmla="*/ 312225 w 4888493"/>
              <a:gd name="connsiteY14" fmla="*/ 535208 h 5639924"/>
              <a:gd name="connsiteX15" fmla="*/ 1687201 w 4888493"/>
              <a:gd name="connsiteY15" fmla="*/ 27023 h 5639924"/>
              <a:gd name="connsiteX0" fmla="*/ 1687201 w 4888493"/>
              <a:gd name="connsiteY0" fmla="*/ 27023 h 5639924"/>
              <a:gd name="connsiteX1" fmla="*/ 3319363 w 4888493"/>
              <a:gd name="connsiteY1" fmla="*/ 148455 h 5639924"/>
              <a:gd name="connsiteX2" fmla="*/ 4537051 w 4888493"/>
              <a:gd name="connsiteY2" fmla="*/ 812768 h 5639924"/>
              <a:gd name="connsiteX3" fmla="*/ 4808824 w 4888493"/>
              <a:gd name="connsiteY3" fmla="*/ 1688176 h 5639924"/>
              <a:gd name="connsiteX4" fmla="*/ 4731757 w 4888493"/>
              <a:gd name="connsiteY4" fmla="*/ 4129957 h 5639924"/>
              <a:gd name="connsiteX5" fmla="*/ 3846590 w 4888493"/>
              <a:gd name="connsiteY5" fmla="*/ 5179590 h 5639924"/>
              <a:gd name="connsiteX6" fmla="*/ 3635167 w 4888493"/>
              <a:gd name="connsiteY6" fmla="*/ 5260691 h 5639924"/>
              <a:gd name="connsiteX7" fmla="*/ 3985664 w 4888493"/>
              <a:gd name="connsiteY7" fmla="*/ 5639110 h 5639924"/>
              <a:gd name="connsiteX8" fmla="*/ 3160721 w 4888493"/>
              <a:gd name="connsiteY8" fmla="*/ 5342119 h 5639924"/>
              <a:gd name="connsiteX9" fmla="*/ 2622421 w 4888493"/>
              <a:gd name="connsiteY9" fmla="*/ 5316505 h 5639924"/>
              <a:gd name="connsiteX10" fmla="*/ 1770683 w 4888493"/>
              <a:gd name="connsiteY10" fmla="*/ 5287984 h 5639924"/>
              <a:gd name="connsiteX11" fmla="*/ 816119 w 4888493"/>
              <a:gd name="connsiteY11" fmla="*/ 5036636 h 5639924"/>
              <a:gd name="connsiteX12" fmla="*/ 117446 w 4888493"/>
              <a:gd name="connsiteY12" fmla="*/ 3806892 h 5639924"/>
              <a:gd name="connsiteX13" fmla="*/ 1881 w 4888493"/>
              <a:gd name="connsiteY13" fmla="*/ 1811944 h 5639924"/>
              <a:gd name="connsiteX14" fmla="*/ 312225 w 4888493"/>
              <a:gd name="connsiteY14" fmla="*/ 535208 h 5639924"/>
              <a:gd name="connsiteX15" fmla="*/ 1687201 w 4888493"/>
              <a:gd name="connsiteY15" fmla="*/ 27023 h 5639924"/>
              <a:gd name="connsiteX0" fmla="*/ 1687201 w 4888493"/>
              <a:gd name="connsiteY0" fmla="*/ 27023 h 5639924"/>
              <a:gd name="connsiteX1" fmla="*/ 3319363 w 4888493"/>
              <a:gd name="connsiteY1" fmla="*/ 148455 h 5639924"/>
              <a:gd name="connsiteX2" fmla="*/ 4537051 w 4888493"/>
              <a:gd name="connsiteY2" fmla="*/ 812768 h 5639924"/>
              <a:gd name="connsiteX3" fmla="*/ 4808824 w 4888493"/>
              <a:gd name="connsiteY3" fmla="*/ 1688176 h 5639924"/>
              <a:gd name="connsiteX4" fmla="*/ 4731757 w 4888493"/>
              <a:gd name="connsiteY4" fmla="*/ 4129957 h 5639924"/>
              <a:gd name="connsiteX5" fmla="*/ 3846590 w 4888493"/>
              <a:gd name="connsiteY5" fmla="*/ 5179590 h 5639924"/>
              <a:gd name="connsiteX6" fmla="*/ 3635167 w 4888493"/>
              <a:gd name="connsiteY6" fmla="*/ 5260691 h 5639924"/>
              <a:gd name="connsiteX7" fmla="*/ 3985664 w 4888493"/>
              <a:gd name="connsiteY7" fmla="*/ 5639110 h 5639924"/>
              <a:gd name="connsiteX8" fmla="*/ 3160721 w 4888493"/>
              <a:gd name="connsiteY8" fmla="*/ 5342119 h 5639924"/>
              <a:gd name="connsiteX9" fmla="*/ 2611563 w 4888493"/>
              <a:gd name="connsiteY9" fmla="*/ 5334732 h 5639924"/>
              <a:gd name="connsiteX10" fmla="*/ 1770683 w 4888493"/>
              <a:gd name="connsiteY10" fmla="*/ 5287984 h 5639924"/>
              <a:gd name="connsiteX11" fmla="*/ 816119 w 4888493"/>
              <a:gd name="connsiteY11" fmla="*/ 5036636 h 5639924"/>
              <a:gd name="connsiteX12" fmla="*/ 117446 w 4888493"/>
              <a:gd name="connsiteY12" fmla="*/ 3806892 h 5639924"/>
              <a:gd name="connsiteX13" fmla="*/ 1881 w 4888493"/>
              <a:gd name="connsiteY13" fmla="*/ 1811944 h 5639924"/>
              <a:gd name="connsiteX14" fmla="*/ 312225 w 4888493"/>
              <a:gd name="connsiteY14" fmla="*/ 535208 h 5639924"/>
              <a:gd name="connsiteX15" fmla="*/ 1687201 w 4888493"/>
              <a:gd name="connsiteY15" fmla="*/ 27023 h 5639924"/>
              <a:gd name="connsiteX0" fmla="*/ 1687201 w 4888493"/>
              <a:gd name="connsiteY0" fmla="*/ 27023 h 5639924"/>
              <a:gd name="connsiteX1" fmla="*/ 3319363 w 4888493"/>
              <a:gd name="connsiteY1" fmla="*/ 148455 h 5639924"/>
              <a:gd name="connsiteX2" fmla="*/ 4537051 w 4888493"/>
              <a:gd name="connsiteY2" fmla="*/ 812768 h 5639924"/>
              <a:gd name="connsiteX3" fmla="*/ 4808824 w 4888493"/>
              <a:gd name="connsiteY3" fmla="*/ 1688176 h 5639924"/>
              <a:gd name="connsiteX4" fmla="*/ 4731757 w 4888493"/>
              <a:gd name="connsiteY4" fmla="*/ 4129957 h 5639924"/>
              <a:gd name="connsiteX5" fmla="*/ 3846590 w 4888493"/>
              <a:gd name="connsiteY5" fmla="*/ 5179590 h 5639924"/>
              <a:gd name="connsiteX6" fmla="*/ 3635167 w 4888493"/>
              <a:gd name="connsiteY6" fmla="*/ 5260691 h 5639924"/>
              <a:gd name="connsiteX7" fmla="*/ 3985664 w 4888493"/>
              <a:gd name="connsiteY7" fmla="*/ 5639110 h 5639924"/>
              <a:gd name="connsiteX8" fmla="*/ 3160721 w 4888493"/>
              <a:gd name="connsiteY8" fmla="*/ 5342119 h 5639924"/>
              <a:gd name="connsiteX9" fmla="*/ 2611563 w 4888493"/>
              <a:gd name="connsiteY9" fmla="*/ 5334732 h 5639924"/>
              <a:gd name="connsiteX10" fmla="*/ 1770683 w 4888493"/>
              <a:gd name="connsiteY10" fmla="*/ 5287984 h 5639924"/>
              <a:gd name="connsiteX11" fmla="*/ 816119 w 4888493"/>
              <a:gd name="connsiteY11" fmla="*/ 5036636 h 5639924"/>
              <a:gd name="connsiteX12" fmla="*/ 117446 w 4888493"/>
              <a:gd name="connsiteY12" fmla="*/ 3806892 h 5639924"/>
              <a:gd name="connsiteX13" fmla="*/ 1881 w 4888493"/>
              <a:gd name="connsiteY13" fmla="*/ 1811944 h 5639924"/>
              <a:gd name="connsiteX14" fmla="*/ 312225 w 4888493"/>
              <a:gd name="connsiteY14" fmla="*/ 535208 h 5639924"/>
              <a:gd name="connsiteX15" fmla="*/ 1687201 w 4888493"/>
              <a:gd name="connsiteY15" fmla="*/ 27023 h 5639924"/>
              <a:gd name="connsiteX0" fmla="*/ 1687201 w 4888493"/>
              <a:gd name="connsiteY0" fmla="*/ 27023 h 5640567"/>
              <a:gd name="connsiteX1" fmla="*/ 3319363 w 4888493"/>
              <a:gd name="connsiteY1" fmla="*/ 148455 h 5640567"/>
              <a:gd name="connsiteX2" fmla="*/ 4537051 w 4888493"/>
              <a:gd name="connsiteY2" fmla="*/ 812768 h 5640567"/>
              <a:gd name="connsiteX3" fmla="*/ 4808824 w 4888493"/>
              <a:gd name="connsiteY3" fmla="*/ 1688176 h 5640567"/>
              <a:gd name="connsiteX4" fmla="*/ 4731757 w 4888493"/>
              <a:gd name="connsiteY4" fmla="*/ 4129957 h 5640567"/>
              <a:gd name="connsiteX5" fmla="*/ 3846590 w 4888493"/>
              <a:gd name="connsiteY5" fmla="*/ 5179590 h 5640567"/>
              <a:gd name="connsiteX6" fmla="*/ 3743743 w 4888493"/>
              <a:gd name="connsiteY6" fmla="*/ 5230313 h 5640567"/>
              <a:gd name="connsiteX7" fmla="*/ 3985664 w 4888493"/>
              <a:gd name="connsiteY7" fmla="*/ 5639110 h 5640567"/>
              <a:gd name="connsiteX8" fmla="*/ 3160721 w 4888493"/>
              <a:gd name="connsiteY8" fmla="*/ 5342119 h 5640567"/>
              <a:gd name="connsiteX9" fmla="*/ 2611563 w 4888493"/>
              <a:gd name="connsiteY9" fmla="*/ 5334732 h 5640567"/>
              <a:gd name="connsiteX10" fmla="*/ 1770683 w 4888493"/>
              <a:gd name="connsiteY10" fmla="*/ 5287984 h 5640567"/>
              <a:gd name="connsiteX11" fmla="*/ 816119 w 4888493"/>
              <a:gd name="connsiteY11" fmla="*/ 5036636 h 5640567"/>
              <a:gd name="connsiteX12" fmla="*/ 117446 w 4888493"/>
              <a:gd name="connsiteY12" fmla="*/ 3806892 h 5640567"/>
              <a:gd name="connsiteX13" fmla="*/ 1881 w 4888493"/>
              <a:gd name="connsiteY13" fmla="*/ 1811944 h 5640567"/>
              <a:gd name="connsiteX14" fmla="*/ 312225 w 4888493"/>
              <a:gd name="connsiteY14" fmla="*/ 535208 h 5640567"/>
              <a:gd name="connsiteX15" fmla="*/ 1687201 w 4888493"/>
              <a:gd name="connsiteY15" fmla="*/ 27023 h 5640567"/>
              <a:gd name="connsiteX0" fmla="*/ 1687201 w 4888493"/>
              <a:gd name="connsiteY0" fmla="*/ 27023 h 5634541"/>
              <a:gd name="connsiteX1" fmla="*/ 3319363 w 4888493"/>
              <a:gd name="connsiteY1" fmla="*/ 148455 h 5634541"/>
              <a:gd name="connsiteX2" fmla="*/ 4537051 w 4888493"/>
              <a:gd name="connsiteY2" fmla="*/ 812768 h 5634541"/>
              <a:gd name="connsiteX3" fmla="*/ 4808824 w 4888493"/>
              <a:gd name="connsiteY3" fmla="*/ 1688176 h 5634541"/>
              <a:gd name="connsiteX4" fmla="*/ 4731757 w 4888493"/>
              <a:gd name="connsiteY4" fmla="*/ 4129957 h 5634541"/>
              <a:gd name="connsiteX5" fmla="*/ 3846590 w 4888493"/>
              <a:gd name="connsiteY5" fmla="*/ 5179590 h 5634541"/>
              <a:gd name="connsiteX6" fmla="*/ 3743743 w 4888493"/>
              <a:gd name="connsiteY6" fmla="*/ 5230313 h 5634541"/>
              <a:gd name="connsiteX7" fmla="*/ 4050809 w 4888493"/>
              <a:gd name="connsiteY7" fmla="*/ 5633034 h 5634541"/>
              <a:gd name="connsiteX8" fmla="*/ 3160721 w 4888493"/>
              <a:gd name="connsiteY8" fmla="*/ 5342119 h 5634541"/>
              <a:gd name="connsiteX9" fmla="*/ 2611563 w 4888493"/>
              <a:gd name="connsiteY9" fmla="*/ 5334732 h 5634541"/>
              <a:gd name="connsiteX10" fmla="*/ 1770683 w 4888493"/>
              <a:gd name="connsiteY10" fmla="*/ 5287984 h 5634541"/>
              <a:gd name="connsiteX11" fmla="*/ 816119 w 4888493"/>
              <a:gd name="connsiteY11" fmla="*/ 5036636 h 5634541"/>
              <a:gd name="connsiteX12" fmla="*/ 117446 w 4888493"/>
              <a:gd name="connsiteY12" fmla="*/ 3806892 h 5634541"/>
              <a:gd name="connsiteX13" fmla="*/ 1881 w 4888493"/>
              <a:gd name="connsiteY13" fmla="*/ 1811944 h 5634541"/>
              <a:gd name="connsiteX14" fmla="*/ 312225 w 4888493"/>
              <a:gd name="connsiteY14" fmla="*/ 535208 h 5634541"/>
              <a:gd name="connsiteX15" fmla="*/ 1687201 w 4888493"/>
              <a:gd name="connsiteY15" fmla="*/ 27023 h 5634541"/>
              <a:gd name="connsiteX0" fmla="*/ 1687201 w 4888493"/>
              <a:gd name="connsiteY0" fmla="*/ 27023 h 5637830"/>
              <a:gd name="connsiteX1" fmla="*/ 3319363 w 4888493"/>
              <a:gd name="connsiteY1" fmla="*/ 148455 h 5637830"/>
              <a:gd name="connsiteX2" fmla="*/ 4537051 w 4888493"/>
              <a:gd name="connsiteY2" fmla="*/ 812768 h 5637830"/>
              <a:gd name="connsiteX3" fmla="*/ 4808824 w 4888493"/>
              <a:gd name="connsiteY3" fmla="*/ 1688176 h 5637830"/>
              <a:gd name="connsiteX4" fmla="*/ 4731757 w 4888493"/>
              <a:gd name="connsiteY4" fmla="*/ 4129957 h 5637830"/>
              <a:gd name="connsiteX5" fmla="*/ 3846590 w 4888493"/>
              <a:gd name="connsiteY5" fmla="*/ 5179590 h 5637830"/>
              <a:gd name="connsiteX6" fmla="*/ 3743743 w 4888493"/>
              <a:gd name="connsiteY6" fmla="*/ 5230313 h 5637830"/>
              <a:gd name="connsiteX7" fmla="*/ 4050809 w 4888493"/>
              <a:gd name="connsiteY7" fmla="*/ 5633034 h 5637830"/>
              <a:gd name="connsiteX8" fmla="*/ 3160721 w 4888493"/>
              <a:gd name="connsiteY8" fmla="*/ 5342119 h 5637830"/>
              <a:gd name="connsiteX9" fmla="*/ 2611563 w 4888493"/>
              <a:gd name="connsiteY9" fmla="*/ 5334732 h 5637830"/>
              <a:gd name="connsiteX10" fmla="*/ 1770683 w 4888493"/>
              <a:gd name="connsiteY10" fmla="*/ 5287984 h 5637830"/>
              <a:gd name="connsiteX11" fmla="*/ 816119 w 4888493"/>
              <a:gd name="connsiteY11" fmla="*/ 5036636 h 5637830"/>
              <a:gd name="connsiteX12" fmla="*/ 117446 w 4888493"/>
              <a:gd name="connsiteY12" fmla="*/ 3806892 h 5637830"/>
              <a:gd name="connsiteX13" fmla="*/ 1881 w 4888493"/>
              <a:gd name="connsiteY13" fmla="*/ 1811944 h 5637830"/>
              <a:gd name="connsiteX14" fmla="*/ 312225 w 4888493"/>
              <a:gd name="connsiteY14" fmla="*/ 535208 h 5637830"/>
              <a:gd name="connsiteX15" fmla="*/ 1687201 w 4888493"/>
              <a:gd name="connsiteY15" fmla="*/ 27023 h 5637830"/>
              <a:gd name="connsiteX0" fmla="*/ 1687201 w 4884296"/>
              <a:gd name="connsiteY0" fmla="*/ 27023 h 5637830"/>
              <a:gd name="connsiteX1" fmla="*/ 3319363 w 4884296"/>
              <a:gd name="connsiteY1" fmla="*/ 148455 h 5637830"/>
              <a:gd name="connsiteX2" fmla="*/ 4537051 w 4884296"/>
              <a:gd name="connsiteY2" fmla="*/ 812768 h 5637830"/>
              <a:gd name="connsiteX3" fmla="*/ 4808824 w 4884296"/>
              <a:gd name="connsiteY3" fmla="*/ 1688176 h 5637830"/>
              <a:gd name="connsiteX4" fmla="*/ 4731757 w 4884296"/>
              <a:gd name="connsiteY4" fmla="*/ 4129957 h 5637830"/>
              <a:gd name="connsiteX5" fmla="*/ 3938879 w 4884296"/>
              <a:gd name="connsiteY5" fmla="*/ 5161363 h 5637830"/>
              <a:gd name="connsiteX6" fmla="*/ 3743743 w 4884296"/>
              <a:gd name="connsiteY6" fmla="*/ 5230313 h 5637830"/>
              <a:gd name="connsiteX7" fmla="*/ 4050809 w 4884296"/>
              <a:gd name="connsiteY7" fmla="*/ 5633034 h 5637830"/>
              <a:gd name="connsiteX8" fmla="*/ 3160721 w 4884296"/>
              <a:gd name="connsiteY8" fmla="*/ 5342119 h 5637830"/>
              <a:gd name="connsiteX9" fmla="*/ 2611563 w 4884296"/>
              <a:gd name="connsiteY9" fmla="*/ 5334732 h 5637830"/>
              <a:gd name="connsiteX10" fmla="*/ 1770683 w 4884296"/>
              <a:gd name="connsiteY10" fmla="*/ 5287984 h 5637830"/>
              <a:gd name="connsiteX11" fmla="*/ 816119 w 4884296"/>
              <a:gd name="connsiteY11" fmla="*/ 5036636 h 5637830"/>
              <a:gd name="connsiteX12" fmla="*/ 117446 w 4884296"/>
              <a:gd name="connsiteY12" fmla="*/ 3806892 h 5637830"/>
              <a:gd name="connsiteX13" fmla="*/ 1881 w 4884296"/>
              <a:gd name="connsiteY13" fmla="*/ 1811944 h 5637830"/>
              <a:gd name="connsiteX14" fmla="*/ 312225 w 4884296"/>
              <a:gd name="connsiteY14" fmla="*/ 535208 h 5637830"/>
              <a:gd name="connsiteX15" fmla="*/ 1687201 w 4884296"/>
              <a:gd name="connsiteY15" fmla="*/ 27023 h 5637830"/>
              <a:gd name="connsiteX0" fmla="*/ 1687201 w 4884296"/>
              <a:gd name="connsiteY0" fmla="*/ 27023 h 5634848"/>
              <a:gd name="connsiteX1" fmla="*/ 3319363 w 4884296"/>
              <a:gd name="connsiteY1" fmla="*/ 148455 h 5634848"/>
              <a:gd name="connsiteX2" fmla="*/ 4537051 w 4884296"/>
              <a:gd name="connsiteY2" fmla="*/ 812768 h 5634848"/>
              <a:gd name="connsiteX3" fmla="*/ 4808824 w 4884296"/>
              <a:gd name="connsiteY3" fmla="*/ 1688176 h 5634848"/>
              <a:gd name="connsiteX4" fmla="*/ 4731757 w 4884296"/>
              <a:gd name="connsiteY4" fmla="*/ 4129957 h 5634848"/>
              <a:gd name="connsiteX5" fmla="*/ 3938879 w 4884296"/>
              <a:gd name="connsiteY5" fmla="*/ 5161363 h 5634848"/>
              <a:gd name="connsiteX6" fmla="*/ 3803459 w 4884296"/>
              <a:gd name="connsiteY6" fmla="*/ 5218161 h 5634848"/>
              <a:gd name="connsiteX7" fmla="*/ 4050809 w 4884296"/>
              <a:gd name="connsiteY7" fmla="*/ 5633034 h 5634848"/>
              <a:gd name="connsiteX8" fmla="*/ 3160721 w 4884296"/>
              <a:gd name="connsiteY8" fmla="*/ 5342119 h 5634848"/>
              <a:gd name="connsiteX9" fmla="*/ 2611563 w 4884296"/>
              <a:gd name="connsiteY9" fmla="*/ 5334732 h 5634848"/>
              <a:gd name="connsiteX10" fmla="*/ 1770683 w 4884296"/>
              <a:gd name="connsiteY10" fmla="*/ 5287984 h 5634848"/>
              <a:gd name="connsiteX11" fmla="*/ 816119 w 4884296"/>
              <a:gd name="connsiteY11" fmla="*/ 5036636 h 5634848"/>
              <a:gd name="connsiteX12" fmla="*/ 117446 w 4884296"/>
              <a:gd name="connsiteY12" fmla="*/ 3806892 h 5634848"/>
              <a:gd name="connsiteX13" fmla="*/ 1881 w 4884296"/>
              <a:gd name="connsiteY13" fmla="*/ 1811944 h 5634848"/>
              <a:gd name="connsiteX14" fmla="*/ 312225 w 4884296"/>
              <a:gd name="connsiteY14" fmla="*/ 535208 h 5634848"/>
              <a:gd name="connsiteX15" fmla="*/ 1687201 w 4884296"/>
              <a:gd name="connsiteY15" fmla="*/ 27023 h 5634848"/>
              <a:gd name="connsiteX0" fmla="*/ 1687201 w 4884296"/>
              <a:gd name="connsiteY0" fmla="*/ 27023 h 5635010"/>
              <a:gd name="connsiteX1" fmla="*/ 3319363 w 4884296"/>
              <a:gd name="connsiteY1" fmla="*/ 148455 h 5635010"/>
              <a:gd name="connsiteX2" fmla="*/ 4537051 w 4884296"/>
              <a:gd name="connsiteY2" fmla="*/ 812768 h 5635010"/>
              <a:gd name="connsiteX3" fmla="*/ 4808824 w 4884296"/>
              <a:gd name="connsiteY3" fmla="*/ 1688176 h 5635010"/>
              <a:gd name="connsiteX4" fmla="*/ 4731757 w 4884296"/>
              <a:gd name="connsiteY4" fmla="*/ 4129957 h 5635010"/>
              <a:gd name="connsiteX5" fmla="*/ 3938879 w 4884296"/>
              <a:gd name="connsiteY5" fmla="*/ 5161363 h 5635010"/>
              <a:gd name="connsiteX6" fmla="*/ 3803459 w 4884296"/>
              <a:gd name="connsiteY6" fmla="*/ 5218161 h 5635010"/>
              <a:gd name="connsiteX7" fmla="*/ 4050809 w 4884296"/>
              <a:gd name="connsiteY7" fmla="*/ 5633034 h 5635010"/>
              <a:gd name="connsiteX8" fmla="*/ 3160721 w 4884296"/>
              <a:gd name="connsiteY8" fmla="*/ 5342119 h 5635010"/>
              <a:gd name="connsiteX9" fmla="*/ 2611563 w 4884296"/>
              <a:gd name="connsiteY9" fmla="*/ 5334732 h 5635010"/>
              <a:gd name="connsiteX10" fmla="*/ 1770683 w 4884296"/>
              <a:gd name="connsiteY10" fmla="*/ 5287984 h 5635010"/>
              <a:gd name="connsiteX11" fmla="*/ 816119 w 4884296"/>
              <a:gd name="connsiteY11" fmla="*/ 5036636 h 5635010"/>
              <a:gd name="connsiteX12" fmla="*/ 117446 w 4884296"/>
              <a:gd name="connsiteY12" fmla="*/ 3806892 h 5635010"/>
              <a:gd name="connsiteX13" fmla="*/ 1881 w 4884296"/>
              <a:gd name="connsiteY13" fmla="*/ 1811944 h 5635010"/>
              <a:gd name="connsiteX14" fmla="*/ 312225 w 4884296"/>
              <a:gd name="connsiteY14" fmla="*/ 535208 h 5635010"/>
              <a:gd name="connsiteX15" fmla="*/ 1687201 w 4884296"/>
              <a:gd name="connsiteY15" fmla="*/ 27023 h 5635010"/>
              <a:gd name="connsiteX0" fmla="*/ 1687201 w 4884296"/>
              <a:gd name="connsiteY0" fmla="*/ 27023 h 5590501"/>
              <a:gd name="connsiteX1" fmla="*/ 3319363 w 4884296"/>
              <a:gd name="connsiteY1" fmla="*/ 148455 h 5590501"/>
              <a:gd name="connsiteX2" fmla="*/ 4537051 w 4884296"/>
              <a:gd name="connsiteY2" fmla="*/ 812768 h 5590501"/>
              <a:gd name="connsiteX3" fmla="*/ 4808824 w 4884296"/>
              <a:gd name="connsiteY3" fmla="*/ 1688176 h 5590501"/>
              <a:gd name="connsiteX4" fmla="*/ 4731757 w 4884296"/>
              <a:gd name="connsiteY4" fmla="*/ 4129957 h 5590501"/>
              <a:gd name="connsiteX5" fmla="*/ 3938879 w 4884296"/>
              <a:gd name="connsiteY5" fmla="*/ 5161363 h 5590501"/>
              <a:gd name="connsiteX6" fmla="*/ 3803459 w 4884296"/>
              <a:gd name="connsiteY6" fmla="*/ 5218161 h 5590501"/>
              <a:gd name="connsiteX7" fmla="*/ 4131504 w 4884296"/>
              <a:gd name="connsiteY7" fmla="*/ 5587878 h 5590501"/>
              <a:gd name="connsiteX8" fmla="*/ 3160721 w 4884296"/>
              <a:gd name="connsiteY8" fmla="*/ 5342119 h 5590501"/>
              <a:gd name="connsiteX9" fmla="*/ 2611563 w 4884296"/>
              <a:gd name="connsiteY9" fmla="*/ 5334732 h 5590501"/>
              <a:gd name="connsiteX10" fmla="*/ 1770683 w 4884296"/>
              <a:gd name="connsiteY10" fmla="*/ 5287984 h 5590501"/>
              <a:gd name="connsiteX11" fmla="*/ 816119 w 4884296"/>
              <a:gd name="connsiteY11" fmla="*/ 5036636 h 5590501"/>
              <a:gd name="connsiteX12" fmla="*/ 117446 w 4884296"/>
              <a:gd name="connsiteY12" fmla="*/ 3806892 h 5590501"/>
              <a:gd name="connsiteX13" fmla="*/ 1881 w 4884296"/>
              <a:gd name="connsiteY13" fmla="*/ 1811944 h 5590501"/>
              <a:gd name="connsiteX14" fmla="*/ 312225 w 4884296"/>
              <a:gd name="connsiteY14" fmla="*/ 535208 h 5590501"/>
              <a:gd name="connsiteX15" fmla="*/ 1687201 w 4884296"/>
              <a:gd name="connsiteY15" fmla="*/ 27023 h 5590501"/>
              <a:gd name="connsiteX0" fmla="*/ 1687201 w 4884296"/>
              <a:gd name="connsiteY0" fmla="*/ 27023 h 5606059"/>
              <a:gd name="connsiteX1" fmla="*/ 3319363 w 4884296"/>
              <a:gd name="connsiteY1" fmla="*/ 148455 h 5606059"/>
              <a:gd name="connsiteX2" fmla="*/ 4537051 w 4884296"/>
              <a:gd name="connsiteY2" fmla="*/ 812768 h 5606059"/>
              <a:gd name="connsiteX3" fmla="*/ 4808824 w 4884296"/>
              <a:gd name="connsiteY3" fmla="*/ 1688176 h 5606059"/>
              <a:gd name="connsiteX4" fmla="*/ 4731757 w 4884296"/>
              <a:gd name="connsiteY4" fmla="*/ 4129957 h 5606059"/>
              <a:gd name="connsiteX5" fmla="*/ 3938879 w 4884296"/>
              <a:gd name="connsiteY5" fmla="*/ 5161363 h 5606059"/>
              <a:gd name="connsiteX6" fmla="*/ 3803459 w 4884296"/>
              <a:gd name="connsiteY6" fmla="*/ 5218161 h 5606059"/>
              <a:gd name="connsiteX7" fmla="*/ 4131504 w 4884296"/>
              <a:gd name="connsiteY7" fmla="*/ 5587878 h 5606059"/>
              <a:gd name="connsiteX8" fmla="*/ 3160721 w 4884296"/>
              <a:gd name="connsiteY8" fmla="*/ 5342119 h 5606059"/>
              <a:gd name="connsiteX9" fmla="*/ 2611563 w 4884296"/>
              <a:gd name="connsiteY9" fmla="*/ 5334732 h 5606059"/>
              <a:gd name="connsiteX10" fmla="*/ 1770683 w 4884296"/>
              <a:gd name="connsiteY10" fmla="*/ 5287984 h 5606059"/>
              <a:gd name="connsiteX11" fmla="*/ 816119 w 4884296"/>
              <a:gd name="connsiteY11" fmla="*/ 5036636 h 5606059"/>
              <a:gd name="connsiteX12" fmla="*/ 117446 w 4884296"/>
              <a:gd name="connsiteY12" fmla="*/ 3806892 h 5606059"/>
              <a:gd name="connsiteX13" fmla="*/ 1881 w 4884296"/>
              <a:gd name="connsiteY13" fmla="*/ 1811944 h 5606059"/>
              <a:gd name="connsiteX14" fmla="*/ 312225 w 4884296"/>
              <a:gd name="connsiteY14" fmla="*/ 535208 h 5606059"/>
              <a:gd name="connsiteX15" fmla="*/ 1687201 w 4884296"/>
              <a:gd name="connsiteY15" fmla="*/ 27023 h 5606059"/>
              <a:gd name="connsiteX0" fmla="*/ 1687201 w 4884296"/>
              <a:gd name="connsiteY0" fmla="*/ 27023 h 5606059"/>
              <a:gd name="connsiteX1" fmla="*/ 3319363 w 4884296"/>
              <a:gd name="connsiteY1" fmla="*/ 148455 h 5606059"/>
              <a:gd name="connsiteX2" fmla="*/ 4537051 w 4884296"/>
              <a:gd name="connsiteY2" fmla="*/ 812768 h 5606059"/>
              <a:gd name="connsiteX3" fmla="*/ 4808824 w 4884296"/>
              <a:gd name="connsiteY3" fmla="*/ 1688176 h 5606059"/>
              <a:gd name="connsiteX4" fmla="*/ 4731757 w 4884296"/>
              <a:gd name="connsiteY4" fmla="*/ 4129957 h 5606059"/>
              <a:gd name="connsiteX5" fmla="*/ 3938879 w 4884296"/>
              <a:gd name="connsiteY5" fmla="*/ 5161363 h 5606059"/>
              <a:gd name="connsiteX6" fmla="*/ 3803459 w 4884296"/>
              <a:gd name="connsiteY6" fmla="*/ 5218161 h 5606059"/>
              <a:gd name="connsiteX7" fmla="*/ 4131504 w 4884296"/>
              <a:gd name="connsiteY7" fmla="*/ 5587878 h 5606059"/>
              <a:gd name="connsiteX8" fmla="*/ 3160721 w 4884296"/>
              <a:gd name="connsiteY8" fmla="*/ 5342119 h 5606059"/>
              <a:gd name="connsiteX9" fmla="*/ 2611563 w 4884296"/>
              <a:gd name="connsiteY9" fmla="*/ 5334732 h 5606059"/>
              <a:gd name="connsiteX10" fmla="*/ 1770683 w 4884296"/>
              <a:gd name="connsiteY10" fmla="*/ 5287984 h 5606059"/>
              <a:gd name="connsiteX11" fmla="*/ 816119 w 4884296"/>
              <a:gd name="connsiteY11" fmla="*/ 5036636 h 5606059"/>
              <a:gd name="connsiteX12" fmla="*/ 117446 w 4884296"/>
              <a:gd name="connsiteY12" fmla="*/ 3806892 h 5606059"/>
              <a:gd name="connsiteX13" fmla="*/ 1881 w 4884296"/>
              <a:gd name="connsiteY13" fmla="*/ 1811944 h 5606059"/>
              <a:gd name="connsiteX14" fmla="*/ 312225 w 4884296"/>
              <a:gd name="connsiteY14" fmla="*/ 535208 h 5606059"/>
              <a:gd name="connsiteX15" fmla="*/ 1687201 w 4884296"/>
              <a:gd name="connsiteY15" fmla="*/ 27023 h 5606059"/>
              <a:gd name="connsiteX0" fmla="*/ 1687201 w 4884296"/>
              <a:gd name="connsiteY0" fmla="*/ 27023 h 5606059"/>
              <a:gd name="connsiteX1" fmla="*/ 3319363 w 4884296"/>
              <a:gd name="connsiteY1" fmla="*/ 148455 h 5606059"/>
              <a:gd name="connsiteX2" fmla="*/ 4537051 w 4884296"/>
              <a:gd name="connsiteY2" fmla="*/ 812768 h 5606059"/>
              <a:gd name="connsiteX3" fmla="*/ 4808824 w 4884296"/>
              <a:gd name="connsiteY3" fmla="*/ 1688176 h 5606059"/>
              <a:gd name="connsiteX4" fmla="*/ 4731757 w 4884296"/>
              <a:gd name="connsiteY4" fmla="*/ 4129957 h 5606059"/>
              <a:gd name="connsiteX5" fmla="*/ 3938879 w 4884296"/>
              <a:gd name="connsiteY5" fmla="*/ 5161363 h 5606059"/>
              <a:gd name="connsiteX6" fmla="*/ 3803459 w 4884296"/>
              <a:gd name="connsiteY6" fmla="*/ 5218161 h 5606059"/>
              <a:gd name="connsiteX7" fmla="*/ 4131504 w 4884296"/>
              <a:gd name="connsiteY7" fmla="*/ 5587878 h 5606059"/>
              <a:gd name="connsiteX8" fmla="*/ 3160721 w 4884296"/>
              <a:gd name="connsiteY8" fmla="*/ 5342119 h 5606059"/>
              <a:gd name="connsiteX9" fmla="*/ 2611563 w 4884296"/>
              <a:gd name="connsiteY9" fmla="*/ 5334732 h 5606059"/>
              <a:gd name="connsiteX10" fmla="*/ 1770683 w 4884296"/>
              <a:gd name="connsiteY10" fmla="*/ 5287984 h 5606059"/>
              <a:gd name="connsiteX11" fmla="*/ 816119 w 4884296"/>
              <a:gd name="connsiteY11" fmla="*/ 5036636 h 5606059"/>
              <a:gd name="connsiteX12" fmla="*/ 117446 w 4884296"/>
              <a:gd name="connsiteY12" fmla="*/ 3806892 h 5606059"/>
              <a:gd name="connsiteX13" fmla="*/ 1881 w 4884296"/>
              <a:gd name="connsiteY13" fmla="*/ 1811944 h 5606059"/>
              <a:gd name="connsiteX14" fmla="*/ 312225 w 4884296"/>
              <a:gd name="connsiteY14" fmla="*/ 535208 h 5606059"/>
              <a:gd name="connsiteX15" fmla="*/ 1687201 w 4884296"/>
              <a:gd name="connsiteY15" fmla="*/ 27023 h 5606059"/>
              <a:gd name="connsiteX0" fmla="*/ 1687201 w 4884296"/>
              <a:gd name="connsiteY0" fmla="*/ 27023 h 5571761"/>
              <a:gd name="connsiteX1" fmla="*/ 3319363 w 4884296"/>
              <a:gd name="connsiteY1" fmla="*/ 148455 h 5571761"/>
              <a:gd name="connsiteX2" fmla="*/ 4537051 w 4884296"/>
              <a:gd name="connsiteY2" fmla="*/ 812768 h 5571761"/>
              <a:gd name="connsiteX3" fmla="*/ 4808824 w 4884296"/>
              <a:gd name="connsiteY3" fmla="*/ 1688176 h 5571761"/>
              <a:gd name="connsiteX4" fmla="*/ 4731757 w 4884296"/>
              <a:gd name="connsiteY4" fmla="*/ 4129957 h 5571761"/>
              <a:gd name="connsiteX5" fmla="*/ 3938879 w 4884296"/>
              <a:gd name="connsiteY5" fmla="*/ 5161363 h 5571761"/>
              <a:gd name="connsiteX6" fmla="*/ 3803459 w 4884296"/>
              <a:gd name="connsiteY6" fmla="*/ 5218161 h 5571761"/>
              <a:gd name="connsiteX7" fmla="*/ 4252545 w 4884296"/>
              <a:gd name="connsiteY7" fmla="*/ 5550248 h 5571761"/>
              <a:gd name="connsiteX8" fmla="*/ 3160721 w 4884296"/>
              <a:gd name="connsiteY8" fmla="*/ 5342119 h 5571761"/>
              <a:gd name="connsiteX9" fmla="*/ 2611563 w 4884296"/>
              <a:gd name="connsiteY9" fmla="*/ 5334732 h 5571761"/>
              <a:gd name="connsiteX10" fmla="*/ 1770683 w 4884296"/>
              <a:gd name="connsiteY10" fmla="*/ 5287984 h 5571761"/>
              <a:gd name="connsiteX11" fmla="*/ 816119 w 4884296"/>
              <a:gd name="connsiteY11" fmla="*/ 5036636 h 5571761"/>
              <a:gd name="connsiteX12" fmla="*/ 117446 w 4884296"/>
              <a:gd name="connsiteY12" fmla="*/ 3806892 h 5571761"/>
              <a:gd name="connsiteX13" fmla="*/ 1881 w 4884296"/>
              <a:gd name="connsiteY13" fmla="*/ 1811944 h 5571761"/>
              <a:gd name="connsiteX14" fmla="*/ 312225 w 4884296"/>
              <a:gd name="connsiteY14" fmla="*/ 535208 h 5571761"/>
              <a:gd name="connsiteX15" fmla="*/ 1687201 w 4884296"/>
              <a:gd name="connsiteY15" fmla="*/ 27023 h 5571761"/>
              <a:gd name="connsiteX0" fmla="*/ 1687201 w 4878879"/>
              <a:gd name="connsiteY0" fmla="*/ 27023 h 5571761"/>
              <a:gd name="connsiteX1" fmla="*/ 3319363 w 4878879"/>
              <a:gd name="connsiteY1" fmla="*/ 148455 h 5571761"/>
              <a:gd name="connsiteX2" fmla="*/ 4537051 w 4878879"/>
              <a:gd name="connsiteY2" fmla="*/ 812768 h 5571761"/>
              <a:gd name="connsiteX3" fmla="*/ 4808824 w 4878879"/>
              <a:gd name="connsiteY3" fmla="*/ 1688176 h 5571761"/>
              <a:gd name="connsiteX4" fmla="*/ 4731757 w 4878879"/>
              <a:gd name="connsiteY4" fmla="*/ 4129957 h 5571761"/>
              <a:gd name="connsiteX5" fmla="*/ 4066645 w 4878879"/>
              <a:gd name="connsiteY5" fmla="*/ 5086104 h 5571761"/>
              <a:gd name="connsiteX6" fmla="*/ 3803459 w 4878879"/>
              <a:gd name="connsiteY6" fmla="*/ 5218161 h 5571761"/>
              <a:gd name="connsiteX7" fmla="*/ 4252545 w 4878879"/>
              <a:gd name="connsiteY7" fmla="*/ 5550248 h 5571761"/>
              <a:gd name="connsiteX8" fmla="*/ 3160721 w 4878879"/>
              <a:gd name="connsiteY8" fmla="*/ 5342119 h 5571761"/>
              <a:gd name="connsiteX9" fmla="*/ 2611563 w 4878879"/>
              <a:gd name="connsiteY9" fmla="*/ 5334732 h 5571761"/>
              <a:gd name="connsiteX10" fmla="*/ 1770683 w 4878879"/>
              <a:gd name="connsiteY10" fmla="*/ 5287984 h 5571761"/>
              <a:gd name="connsiteX11" fmla="*/ 816119 w 4878879"/>
              <a:gd name="connsiteY11" fmla="*/ 5036636 h 5571761"/>
              <a:gd name="connsiteX12" fmla="*/ 117446 w 4878879"/>
              <a:gd name="connsiteY12" fmla="*/ 3806892 h 5571761"/>
              <a:gd name="connsiteX13" fmla="*/ 1881 w 4878879"/>
              <a:gd name="connsiteY13" fmla="*/ 1811944 h 5571761"/>
              <a:gd name="connsiteX14" fmla="*/ 312225 w 4878879"/>
              <a:gd name="connsiteY14" fmla="*/ 535208 h 5571761"/>
              <a:gd name="connsiteX15" fmla="*/ 1687201 w 4878879"/>
              <a:gd name="connsiteY15" fmla="*/ 27023 h 5571761"/>
              <a:gd name="connsiteX0" fmla="*/ 1687201 w 4878879"/>
              <a:gd name="connsiteY0" fmla="*/ 27023 h 5555643"/>
              <a:gd name="connsiteX1" fmla="*/ 3319363 w 4878879"/>
              <a:gd name="connsiteY1" fmla="*/ 148455 h 5555643"/>
              <a:gd name="connsiteX2" fmla="*/ 4537051 w 4878879"/>
              <a:gd name="connsiteY2" fmla="*/ 812768 h 5555643"/>
              <a:gd name="connsiteX3" fmla="*/ 4808824 w 4878879"/>
              <a:gd name="connsiteY3" fmla="*/ 1688176 h 5555643"/>
              <a:gd name="connsiteX4" fmla="*/ 4731757 w 4878879"/>
              <a:gd name="connsiteY4" fmla="*/ 4129957 h 5555643"/>
              <a:gd name="connsiteX5" fmla="*/ 4066645 w 4878879"/>
              <a:gd name="connsiteY5" fmla="*/ 5086104 h 5555643"/>
              <a:gd name="connsiteX6" fmla="*/ 3884153 w 4878879"/>
              <a:gd name="connsiteY6" fmla="*/ 5173005 h 5555643"/>
              <a:gd name="connsiteX7" fmla="*/ 4252545 w 4878879"/>
              <a:gd name="connsiteY7" fmla="*/ 5550248 h 5555643"/>
              <a:gd name="connsiteX8" fmla="*/ 3160721 w 4878879"/>
              <a:gd name="connsiteY8" fmla="*/ 5342119 h 5555643"/>
              <a:gd name="connsiteX9" fmla="*/ 2611563 w 4878879"/>
              <a:gd name="connsiteY9" fmla="*/ 5334732 h 5555643"/>
              <a:gd name="connsiteX10" fmla="*/ 1770683 w 4878879"/>
              <a:gd name="connsiteY10" fmla="*/ 5287984 h 5555643"/>
              <a:gd name="connsiteX11" fmla="*/ 816119 w 4878879"/>
              <a:gd name="connsiteY11" fmla="*/ 5036636 h 5555643"/>
              <a:gd name="connsiteX12" fmla="*/ 117446 w 4878879"/>
              <a:gd name="connsiteY12" fmla="*/ 3806892 h 5555643"/>
              <a:gd name="connsiteX13" fmla="*/ 1881 w 4878879"/>
              <a:gd name="connsiteY13" fmla="*/ 1811944 h 5555643"/>
              <a:gd name="connsiteX14" fmla="*/ 312225 w 4878879"/>
              <a:gd name="connsiteY14" fmla="*/ 535208 h 5555643"/>
              <a:gd name="connsiteX15" fmla="*/ 1687201 w 4878879"/>
              <a:gd name="connsiteY15" fmla="*/ 27023 h 5555643"/>
              <a:gd name="connsiteX0" fmla="*/ 1687201 w 4878879"/>
              <a:gd name="connsiteY0" fmla="*/ 27023 h 5555643"/>
              <a:gd name="connsiteX1" fmla="*/ 3319363 w 4878879"/>
              <a:gd name="connsiteY1" fmla="*/ 148455 h 5555643"/>
              <a:gd name="connsiteX2" fmla="*/ 4537051 w 4878879"/>
              <a:gd name="connsiteY2" fmla="*/ 812768 h 5555643"/>
              <a:gd name="connsiteX3" fmla="*/ 4808824 w 4878879"/>
              <a:gd name="connsiteY3" fmla="*/ 1688176 h 5555643"/>
              <a:gd name="connsiteX4" fmla="*/ 4731757 w 4878879"/>
              <a:gd name="connsiteY4" fmla="*/ 4129957 h 5555643"/>
              <a:gd name="connsiteX5" fmla="*/ 4066645 w 4878879"/>
              <a:gd name="connsiteY5" fmla="*/ 5086104 h 5555643"/>
              <a:gd name="connsiteX6" fmla="*/ 3884153 w 4878879"/>
              <a:gd name="connsiteY6" fmla="*/ 5173005 h 5555643"/>
              <a:gd name="connsiteX7" fmla="*/ 4252545 w 4878879"/>
              <a:gd name="connsiteY7" fmla="*/ 5550248 h 5555643"/>
              <a:gd name="connsiteX8" fmla="*/ 3261589 w 4878879"/>
              <a:gd name="connsiteY8" fmla="*/ 5342119 h 5555643"/>
              <a:gd name="connsiteX9" fmla="*/ 2611563 w 4878879"/>
              <a:gd name="connsiteY9" fmla="*/ 5334732 h 5555643"/>
              <a:gd name="connsiteX10" fmla="*/ 1770683 w 4878879"/>
              <a:gd name="connsiteY10" fmla="*/ 5287984 h 5555643"/>
              <a:gd name="connsiteX11" fmla="*/ 816119 w 4878879"/>
              <a:gd name="connsiteY11" fmla="*/ 5036636 h 5555643"/>
              <a:gd name="connsiteX12" fmla="*/ 117446 w 4878879"/>
              <a:gd name="connsiteY12" fmla="*/ 3806892 h 5555643"/>
              <a:gd name="connsiteX13" fmla="*/ 1881 w 4878879"/>
              <a:gd name="connsiteY13" fmla="*/ 1811944 h 5555643"/>
              <a:gd name="connsiteX14" fmla="*/ 312225 w 4878879"/>
              <a:gd name="connsiteY14" fmla="*/ 535208 h 5555643"/>
              <a:gd name="connsiteX15" fmla="*/ 1687201 w 4878879"/>
              <a:gd name="connsiteY15" fmla="*/ 27023 h 5555643"/>
              <a:gd name="connsiteX0" fmla="*/ 1687201 w 4878879"/>
              <a:gd name="connsiteY0" fmla="*/ 27023 h 5562662"/>
              <a:gd name="connsiteX1" fmla="*/ 3319363 w 4878879"/>
              <a:gd name="connsiteY1" fmla="*/ 148455 h 5562662"/>
              <a:gd name="connsiteX2" fmla="*/ 4537051 w 4878879"/>
              <a:gd name="connsiteY2" fmla="*/ 812768 h 5562662"/>
              <a:gd name="connsiteX3" fmla="*/ 4808824 w 4878879"/>
              <a:gd name="connsiteY3" fmla="*/ 1688176 h 5562662"/>
              <a:gd name="connsiteX4" fmla="*/ 4731757 w 4878879"/>
              <a:gd name="connsiteY4" fmla="*/ 4129957 h 5562662"/>
              <a:gd name="connsiteX5" fmla="*/ 4066645 w 4878879"/>
              <a:gd name="connsiteY5" fmla="*/ 5086104 h 5562662"/>
              <a:gd name="connsiteX6" fmla="*/ 3884153 w 4878879"/>
              <a:gd name="connsiteY6" fmla="*/ 5173005 h 5562662"/>
              <a:gd name="connsiteX7" fmla="*/ 4252545 w 4878879"/>
              <a:gd name="connsiteY7" fmla="*/ 5550248 h 5562662"/>
              <a:gd name="connsiteX8" fmla="*/ 3261589 w 4878879"/>
              <a:gd name="connsiteY8" fmla="*/ 5342119 h 5562662"/>
              <a:gd name="connsiteX9" fmla="*/ 2611563 w 4878879"/>
              <a:gd name="connsiteY9" fmla="*/ 5334732 h 5562662"/>
              <a:gd name="connsiteX10" fmla="*/ 1770683 w 4878879"/>
              <a:gd name="connsiteY10" fmla="*/ 5287984 h 5562662"/>
              <a:gd name="connsiteX11" fmla="*/ 816119 w 4878879"/>
              <a:gd name="connsiteY11" fmla="*/ 5036636 h 5562662"/>
              <a:gd name="connsiteX12" fmla="*/ 117446 w 4878879"/>
              <a:gd name="connsiteY12" fmla="*/ 3806892 h 5562662"/>
              <a:gd name="connsiteX13" fmla="*/ 1881 w 4878879"/>
              <a:gd name="connsiteY13" fmla="*/ 1811944 h 5562662"/>
              <a:gd name="connsiteX14" fmla="*/ 312225 w 4878879"/>
              <a:gd name="connsiteY14" fmla="*/ 535208 h 5562662"/>
              <a:gd name="connsiteX15" fmla="*/ 1687201 w 4878879"/>
              <a:gd name="connsiteY15" fmla="*/ 27023 h 5562662"/>
              <a:gd name="connsiteX0" fmla="*/ 1687201 w 4878879"/>
              <a:gd name="connsiteY0" fmla="*/ 27023 h 5556652"/>
              <a:gd name="connsiteX1" fmla="*/ 3319363 w 4878879"/>
              <a:gd name="connsiteY1" fmla="*/ 148455 h 5556652"/>
              <a:gd name="connsiteX2" fmla="*/ 4537051 w 4878879"/>
              <a:gd name="connsiteY2" fmla="*/ 812768 h 5556652"/>
              <a:gd name="connsiteX3" fmla="*/ 4808824 w 4878879"/>
              <a:gd name="connsiteY3" fmla="*/ 1688176 h 5556652"/>
              <a:gd name="connsiteX4" fmla="*/ 4731757 w 4878879"/>
              <a:gd name="connsiteY4" fmla="*/ 4129957 h 5556652"/>
              <a:gd name="connsiteX5" fmla="*/ 4066645 w 4878879"/>
              <a:gd name="connsiteY5" fmla="*/ 5086104 h 5556652"/>
              <a:gd name="connsiteX6" fmla="*/ 3884153 w 4878879"/>
              <a:gd name="connsiteY6" fmla="*/ 5173005 h 5556652"/>
              <a:gd name="connsiteX7" fmla="*/ 4252545 w 4878879"/>
              <a:gd name="connsiteY7" fmla="*/ 5550248 h 5556652"/>
              <a:gd name="connsiteX8" fmla="*/ 3261589 w 4878879"/>
              <a:gd name="connsiteY8" fmla="*/ 5342119 h 5556652"/>
              <a:gd name="connsiteX9" fmla="*/ 2611563 w 4878879"/>
              <a:gd name="connsiteY9" fmla="*/ 5334732 h 5556652"/>
              <a:gd name="connsiteX10" fmla="*/ 1770683 w 4878879"/>
              <a:gd name="connsiteY10" fmla="*/ 5287984 h 5556652"/>
              <a:gd name="connsiteX11" fmla="*/ 816119 w 4878879"/>
              <a:gd name="connsiteY11" fmla="*/ 5036636 h 5556652"/>
              <a:gd name="connsiteX12" fmla="*/ 117446 w 4878879"/>
              <a:gd name="connsiteY12" fmla="*/ 3806892 h 5556652"/>
              <a:gd name="connsiteX13" fmla="*/ 1881 w 4878879"/>
              <a:gd name="connsiteY13" fmla="*/ 1811944 h 5556652"/>
              <a:gd name="connsiteX14" fmla="*/ 312225 w 4878879"/>
              <a:gd name="connsiteY14" fmla="*/ 535208 h 5556652"/>
              <a:gd name="connsiteX15" fmla="*/ 1687201 w 4878879"/>
              <a:gd name="connsiteY15" fmla="*/ 27023 h 5556652"/>
              <a:gd name="connsiteX0" fmla="*/ 1687201 w 4878879"/>
              <a:gd name="connsiteY0" fmla="*/ 27023 h 5561600"/>
              <a:gd name="connsiteX1" fmla="*/ 3319363 w 4878879"/>
              <a:gd name="connsiteY1" fmla="*/ 148455 h 5561600"/>
              <a:gd name="connsiteX2" fmla="*/ 4537051 w 4878879"/>
              <a:gd name="connsiteY2" fmla="*/ 812768 h 5561600"/>
              <a:gd name="connsiteX3" fmla="*/ 4808824 w 4878879"/>
              <a:gd name="connsiteY3" fmla="*/ 1688176 h 5561600"/>
              <a:gd name="connsiteX4" fmla="*/ 4731757 w 4878879"/>
              <a:gd name="connsiteY4" fmla="*/ 4129957 h 5561600"/>
              <a:gd name="connsiteX5" fmla="*/ 4066645 w 4878879"/>
              <a:gd name="connsiteY5" fmla="*/ 5086104 h 5561600"/>
              <a:gd name="connsiteX6" fmla="*/ 3904327 w 4878879"/>
              <a:gd name="connsiteY6" fmla="*/ 5188057 h 5561600"/>
              <a:gd name="connsiteX7" fmla="*/ 4252545 w 4878879"/>
              <a:gd name="connsiteY7" fmla="*/ 5550248 h 5561600"/>
              <a:gd name="connsiteX8" fmla="*/ 3261589 w 4878879"/>
              <a:gd name="connsiteY8" fmla="*/ 5342119 h 5561600"/>
              <a:gd name="connsiteX9" fmla="*/ 2611563 w 4878879"/>
              <a:gd name="connsiteY9" fmla="*/ 5334732 h 5561600"/>
              <a:gd name="connsiteX10" fmla="*/ 1770683 w 4878879"/>
              <a:gd name="connsiteY10" fmla="*/ 5287984 h 5561600"/>
              <a:gd name="connsiteX11" fmla="*/ 816119 w 4878879"/>
              <a:gd name="connsiteY11" fmla="*/ 5036636 h 5561600"/>
              <a:gd name="connsiteX12" fmla="*/ 117446 w 4878879"/>
              <a:gd name="connsiteY12" fmla="*/ 3806892 h 5561600"/>
              <a:gd name="connsiteX13" fmla="*/ 1881 w 4878879"/>
              <a:gd name="connsiteY13" fmla="*/ 1811944 h 5561600"/>
              <a:gd name="connsiteX14" fmla="*/ 312225 w 4878879"/>
              <a:gd name="connsiteY14" fmla="*/ 535208 h 5561600"/>
              <a:gd name="connsiteX15" fmla="*/ 1687201 w 4878879"/>
              <a:gd name="connsiteY15" fmla="*/ 27023 h 5561600"/>
              <a:gd name="connsiteX0" fmla="*/ 1687201 w 4878879"/>
              <a:gd name="connsiteY0" fmla="*/ 27023 h 5559489"/>
              <a:gd name="connsiteX1" fmla="*/ 3319363 w 4878879"/>
              <a:gd name="connsiteY1" fmla="*/ 148455 h 5559489"/>
              <a:gd name="connsiteX2" fmla="*/ 4537051 w 4878879"/>
              <a:gd name="connsiteY2" fmla="*/ 812768 h 5559489"/>
              <a:gd name="connsiteX3" fmla="*/ 4808824 w 4878879"/>
              <a:gd name="connsiteY3" fmla="*/ 1688176 h 5559489"/>
              <a:gd name="connsiteX4" fmla="*/ 4731757 w 4878879"/>
              <a:gd name="connsiteY4" fmla="*/ 4129957 h 5559489"/>
              <a:gd name="connsiteX5" fmla="*/ 4066645 w 4878879"/>
              <a:gd name="connsiteY5" fmla="*/ 5086104 h 5559489"/>
              <a:gd name="connsiteX6" fmla="*/ 3917777 w 4878879"/>
              <a:gd name="connsiteY6" fmla="*/ 5218161 h 5559489"/>
              <a:gd name="connsiteX7" fmla="*/ 4252545 w 4878879"/>
              <a:gd name="connsiteY7" fmla="*/ 5550248 h 5559489"/>
              <a:gd name="connsiteX8" fmla="*/ 3261589 w 4878879"/>
              <a:gd name="connsiteY8" fmla="*/ 5342119 h 5559489"/>
              <a:gd name="connsiteX9" fmla="*/ 2611563 w 4878879"/>
              <a:gd name="connsiteY9" fmla="*/ 5334732 h 5559489"/>
              <a:gd name="connsiteX10" fmla="*/ 1770683 w 4878879"/>
              <a:gd name="connsiteY10" fmla="*/ 5287984 h 5559489"/>
              <a:gd name="connsiteX11" fmla="*/ 816119 w 4878879"/>
              <a:gd name="connsiteY11" fmla="*/ 5036636 h 5559489"/>
              <a:gd name="connsiteX12" fmla="*/ 117446 w 4878879"/>
              <a:gd name="connsiteY12" fmla="*/ 3806892 h 5559489"/>
              <a:gd name="connsiteX13" fmla="*/ 1881 w 4878879"/>
              <a:gd name="connsiteY13" fmla="*/ 1811944 h 5559489"/>
              <a:gd name="connsiteX14" fmla="*/ 312225 w 4878879"/>
              <a:gd name="connsiteY14" fmla="*/ 535208 h 5559489"/>
              <a:gd name="connsiteX15" fmla="*/ 1687201 w 4878879"/>
              <a:gd name="connsiteY15" fmla="*/ 27023 h 5559489"/>
              <a:gd name="connsiteX0" fmla="*/ 1687201 w 4876214"/>
              <a:gd name="connsiteY0" fmla="*/ 27023 h 5559489"/>
              <a:gd name="connsiteX1" fmla="*/ 3319363 w 4876214"/>
              <a:gd name="connsiteY1" fmla="*/ 148455 h 5559489"/>
              <a:gd name="connsiteX2" fmla="*/ 4537051 w 4876214"/>
              <a:gd name="connsiteY2" fmla="*/ 812768 h 5559489"/>
              <a:gd name="connsiteX3" fmla="*/ 4808824 w 4876214"/>
              <a:gd name="connsiteY3" fmla="*/ 1688176 h 5559489"/>
              <a:gd name="connsiteX4" fmla="*/ 4731757 w 4876214"/>
              <a:gd name="connsiteY4" fmla="*/ 4129957 h 5559489"/>
              <a:gd name="connsiteX5" fmla="*/ 4133891 w 4876214"/>
              <a:gd name="connsiteY5" fmla="*/ 5071052 h 5559489"/>
              <a:gd name="connsiteX6" fmla="*/ 3917777 w 4876214"/>
              <a:gd name="connsiteY6" fmla="*/ 5218161 h 5559489"/>
              <a:gd name="connsiteX7" fmla="*/ 4252545 w 4876214"/>
              <a:gd name="connsiteY7" fmla="*/ 5550248 h 5559489"/>
              <a:gd name="connsiteX8" fmla="*/ 3261589 w 4876214"/>
              <a:gd name="connsiteY8" fmla="*/ 5342119 h 5559489"/>
              <a:gd name="connsiteX9" fmla="*/ 2611563 w 4876214"/>
              <a:gd name="connsiteY9" fmla="*/ 5334732 h 5559489"/>
              <a:gd name="connsiteX10" fmla="*/ 1770683 w 4876214"/>
              <a:gd name="connsiteY10" fmla="*/ 5287984 h 5559489"/>
              <a:gd name="connsiteX11" fmla="*/ 816119 w 4876214"/>
              <a:gd name="connsiteY11" fmla="*/ 5036636 h 5559489"/>
              <a:gd name="connsiteX12" fmla="*/ 117446 w 4876214"/>
              <a:gd name="connsiteY12" fmla="*/ 3806892 h 5559489"/>
              <a:gd name="connsiteX13" fmla="*/ 1881 w 4876214"/>
              <a:gd name="connsiteY13" fmla="*/ 1811944 h 5559489"/>
              <a:gd name="connsiteX14" fmla="*/ 312225 w 4876214"/>
              <a:gd name="connsiteY14" fmla="*/ 535208 h 5559489"/>
              <a:gd name="connsiteX15" fmla="*/ 1687201 w 4876214"/>
              <a:gd name="connsiteY15" fmla="*/ 27023 h 5559489"/>
              <a:gd name="connsiteX0" fmla="*/ 1687201 w 4876214"/>
              <a:gd name="connsiteY0" fmla="*/ 27023 h 5559489"/>
              <a:gd name="connsiteX1" fmla="*/ 3319363 w 4876214"/>
              <a:gd name="connsiteY1" fmla="*/ 148455 h 5559489"/>
              <a:gd name="connsiteX2" fmla="*/ 4537051 w 4876214"/>
              <a:gd name="connsiteY2" fmla="*/ 812768 h 5559489"/>
              <a:gd name="connsiteX3" fmla="*/ 4808824 w 4876214"/>
              <a:gd name="connsiteY3" fmla="*/ 1688176 h 5559489"/>
              <a:gd name="connsiteX4" fmla="*/ 4731757 w 4876214"/>
              <a:gd name="connsiteY4" fmla="*/ 4129957 h 5559489"/>
              <a:gd name="connsiteX5" fmla="*/ 4133891 w 4876214"/>
              <a:gd name="connsiteY5" fmla="*/ 5071052 h 5559489"/>
              <a:gd name="connsiteX6" fmla="*/ 3917777 w 4876214"/>
              <a:gd name="connsiteY6" fmla="*/ 5218161 h 5559489"/>
              <a:gd name="connsiteX7" fmla="*/ 4252545 w 4876214"/>
              <a:gd name="connsiteY7" fmla="*/ 5550248 h 5559489"/>
              <a:gd name="connsiteX8" fmla="*/ 3261589 w 4876214"/>
              <a:gd name="connsiteY8" fmla="*/ 5342119 h 5559489"/>
              <a:gd name="connsiteX9" fmla="*/ 2611563 w 4876214"/>
              <a:gd name="connsiteY9" fmla="*/ 5334732 h 5559489"/>
              <a:gd name="connsiteX10" fmla="*/ 1770683 w 4876214"/>
              <a:gd name="connsiteY10" fmla="*/ 5287984 h 5559489"/>
              <a:gd name="connsiteX11" fmla="*/ 816119 w 4876214"/>
              <a:gd name="connsiteY11" fmla="*/ 5036636 h 5559489"/>
              <a:gd name="connsiteX12" fmla="*/ 117446 w 4876214"/>
              <a:gd name="connsiteY12" fmla="*/ 3806892 h 5559489"/>
              <a:gd name="connsiteX13" fmla="*/ 1881 w 4876214"/>
              <a:gd name="connsiteY13" fmla="*/ 1811944 h 5559489"/>
              <a:gd name="connsiteX14" fmla="*/ 312225 w 4876214"/>
              <a:gd name="connsiteY14" fmla="*/ 535208 h 5559489"/>
              <a:gd name="connsiteX15" fmla="*/ 1687201 w 4876214"/>
              <a:gd name="connsiteY15" fmla="*/ 27023 h 5559489"/>
              <a:gd name="connsiteX0" fmla="*/ 1687201 w 4876214"/>
              <a:gd name="connsiteY0" fmla="*/ 27023 h 5559489"/>
              <a:gd name="connsiteX1" fmla="*/ 3319363 w 4876214"/>
              <a:gd name="connsiteY1" fmla="*/ 148455 h 5559489"/>
              <a:gd name="connsiteX2" fmla="*/ 4537051 w 4876214"/>
              <a:gd name="connsiteY2" fmla="*/ 812768 h 5559489"/>
              <a:gd name="connsiteX3" fmla="*/ 4808824 w 4876214"/>
              <a:gd name="connsiteY3" fmla="*/ 1688176 h 5559489"/>
              <a:gd name="connsiteX4" fmla="*/ 4731757 w 4876214"/>
              <a:gd name="connsiteY4" fmla="*/ 4129957 h 5559489"/>
              <a:gd name="connsiteX5" fmla="*/ 4133891 w 4876214"/>
              <a:gd name="connsiteY5" fmla="*/ 5071052 h 5559489"/>
              <a:gd name="connsiteX6" fmla="*/ 3917777 w 4876214"/>
              <a:gd name="connsiteY6" fmla="*/ 5218161 h 5559489"/>
              <a:gd name="connsiteX7" fmla="*/ 4252545 w 4876214"/>
              <a:gd name="connsiteY7" fmla="*/ 5550248 h 5559489"/>
              <a:gd name="connsiteX8" fmla="*/ 3248140 w 4876214"/>
              <a:gd name="connsiteY8" fmla="*/ 5342119 h 5559489"/>
              <a:gd name="connsiteX9" fmla="*/ 2611563 w 4876214"/>
              <a:gd name="connsiteY9" fmla="*/ 5334732 h 5559489"/>
              <a:gd name="connsiteX10" fmla="*/ 1770683 w 4876214"/>
              <a:gd name="connsiteY10" fmla="*/ 5287984 h 5559489"/>
              <a:gd name="connsiteX11" fmla="*/ 816119 w 4876214"/>
              <a:gd name="connsiteY11" fmla="*/ 5036636 h 5559489"/>
              <a:gd name="connsiteX12" fmla="*/ 117446 w 4876214"/>
              <a:gd name="connsiteY12" fmla="*/ 3806892 h 5559489"/>
              <a:gd name="connsiteX13" fmla="*/ 1881 w 4876214"/>
              <a:gd name="connsiteY13" fmla="*/ 1811944 h 5559489"/>
              <a:gd name="connsiteX14" fmla="*/ 312225 w 4876214"/>
              <a:gd name="connsiteY14" fmla="*/ 535208 h 5559489"/>
              <a:gd name="connsiteX15" fmla="*/ 1687201 w 4876214"/>
              <a:gd name="connsiteY15" fmla="*/ 27023 h 5559489"/>
              <a:gd name="connsiteX0" fmla="*/ 1687201 w 4875797"/>
              <a:gd name="connsiteY0" fmla="*/ 27023 h 5559489"/>
              <a:gd name="connsiteX1" fmla="*/ 3319363 w 4875797"/>
              <a:gd name="connsiteY1" fmla="*/ 148455 h 5559489"/>
              <a:gd name="connsiteX2" fmla="*/ 4537051 w 4875797"/>
              <a:gd name="connsiteY2" fmla="*/ 812768 h 5559489"/>
              <a:gd name="connsiteX3" fmla="*/ 4808824 w 4875797"/>
              <a:gd name="connsiteY3" fmla="*/ 1688176 h 5559489"/>
              <a:gd name="connsiteX4" fmla="*/ 4731757 w 4875797"/>
              <a:gd name="connsiteY4" fmla="*/ 4129957 h 5559489"/>
              <a:gd name="connsiteX5" fmla="*/ 4144712 w 4875797"/>
              <a:gd name="connsiteY5" fmla="*/ 5022607 h 5559489"/>
              <a:gd name="connsiteX6" fmla="*/ 3917777 w 4875797"/>
              <a:gd name="connsiteY6" fmla="*/ 5218161 h 5559489"/>
              <a:gd name="connsiteX7" fmla="*/ 4252545 w 4875797"/>
              <a:gd name="connsiteY7" fmla="*/ 5550248 h 5559489"/>
              <a:gd name="connsiteX8" fmla="*/ 3248140 w 4875797"/>
              <a:gd name="connsiteY8" fmla="*/ 5342119 h 5559489"/>
              <a:gd name="connsiteX9" fmla="*/ 2611563 w 4875797"/>
              <a:gd name="connsiteY9" fmla="*/ 5334732 h 5559489"/>
              <a:gd name="connsiteX10" fmla="*/ 1770683 w 4875797"/>
              <a:gd name="connsiteY10" fmla="*/ 5287984 h 5559489"/>
              <a:gd name="connsiteX11" fmla="*/ 816119 w 4875797"/>
              <a:gd name="connsiteY11" fmla="*/ 5036636 h 5559489"/>
              <a:gd name="connsiteX12" fmla="*/ 117446 w 4875797"/>
              <a:gd name="connsiteY12" fmla="*/ 3806892 h 5559489"/>
              <a:gd name="connsiteX13" fmla="*/ 1881 w 4875797"/>
              <a:gd name="connsiteY13" fmla="*/ 1811944 h 5559489"/>
              <a:gd name="connsiteX14" fmla="*/ 312225 w 4875797"/>
              <a:gd name="connsiteY14" fmla="*/ 535208 h 5559489"/>
              <a:gd name="connsiteX15" fmla="*/ 1687201 w 4875797"/>
              <a:gd name="connsiteY15" fmla="*/ 27023 h 5559489"/>
              <a:gd name="connsiteX0" fmla="*/ 1687201 w 4859714"/>
              <a:gd name="connsiteY0" fmla="*/ 27023 h 5559489"/>
              <a:gd name="connsiteX1" fmla="*/ 3319363 w 4859714"/>
              <a:gd name="connsiteY1" fmla="*/ 148455 h 5559489"/>
              <a:gd name="connsiteX2" fmla="*/ 4537051 w 4859714"/>
              <a:gd name="connsiteY2" fmla="*/ 812768 h 5559489"/>
              <a:gd name="connsiteX3" fmla="*/ 4808824 w 4859714"/>
              <a:gd name="connsiteY3" fmla="*/ 1688176 h 5559489"/>
              <a:gd name="connsiteX4" fmla="*/ 4656006 w 4859714"/>
              <a:gd name="connsiteY4" fmla="*/ 4008845 h 5559489"/>
              <a:gd name="connsiteX5" fmla="*/ 4144712 w 4859714"/>
              <a:gd name="connsiteY5" fmla="*/ 5022607 h 5559489"/>
              <a:gd name="connsiteX6" fmla="*/ 3917777 w 4859714"/>
              <a:gd name="connsiteY6" fmla="*/ 5218161 h 5559489"/>
              <a:gd name="connsiteX7" fmla="*/ 4252545 w 4859714"/>
              <a:gd name="connsiteY7" fmla="*/ 5550248 h 5559489"/>
              <a:gd name="connsiteX8" fmla="*/ 3248140 w 4859714"/>
              <a:gd name="connsiteY8" fmla="*/ 5342119 h 5559489"/>
              <a:gd name="connsiteX9" fmla="*/ 2611563 w 4859714"/>
              <a:gd name="connsiteY9" fmla="*/ 5334732 h 5559489"/>
              <a:gd name="connsiteX10" fmla="*/ 1770683 w 4859714"/>
              <a:gd name="connsiteY10" fmla="*/ 5287984 h 5559489"/>
              <a:gd name="connsiteX11" fmla="*/ 816119 w 4859714"/>
              <a:gd name="connsiteY11" fmla="*/ 5036636 h 5559489"/>
              <a:gd name="connsiteX12" fmla="*/ 117446 w 4859714"/>
              <a:gd name="connsiteY12" fmla="*/ 3806892 h 5559489"/>
              <a:gd name="connsiteX13" fmla="*/ 1881 w 4859714"/>
              <a:gd name="connsiteY13" fmla="*/ 1811944 h 5559489"/>
              <a:gd name="connsiteX14" fmla="*/ 312225 w 4859714"/>
              <a:gd name="connsiteY14" fmla="*/ 535208 h 5559489"/>
              <a:gd name="connsiteX15" fmla="*/ 1687201 w 4859714"/>
              <a:gd name="connsiteY15" fmla="*/ 27023 h 5559489"/>
              <a:gd name="connsiteX0" fmla="*/ 1687201 w 4859714"/>
              <a:gd name="connsiteY0" fmla="*/ 27023 h 5565860"/>
              <a:gd name="connsiteX1" fmla="*/ 3319363 w 4859714"/>
              <a:gd name="connsiteY1" fmla="*/ 148455 h 5565860"/>
              <a:gd name="connsiteX2" fmla="*/ 4537051 w 4859714"/>
              <a:gd name="connsiteY2" fmla="*/ 812768 h 5565860"/>
              <a:gd name="connsiteX3" fmla="*/ 4808824 w 4859714"/>
              <a:gd name="connsiteY3" fmla="*/ 1688176 h 5565860"/>
              <a:gd name="connsiteX4" fmla="*/ 4656006 w 4859714"/>
              <a:gd name="connsiteY4" fmla="*/ 4008845 h 5565860"/>
              <a:gd name="connsiteX5" fmla="*/ 4144712 w 4859714"/>
              <a:gd name="connsiteY5" fmla="*/ 5022607 h 5565860"/>
              <a:gd name="connsiteX6" fmla="*/ 3917777 w 4859714"/>
              <a:gd name="connsiteY6" fmla="*/ 5218161 h 5565860"/>
              <a:gd name="connsiteX7" fmla="*/ 4252545 w 4859714"/>
              <a:gd name="connsiteY7" fmla="*/ 5550248 h 5565860"/>
              <a:gd name="connsiteX8" fmla="*/ 3183212 w 4859714"/>
              <a:gd name="connsiteY8" fmla="*/ 5366342 h 5565860"/>
              <a:gd name="connsiteX9" fmla="*/ 2611563 w 4859714"/>
              <a:gd name="connsiteY9" fmla="*/ 5334732 h 5565860"/>
              <a:gd name="connsiteX10" fmla="*/ 1770683 w 4859714"/>
              <a:gd name="connsiteY10" fmla="*/ 5287984 h 5565860"/>
              <a:gd name="connsiteX11" fmla="*/ 816119 w 4859714"/>
              <a:gd name="connsiteY11" fmla="*/ 5036636 h 5565860"/>
              <a:gd name="connsiteX12" fmla="*/ 117446 w 4859714"/>
              <a:gd name="connsiteY12" fmla="*/ 3806892 h 5565860"/>
              <a:gd name="connsiteX13" fmla="*/ 1881 w 4859714"/>
              <a:gd name="connsiteY13" fmla="*/ 1811944 h 5565860"/>
              <a:gd name="connsiteX14" fmla="*/ 312225 w 4859714"/>
              <a:gd name="connsiteY14" fmla="*/ 535208 h 5565860"/>
              <a:gd name="connsiteX15" fmla="*/ 1687201 w 4859714"/>
              <a:gd name="connsiteY15" fmla="*/ 27023 h 5565860"/>
              <a:gd name="connsiteX0" fmla="*/ 1687201 w 4859714"/>
              <a:gd name="connsiteY0" fmla="*/ 27023 h 5565860"/>
              <a:gd name="connsiteX1" fmla="*/ 3319363 w 4859714"/>
              <a:gd name="connsiteY1" fmla="*/ 148455 h 5565860"/>
              <a:gd name="connsiteX2" fmla="*/ 4537051 w 4859714"/>
              <a:gd name="connsiteY2" fmla="*/ 812768 h 5565860"/>
              <a:gd name="connsiteX3" fmla="*/ 4808824 w 4859714"/>
              <a:gd name="connsiteY3" fmla="*/ 1688176 h 5565860"/>
              <a:gd name="connsiteX4" fmla="*/ 4656006 w 4859714"/>
              <a:gd name="connsiteY4" fmla="*/ 4008845 h 5565860"/>
              <a:gd name="connsiteX5" fmla="*/ 4144712 w 4859714"/>
              <a:gd name="connsiteY5" fmla="*/ 5022607 h 5565860"/>
              <a:gd name="connsiteX6" fmla="*/ 3917777 w 4859714"/>
              <a:gd name="connsiteY6" fmla="*/ 5218161 h 5565860"/>
              <a:gd name="connsiteX7" fmla="*/ 4252545 w 4859714"/>
              <a:gd name="connsiteY7" fmla="*/ 5550248 h 5565860"/>
              <a:gd name="connsiteX8" fmla="*/ 3183212 w 4859714"/>
              <a:gd name="connsiteY8" fmla="*/ 5366342 h 5565860"/>
              <a:gd name="connsiteX9" fmla="*/ 2535813 w 4859714"/>
              <a:gd name="connsiteY9" fmla="*/ 5334732 h 5565860"/>
              <a:gd name="connsiteX10" fmla="*/ 1770683 w 4859714"/>
              <a:gd name="connsiteY10" fmla="*/ 5287984 h 5565860"/>
              <a:gd name="connsiteX11" fmla="*/ 816119 w 4859714"/>
              <a:gd name="connsiteY11" fmla="*/ 5036636 h 5565860"/>
              <a:gd name="connsiteX12" fmla="*/ 117446 w 4859714"/>
              <a:gd name="connsiteY12" fmla="*/ 3806892 h 5565860"/>
              <a:gd name="connsiteX13" fmla="*/ 1881 w 4859714"/>
              <a:gd name="connsiteY13" fmla="*/ 1811944 h 5565860"/>
              <a:gd name="connsiteX14" fmla="*/ 312225 w 4859714"/>
              <a:gd name="connsiteY14" fmla="*/ 535208 h 5565860"/>
              <a:gd name="connsiteX15" fmla="*/ 1687201 w 4859714"/>
              <a:gd name="connsiteY15" fmla="*/ 27023 h 5565860"/>
              <a:gd name="connsiteX0" fmla="*/ 1687201 w 4859714"/>
              <a:gd name="connsiteY0" fmla="*/ 27023 h 5565860"/>
              <a:gd name="connsiteX1" fmla="*/ 3319363 w 4859714"/>
              <a:gd name="connsiteY1" fmla="*/ 148455 h 5565860"/>
              <a:gd name="connsiteX2" fmla="*/ 4537051 w 4859714"/>
              <a:gd name="connsiteY2" fmla="*/ 812768 h 5565860"/>
              <a:gd name="connsiteX3" fmla="*/ 4808824 w 4859714"/>
              <a:gd name="connsiteY3" fmla="*/ 1688176 h 5565860"/>
              <a:gd name="connsiteX4" fmla="*/ 4656006 w 4859714"/>
              <a:gd name="connsiteY4" fmla="*/ 4008845 h 5565860"/>
              <a:gd name="connsiteX5" fmla="*/ 4144712 w 4859714"/>
              <a:gd name="connsiteY5" fmla="*/ 5022607 h 5565860"/>
              <a:gd name="connsiteX6" fmla="*/ 3917777 w 4859714"/>
              <a:gd name="connsiteY6" fmla="*/ 5218161 h 5565860"/>
              <a:gd name="connsiteX7" fmla="*/ 4252545 w 4859714"/>
              <a:gd name="connsiteY7" fmla="*/ 5550248 h 5565860"/>
              <a:gd name="connsiteX8" fmla="*/ 3183212 w 4859714"/>
              <a:gd name="connsiteY8" fmla="*/ 5366342 h 5565860"/>
              <a:gd name="connsiteX9" fmla="*/ 2535813 w 4859714"/>
              <a:gd name="connsiteY9" fmla="*/ 5334732 h 5565860"/>
              <a:gd name="connsiteX10" fmla="*/ 816119 w 4859714"/>
              <a:gd name="connsiteY10" fmla="*/ 5036636 h 5565860"/>
              <a:gd name="connsiteX11" fmla="*/ 117446 w 4859714"/>
              <a:gd name="connsiteY11" fmla="*/ 3806892 h 5565860"/>
              <a:gd name="connsiteX12" fmla="*/ 1881 w 4859714"/>
              <a:gd name="connsiteY12" fmla="*/ 1811944 h 5565860"/>
              <a:gd name="connsiteX13" fmla="*/ 312225 w 4859714"/>
              <a:gd name="connsiteY13" fmla="*/ 535208 h 5565860"/>
              <a:gd name="connsiteX14" fmla="*/ 1687201 w 4859714"/>
              <a:gd name="connsiteY14" fmla="*/ 27023 h 5565860"/>
              <a:gd name="connsiteX0" fmla="*/ 1687201 w 4859714"/>
              <a:gd name="connsiteY0" fmla="*/ 27023 h 5565860"/>
              <a:gd name="connsiteX1" fmla="*/ 3319363 w 4859714"/>
              <a:gd name="connsiteY1" fmla="*/ 148455 h 5565860"/>
              <a:gd name="connsiteX2" fmla="*/ 4537051 w 4859714"/>
              <a:gd name="connsiteY2" fmla="*/ 812768 h 5565860"/>
              <a:gd name="connsiteX3" fmla="*/ 4808824 w 4859714"/>
              <a:gd name="connsiteY3" fmla="*/ 1688176 h 5565860"/>
              <a:gd name="connsiteX4" fmla="*/ 4656006 w 4859714"/>
              <a:gd name="connsiteY4" fmla="*/ 4008845 h 5565860"/>
              <a:gd name="connsiteX5" fmla="*/ 4144712 w 4859714"/>
              <a:gd name="connsiteY5" fmla="*/ 5022607 h 5565860"/>
              <a:gd name="connsiteX6" fmla="*/ 3917777 w 4859714"/>
              <a:gd name="connsiteY6" fmla="*/ 5218161 h 5565860"/>
              <a:gd name="connsiteX7" fmla="*/ 4252545 w 4859714"/>
              <a:gd name="connsiteY7" fmla="*/ 5550248 h 5565860"/>
              <a:gd name="connsiteX8" fmla="*/ 3183212 w 4859714"/>
              <a:gd name="connsiteY8" fmla="*/ 5366342 h 5565860"/>
              <a:gd name="connsiteX9" fmla="*/ 2470884 w 4859714"/>
              <a:gd name="connsiteY9" fmla="*/ 5346843 h 5565860"/>
              <a:gd name="connsiteX10" fmla="*/ 816119 w 4859714"/>
              <a:gd name="connsiteY10" fmla="*/ 5036636 h 5565860"/>
              <a:gd name="connsiteX11" fmla="*/ 117446 w 4859714"/>
              <a:gd name="connsiteY11" fmla="*/ 3806892 h 5565860"/>
              <a:gd name="connsiteX12" fmla="*/ 1881 w 4859714"/>
              <a:gd name="connsiteY12" fmla="*/ 1811944 h 5565860"/>
              <a:gd name="connsiteX13" fmla="*/ 312225 w 4859714"/>
              <a:gd name="connsiteY13" fmla="*/ 535208 h 5565860"/>
              <a:gd name="connsiteX14" fmla="*/ 1687201 w 4859714"/>
              <a:gd name="connsiteY14" fmla="*/ 27023 h 5565860"/>
              <a:gd name="connsiteX0" fmla="*/ 1687201 w 4859714"/>
              <a:gd name="connsiteY0" fmla="*/ 27023 h 5569827"/>
              <a:gd name="connsiteX1" fmla="*/ 3319363 w 4859714"/>
              <a:gd name="connsiteY1" fmla="*/ 148455 h 5569827"/>
              <a:gd name="connsiteX2" fmla="*/ 4537051 w 4859714"/>
              <a:gd name="connsiteY2" fmla="*/ 812768 h 5569827"/>
              <a:gd name="connsiteX3" fmla="*/ 4808824 w 4859714"/>
              <a:gd name="connsiteY3" fmla="*/ 1688176 h 5569827"/>
              <a:gd name="connsiteX4" fmla="*/ 4656006 w 4859714"/>
              <a:gd name="connsiteY4" fmla="*/ 4008845 h 5569827"/>
              <a:gd name="connsiteX5" fmla="*/ 4144712 w 4859714"/>
              <a:gd name="connsiteY5" fmla="*/ 5022607 h 5569827"/>
              <a:gd name="connsiteX6" fmla="*/ 3917777 w 4859714"/>
              <a:gd name="connsiteY6" fmla="*/ 5218161 h 5569827"/>
              <a:gd name="connsiteX7" fmla="*/ 4252545 w 4859714"/>
              <a:gd name="connsiteY7" fmla="*/ 5550248 h 5569827"/>
              <a:gd name="connsiteX8" fmla="*/ 3118283 w 4859714"/>
              <a:gd name="connsiteY8" fmla="*/ 5378453 h 5569827"/>
              <a:gd name="connsiteX9" fmla="*/ 2470884 w 4859714"/>
              <a:gd name="connsiteY9" fmla="*/ 5346843 h 5569827"/>
              <a:gd name="connsiteX10" fmla="*/ 816119 w 4859714"/>
              <a:gd name="connsiteY10" fmla="*/ 5036636 h 5569827"/>
              <a:gd name="connsiteX11" fmla="*/ 117446 w 4859714"/>
              <a:gd name="connsiteY11" fmla="*/ 3806892 h 5569827"/>
              <a:gd name="connsiteX12" fmla="*/ 1881 w 4859714"/>
              <a:gd name="connsiteY12" fmla="*/ 1811944 h 5569827"/>
              <a:gd name="connsiteX13" fmla="*/ 312225 w 4859714"/>
              <a:gd name="connsiteY13" fmla="*/ 535208 h 5569827"/>
              <a:gd name="connsiteX14" fmla="*/ 1687201 w 4859714"/>
              <a:gd name="connsiteY14" fmla="*/ 27023 h 5569827"/>
              <a:gd name="connsiteX0" fmla="*/ 1687201 w 4859714"/>
              <a:gd name="connsiteY0" fmla="*/ 27023 h 5560916"/>
              <a:gd name="connsiteX1" fmla="*/ 3319363 w 4859714"/>
              <a:gd name="connsiteY1" fmla="*/ 148455 h 5560916"/>
              <a:gd name="connsiteX2" fmla="*/ 4537051 w 4859714"/>
              <a:gd name="connsiteY2" fmla="*/ 812768 h 5560916"/>
              <a:gd name="connsiteX3" fmla="*/ 4808824 w 4859714"/>
              <a:gd name="connsiteY3" fmla="*/ 1688176 h 5560916"/>
              <a:gd name="connsiteX4" fmla="*/ 4656006 w 4859714"/>
              <a:gd name="connsiteY4" fmla="*/ 4008845 h 5560916"/>
              <a:gd name="connsiteX5" fmla="*/ 4144712 w 4859714"/>
              <a:gd name="connsiteY5" fmla="*/ 5022607 h 5560916"/>
              <a:gd name="connsiteX6" fmla="*/ 3917777 w 4859714"/>
              <a:gd name="connsiteY6" fmla="*/ 5218161 h 5560916"/>
              <a:gd name="connsiteX7" fmla="*/ 4252545 w 4859714"/>
              <a:gd name="connsiteY7" fmla="*/ 5550248 h 5560916"/>
              <a:gd name="connsiteX8" fmla="*/ 3118283 w 4859714"/>
              <a:gd name="connsiteY8" fmla="*/ 5378453 h 5560916"/>
              <a:gd name="connsiteX9" fmla="*/ 2470884 w 4859714"/>
              <a:gd name="connsiteY9" fmla="*/ 5346843 h 5560916"/>
              <a:gd name="connsiteX10" fmla="*/ 816119 w 4859714"/>
              <a:gd name="connsiteY10" fmla="*/ 5036636 h 5560916"/>
              <a:gd name="connsiteX11" fmla="*/ 117446 w 4859714"/>
              <a:gd name="connsiteY11" fmla="*/ 3806892 h 5560916"/>
              <a:gd name="connsiteX12" fmla="*/ 1881 w 4859714"/>
              <a:gd name="connsiteY12" fmla="*/ 1811944 h 5560916"/>
              <a:gd name="connsiteX13" fmla="*/ 312225 w 4859714"/>
              <a:gd name="connsiteY13" fmla="*/ 535208 h 5560916"/>
              <a:gd name="connsiteX14" fmla="*/ 1687201 w 4859714"/>
              <a:gd name="connsiteY14" fmla="*/ 27023 h 5560916"/>
              <a:gd name="connsiteX0" fmla="*/ 1687201 w 4859714"/>
              <a:gd name="connsiteY0" fmla="*/ 27023 h 5564310"/>
              <a:gd name="connsiteX1" fmla="*/ 3319363 w 4859714"/>
              <a:gd name="connsiteY1" fmla="*/ 148455 h 5564310"/>
              <a:gd name="connsiteX2" fmla="*/ 4537051 w 4859714"/>
              <a:gd name="connsiteY2" fmla="*/ 812768 h 5564310"/>
              <a:gd name="connsiteX3" fmla="*/ 4808824 w 4859714"/>
              <a:gd name="connsiteY3" fmla="*/ 1688176 h 5564310"/>
              <a:gd name="connsiteX4" fmla="*/ 4656006 w 4859714"/>
              <a:gd name="connsiteY4" fmla="*/ 4008845 h 5564310"/>
              <a:gd name="connsiteX5" fmla="*/ 4144712 w 4859714"/>
              <a:gd name="connsiteY5" fmla="*/ 5022607 h 5564310"/>
              <a:gd name="connsiteX6" fmla="*/ 3939420 w 4859714"/>
              <a:gd name="connsiteY6" fmla="*/ 5169716 h 5564310"/>
              <a:gd name="connsiteX7" fmla="*/ 4252545 w 4859714"/>
              <a:gd name="connsiteY7" fmla="*/ 5550248 h 5564310"/>
              <a:gd name="connsiteX8" fmla="*/ 3118283 w 4859714"/>
              <a:gd name="connsiteY8" fmla="*/ 5378453 h 5564310"/>
              <a:gd name="connsiteX9" fmla="*/ 2470884 w 4859714"/>
              <a:gd name="connsiteY9" fmla="*/ 5346843 h 5564310"/>
              <a:gd name="connsiteX10" fmla="*/ 816119 w 4859714"/>
              <a:gd name="connsiteY10" fmla="*/ 5036636 h 5564310"/>
              <a:gd name="connsiteX11" fmla="*/ 117446 w 4859714"/>
              <a:gd name="connsiteY11" fmla="*/ 3806892 h 5564310"/>
              <a:gd name="connsiteX12" fmla="*/ 1881 w 4859714"/>
              <a:gd name="connsiteY12" fmla="*/ 1811944 h 5564310"/>
              <a:gd name="connsiteX13" fmla="*/ 312225 w 4859714"/>
              <a:gd name="connsiteY13" fmla="*/ 535208 h 5564310"/>
              <a:gd name="connsiteX14" fmla="*/ 1687201 w 4859714"/>
              <a:gd name="connsiteY14" fmla="*/ 27023 h 5564310"/>
              <a:gd name="connsiteX0" fmla="*/ 1687201 w 4859448"/>
              <a:gd name="connsiteY0" fmla="*/ 27023 h 5564310"/>
              <a:gd name="connsiteX1" fmla="*/ 3319363 w 4859448"/>
              <a:gd name="connsiteY1" fmla="*/ 148455 h 5564310"/>
              <a:gd name="connsiteX2" fmla="*/ 4537051 w 4859448"/>
              <a:gd name="connsiteY2" fmla="*/ 812768 h 5564310"/>
              <a:gd name="connsiteX3" fmla="*/ 4808824 w 4859448"/>
              <a:gd name="connsiteY3" fmla="*/ 1688176 h 5564310"/>
              <a:gd name="connsiteX4" fmla="*/ 4656006 w 4859448"/>
              <a:gd name="connsiteY4" fmla="*/ 4008845 h 5564310"/>
              <a:gd name="connsiteX5" fmla="*/ 4155534 w 4859448"/>
              <a:gd name="connsiteY5" fmla="*/ 4962051 h 5564310"/>
              <a:gd name="connsiteX6" fmla="*/ 3939420 w 4859448"/>
              <a:gd name="connsiteY6" fmla="*/ 5169716 h 5564310"/>
              <a:gd name="connsiteX7" fmla="*/ 4252545 w 4859448"/>
              <a:gd name="connsiteY7" fmla="*/ 5550248 h 5564310"/>
              <a:gd name="connsiteX8" fmla="*/ 3118283 w 4859448"/>
              <a:gd name="connsiteY8" fmla="*/ 5378453 h 5564310"/>
              <a:gd name="connsiteX9" fmla="*/ 2470884 w 4859448"/>
              <a:gd name="connsiteY9" fmla="*/ 5346843 h 5564310"/>
              <a:gd name="connsiteX10" fmla="*/ 816119 w 4859448"/>
              <a:gd name="connsiteY10" fmla="*/ 5036636 h 5564310"/>
              <a:gd name="connsiteX11" fmla="*/ 117446 w 4859448"/>
              <a:gd name="connsiteY11" fmla="*/ 3806892 h 5564310"/>
              <a:gd name="connsiteX12" fmla="*/ 1881 w 4859448"/>
              <a:gd name="connsiteY12" fmla="*/ 1811944 h 5564310"/>
              <a:gd name="connsiteX13" fmla="*/ 312225 w 4859448"/>
              <a:gd name="connsiteY13" fmla="*/ 535208 h 5564310"/>
              <a:gd name="connsiteX14" fmla="*/ 1687201 w 4859448"/>
              <a:gd name="connsiteY14" fmla="*/ 27023 h 5564310"/>
              <a:gd name="connsiteX0" fmla="*/ 1687201 w 4859448"/>
              <a:gd name="connsiteY0" fmla="*/ 27023 h 5564310"/>
              <a:gd name="connsiteX1" fmla="*/ 3319363 w 4859448"/>
              <a:gd name="connsiteY1" fmla="*/ 148455 h 5564310"/>
              <a:gd name="connsiteX2" fmla="*/ 4537051 w 4859448"/>
              <a:gd name="connsiteY2" fmla="*/ 812768 h 5564310"/>
              <a:gd name="connsiteX3" fmla="*/ 4808824 w 4859448"/>
              <a:gd name="connsiteY3" fmla="*/ 1688176 h 5564310"/>
              <a:gd name="connsiteX4" fmla="*/ 4656006 w 4859448"/>
              <a:gd name="connsiteY4" fmla="*/ 4008845 h 5564310"/>
              <a:gd name="connsiteX5" fmla="*/ 4155534 w 4859448"/>
              <a:gd name="connsiteY5" fmla="*/ 4962051 h 5564310"/>
              <a:gd name="connsiteX6" fmla="*/ 3939420 w 4859448"/>
              <a:gd name="connsiteY6" fmla="*/ 5169716 h 5564310"/>
              <a:gd name="connsiteX7" fmla="*/ 4252545 w 4859448"/>
              <a:gd name="connsiteY7" fmla="*/ 5550248 h 5564310"/>
              <a:gd name="connsiteX8" fmla="*/ 3118283 w 4859448"/>
              <a:gd name="connsiteY8" fmla="*/ 5378453 h 5564310"/>
              <a:gd name="connsiteX9" fmla="*/ 2470884 w 4859448"/>
              <a:gd name="connsiteY9" fmla="*/ 5346843 h 5564310"/>
              <a:gd name="connsiteX10" fmla="*/ 816119 w 4859448"/>
              <a:gd name="connsiteY10" fmla="*/ 5036636 h 5564310"/>
              <a:gd name="connsiteX11" fmla="*/ 117446 w 4859448"/>
              <a:gd name="connsiteY11" fmla="*/ 3806892 h 5564310"/>
              <a:gd name="connsiteX12" fmla="*/ 1881 w 4859448"/>
              <a:gd name="connsiteY12" fmla="*/ 1811944 h 5564310"/>
              <a:gd name="connsiteX13" fmla="*/ 312225 w 4859448"/>
              <a:gd name="connsiteY13" fmla="*/ 535208 h 5564310"/>
              <a:gd name="connsiteX14" fmla="*/ 1687201 w 4859448"/>
              <a:gd name="connsiteY14" fmla="*/ 27023 h 5564310"/>
              <a:gd name="connsiteX0" fmla="*/ 1687201 w 4867586"/>
              <a:gd name="connsiteY0" fmla="*/ 27023 h 5564310"/>
              <a:gd name="connsiteX1" fmla="*/ 3319363 w 4867586"/>
              <a:gd name="connsiteY1" fmla="*/ 148455 h 5564310"/>
              <a:gd name="connsiteX2" fmla="*/ 4537051 w 4867586"/>
              <a:gd name="connsiteY2" fmla="*/ 812768 h 5564310"/>
              <a:gd name="connsiteX3" fmla="*/ 4808824 w 4867586"/>
              <a:gd name="connsiteY3" fmla="*/ 1688176 h 5564310"/>
              <a:gd name="connsiteX4" fmla="*/ 4699292 w 4867586"/>
              <a:gd name="connsiteY4" fmla="*/ 3839287 h 5564310"/>
              <a:gd name="connsiteX5" fmla="*/ 4155534 w 4867586"/>
              <a:gd name="connsiteY5" fmla="*/ 4962051 h 5564310"/>
              <a:gd name="connsiteX6" fmla="*/ 3939420 w 4867586"/>
              <a:gd name="connsiteY6" fmla="*/ 5169716 h 5564310"/>
              <a:gd name="connsiteX7" fmla="*/ 4252545 w 4867586"/>
              <a:gd name="connsiteY7" fmla="*/ 5550248 h 5564310"/>
              <a:gd name="connsiteX8" fmla="*/ 3118283 w 4867586"/>
              <a:gd name="connsiteY8" fmla="*/ 5378453 h 5564310"/>
              <a:gd name="connsiteX9" fmla="*/ 2470884 w 4867586"/>
              <a:gd name="connsiteY9" fmla="*/ 5346843 h 5564310"/>
              <a:gd name="connsiteX10" fmla="*/ 816119 w 4867586"/>
              <a:gd name="connsiteY10" fmla="*/ 5036636 h 5564310"/>
              <a:gd name="connsiteX11" fmla="*/ 117446 w 4867586"/>
              <a:gd name="connsiteY11" fmla="*/ 3806892 h 5564310"/>
              <a:gd name="connsiteX12" fmla="*/ 1881 w 4867586"/>
              <a:gd name="connsiteY12" fmla="*/ 1811944 h 5564310"/>
              <a:gd name="connsiteX13" fmla="*/ 312225 w 4867586"/>
              <a:gd name="connsiteY13" fmla="*/ 535208 h 5564310"/>
              <a:gd name="connsiteX14" fmla="*/ 1687201 w 4867586"/>
              <a:gd name="connsiteY14" fmla="*/ 27023 h 5564310"/>
              <a:gd name="connsiteX0" fmla="*/ 1687201 w 4866633"/>
              <a:gd name="connsiteY0" fmla="*/ 27023 h 5564310"/>
              <a:gd name="connsiteX1" fmla="*/ 3319363 w 4866633"/>
              <a:gd name="connsiteY1" fmla="*/ 148455 h 5564310"/>
              <a:gd name="connsiteX2" fmla="*/ 4537051 w 4866633"/>
              <a:gd name="connsiteY2" fmla="*/ 812768 h 5564310"/>
              <a:gd name="connsiteX3" fmla="*/ 4808824 w 4866633"/>
              <a:gd name="connsiteY3" fmla="*/ 1688176 h 5564310"/>
              <a:gd name="connsiteX4" fmla="*/ 4699292 w 4866633"/>
              <a:gd name="connsiteY4" fmla="*/ 3839287 h 5564310"/>
              <a:gd name="connsiteX5" fmla="*/ 4186249 w 4866633"/>
              <a:gd name="connsiteY5" fmla="*/ 4927675 h 5564310"/>
              <a:gd name="connsiteX6" fmla="*/ 3939420 w 4866633"/>
              <a:gd name="connsiteY6" fmla="*/ 5169716 h 5564310"/>
              <a:gd name="connsiteX7" fmla="*/ 4252545 w 4866633"/>
              <a:gd name="connsiteY7" fmla="*/ 5550248 h 5564310"/>
              <a:gd name="connsiteX8" fmla="*/ 3118283 w 4866633"/>
              <a:gd name="connsiteY8" fmla="*/ 5378453 h 5564310"/>
              <a:gd name="connsiteX9" fmla="*/ 2470884 w 4866633"/>
              <a:gd name="connsiteY9" fmla="*/ 5346843 h 5564310"/>
              <a:gd name="connsiteX10" fmla="*/ 816119 w 4866633"/>
              <a:gd name="connsiteY10" fmla="*/ 5036636 h 5564310"/>
              <a:gd name="connsiteX11" fmla="*/ 117446 w 4866633"/>
              <a:gd name="connsiteY11" fmla="*/ 3806892 h 5564310"/>
              <a:gd name="connsiteX12" fmla="*/ 1881 w 4866633"/>
              <a:gd name="connsiteY12" fmla="*/ 1811944 h 5564310"/>
              <a:gd name="connsiteX13" fmla="*/ 312225 w 4866633"/>
              <a:gd name="connsiteY13" fmla="*/ 535208 h 5564310"/>
              <a:gd name="connsiteX14" fmla="*/ 1687201 w 4866633"/>
              <a:gd name="connsiteY14" fmla="*/ 27023 h 5564310"/>
              <a:gd name="connsiteX0" fmla="*/ 1687201 w 4866633"/>
              <a:gd name="connsiteY0" fmla="*/ 27023 h 5564310"/>
              <a:gd name="connsiteX1" fmla="*/ 3319363 w 4866633"/>
              <a:gd name="connsiteY1" fmla="*/ 148455 h 5564310"/>
              <a:gd name="connsiteX2" fmla="*/ 4537051 w 4866633"/>
              <a:gd name="connsiteY2" fmla="*/ 812768 h 5564310"/>
              <a:gd name="connsiteX3" fmla="*/ 4808824 w 4866633"/>
              <a:gd name="connsiteY3" fmla="*/ 1688176 h 5564310"/>
              <a:gd name="connsiteX4" fmla="*/ 4699292 w 4866633"/>
              <a:gd name="connsiteY4" fmla="*/ 3839287 h 5564310"/>
              <a:gd name="connsiteX5" fmla="*/ 4186249 w 4866633"/>
              <a:gd name="connsiteY5" fmla="*/ 4927675 h 5564310"/>
              <a:gd name="connsiteX6" fmla="*/ 3939420 w 4866633"/>
              <a:gd name="connsiteY6" fmla="*/ 5169716 h 5564310"/>
              <a:gd name="connsiteX7" fmla="*/ 4252545 w 4866633"/>
              <a:gd name="connsiteY7" fmla="*/ 5550248 h 5564310"/>
              <a:gd name="connsiteX8" fmla="*/ 3118283 w 4866633"/>
              <a:gd name="connsiteY8" fmla="*/ 5378453 h 5564310"/>
              <a:gd name="connsiteX9" fmla="*/ 2470884 w 4866633"/>
              <a:gd name="connsiteY9" fmla="*/ 5346843 h 5564310"/>
              <a:gd name="connsiteX10" fmla="*/ 816119 w 4866633"/>
              <a:gd name="connsiteY10" fmla="*/ 5036636 h 5564310"/>
              <a:gd name="connsiteX11" fmla="*/ 117446 w 4866633"/>
              <a:gd name="connsiteY11" fmla="*/ 3806892 h 5564310"/>
              <a:gd name="connsiteX12" fmla="*/ 1881 w 4866633"/>
              <a:gd name="connsiteY12" fmla="*/ 1811944 h 5564310"/>
              <a:gd name="connsiteX13" fmla="*/ 312225 w 4866633"/>
              <a:gd name="connsiteY13" fmla="*/ 535208 h 5564310"/>
              <a:gd name="connsiteX14" fmla="*/ 1687201 w 4866633"/>
              <a:gd name="connsiteY14" fmla="*/ 27023 h 5564310"/>
              <a:gd name="connsiteX0" fmla="*/ 1687201 w 4866633"/>
              <a:gd name="connsiteY0" fmla="*/ 27023 h 5564310"/>
              <a:gd name="connsiteX1" fmla="*/ 3319363 w 4866633"/>
              <a:gd name="connsiteY1" fmla="*/ 148455 h 5564310"/>
              <a:gd name="connsiteX2" fmla="*/ 4537051 w 4866633"/>
              <a:gd name="connsiteY2" fmla="*/ 812768 h 5564310"/>
              <a:gd name="connsiteX3" fmla="*/ 4808824 w 4866633"/>
              <a:gd name="connsiteY3" fmla="*/ 1688176 h 5564310"/>
              <a:gd name="connsiteX4" fmla="*/ 4699292 w 4866633"/>
              <a:gd name="connsiteY4" fmla="*/ 3839287 h 5564310"/>
              <a:gd name="connsiteX5" fmla="*/ 4186249 w 4866633"/>
              <a:gd name="connsiteY5" fmla="*/ 4927675 h 5564310"/>
              <a:gd name="connsiteX6" fmla="*/ 3939420 w 4866633"/>
              <a:gd name="connsiteY6" fmla="*/ 5169716 h 5564310"/>
              <a:gd name="connsiteX7" fmla="*/ 4252545 w 4866633"/>
              <a:gd name="connsiteY7" fmla="*/ 5550248 h 5564310"/>
              <a:gd name="connsiteX8" fmla="*/ 3118283 w 4866633"/>
              <a:gd name="connsiteY8" fmla="*/ 5378453 h 5564310"/>
              <a:gd name="connsiteX9" fmla="*/ 2470884 w 4866633"/>
              <a:gd name="connsiteY9" fmla="*/ 5346843 h 5564310"/>
              <a:gd name="connsiteX10" fmla="*/ 816119 w 4866633"/>
              <a:gd name="connsiteY10" fmla="*/ 5036636 h 5564310"/>
              <a:gd name="connsiteX11" fmla="*/ 117446 w 4866633"/>
              <a:gd name="connsiteY11" fmla="*/ 3806892 h 5564310"/>
              <a:gd name="connsiteX12" fmla="*/ 1881 w 4866633"/>
              <a:gd name="connsiteY12" fmla="*/ 1811944 h 5564310"/>
              <a:gd name="connsiteX13" fmla="*/ 312225 w 4866633"/>
              <a:gd name="connsiteY13" fmla="*/ 535208 h 5564310"/>
              <a:gd name="connsiteX14" fmla="*/ 1687201 w 4866633"/>
              <a:gd name="connsiteY14" fmla="*/ 27023 h 5564310"/>
              <a:gd name="connsiteX0" fmla="*/ 1687201 w 4871417"/>
              <a:gd name="connsiteY0" fmla="*/ 27023 h 5564310"/>
              <a:gd name="connsiteX1" fmla="*/ 3319363 w 4871417"/>
              <a:gd name="connsiteY1" fmla="*/ 148455 h 5564310"/>
              <a:gd name="connsiteX2" fmla="*/ 4537051 w 4871417"/>
              <a:gd name="connsiteY2" fmla="*/ 812768 h 5564310"/>
              <a:gd name="connsiteX3" fmla="*/ 4808824 w 4871417"/>
              <a:gd name="connsiteY3" fmla="*/ 1688176 h 5564310"/>
              <a:gd name="connsiteX4" fmla="*/ 4699292 w 4871417"/>
              <a:gd name="connsiteY4" fmla="*/ 3839287 h 5564310"/>
              <a:gd name="connsiteX5" fmla="*/ 4186249 w 4871417"/>
              <a:gd name="connsiteY5" fmla="*/ 4927675 h 5564310"/>
              <a:gd name="connsiteX6" fmla="*/ 3939420 w 4871417"/>
              <a:gd name="connsiteY6" fmla="*/ 5169716 h 5564310"/>
              <a:gd name="connsiteX7" fmla="*/ 4252545 w 4871417"/>
              <a:gd name="connsiteY7" fmla="*/ 5550248 h 5564310"/>
              <a:gd name="connsiteX8" fmla="*/ 3118283 w 4871417"/>
              <a:gd name="connsiteY8" fmla="*/ 5378453 h 5564310"/>
              <a:gd name="connsiteX9" fmla="*/ 2470884 w 4871417"/>
              <a:gd name="connsiteY9" fmla="*/ 5346843 h 5564310"/>
              <a:gd name="connsiteX10" fmla="*/ 816119 w 4871417"/>
              <a:gd name="connsiteY10" fmla="*/ 5036636 h 5564310"/>
              <a:gd name="connsiteX11" fmla="*/ 117446 w 4871417"/>
              <a:gd name="connsiteY11" fmla="*/ 3806892 h 5564310"/>
              <a:gd name="connsiteX12" fmla="*/ 1881 w 4871417"/>
              <a:gd name="connsiteY12" fmla="*/ 1811944 h 5564310"/>
              <a:gd name="connsiteX13" fmla="*/ 312225 w 4871417"/>
              <a:gd name="connsiteY13" fmla="*/ 535208 h 5564310"/>
              <a:gd name="connsiteX14" fmla="*/ 1687201 w 4871417"/>
              <a:gd name="connsiteY14" fmla="*/ 27023 h 5564310"/>
              <a:gd name="connsiteX0" fmla="*/ 1687201 w 4871417"/>
              <a:gd name="connsiteY0" fmla="*/ 27023 h 5564310"/>
              <a:gd name="connsiteX1" fmla="*/ 3319363 w 4871417"/>
              <a:gd name="connsiteY1" fmla="*/ 148455 h 5564310"/>
              <a:gd name="connsiteX2" fmla="*/ 4537051 w 4871417"/>
              <a:gd name="connsiteY2" fmla="*/ 812768 h 5564310"/>
              <a:gd name="connsiteX3" fmla="*/ 4808824 w 4871417"/>
              <a:gd name="connsiteY3" fmla="*/ 1688176 h 5564310"/>
              <a:gd name="connsiteX4" fmla="*/ 4699292 w 4871417"/>
              <a:gd name="connsiteY4" fmla="*/ 3839287 h 5564310"/>
              <a:gd name="connsiteX5" fmla="*/ 4186249 w 4871417"/>
              <a:gd name="connsiteY5" fmla="*/ 4927675 h 5564310"/>
              <a:gd name="connsiteX6" fmla="*/ 3939420 w 4871417"/>
              <a:gd name="connsiteY6" fmla="*/ 5169716 h 5564310"/>
              <a:gd name="connsiteX7" fmla="*/ 4252545 w 4871417"/>
              <a:gd name="connsiteY7" fmla="*/ 5550248 h 5564310"/>
              <a:gd name="connsiteX8" fmla="*/ 3118283 w 4871417"/>
              <a:gd name="connsiteY8" fmla="*/ 5378453 h 5564310"/>
              <a:gd name="connsiteX9" fmla="*/ 2470884 w 4871417"/>
              <a:gd name="connsiteY9" fmla="*/ 5346843 h 5564310"/>
              <a:gd name="connsiteX10" fmla="*/ 816119 w 4871417"/>
              <a:gd name="connsiteY10" fmla="*/ 5036636 h 5564310"/>
              <a:gd name="connsiteX11" fmla="*/ 117446 w 4871417"/>
              <a:gd name="connsiteY11" fmla="*/ 3806892 h 5564310"/>
              <a:gd name="connsiteX12" fmla="*/ 1881 w 4871417"/>
              <a:gd name="connsiteY12" fmla="*/ 1811944 h 5564310"/>
              <a:gd name="connsiteX13" fmla="*/ 312225 w 4871417"/>
              <a:gd name="connsiteY13" fmla="*/ 535208 h 5564310"/>
              <a:gd name="connsiteX14" fmla="*/ 1687201 w 4871417"/>
              <a:gd name="connsiteY14" fmla="*/ 27023 h 5564310"/>
              <a:gd name="connsiteX0" fmla="*/ 1614724 w 4798940"/>
              <a:gd name="connsiteY0" fmla="*/ 27023 h 5564310"/>
              <a:gd name="connsiteX1" fmla="*/ 3246886 w 4798940"/>
              <a:gd name="connsiteY1" fmla="*/ 148455 h 5564310"/>
              <a:gd name="connsiteX2" fmla="*/ 4464574 w 4798940"/>
              <a:gd name="connsiteY2" fmla="*/ 812768 h 5564310"/>
              <a:gd name="connsiteX3" fmla="*/ 4736347 w 4798940"/>
              <a:gd name="connsiteY3" fmla="*/ 1688176 h 5564310"/>
              <a:gd name="connsiteX4" fmla="*/ 4626815 w 4798940"/>
              <a:gd name="connsiteY4" fmla="*/ 3839287 h 5564310"/>
              <a:gd name="connsiteX5" fmla="*/ 4113772 w 4798940"/>
              <a:gd name="connsiteY5" fmla="*/ 4927675 h 5564310"/>
              <a:gd name="connsiteX6" fmla="*/ 3866943 w 4798940"/>
              <a:gd name="connsiteY6" fmla="*/ 5169716 h 5564310"/>
              <a:gd name="connsiteX7" fmla="*/ 4180068 w 4798940"/>
              <a:gd name="connsiteY7" fmla="*/ 5550248 h 5564310"/>
              <a:gd name="connsiteX8" fmla="*/ 3045806 w 4798940"/>
              <a:gd name="connsiteY8" fmla="*/ 5378453 h 5564310"/>
              <a:gd name="connsiteX9" fmla="*/ 2398407 w 4798940"/>
              <a:gd name="connsiteY9" fmla="*/ 5346843 h 5564310"/>
              <a:gd name="connsiteX10" fmla="*/ 743642 w 4798940"/>
              <a:gd name="connsiteY10" fmla="*/ 5036636 h 5564310"/>
              <a:gd name="connsiteX11" fmla="*/ 44969 w 4798940"/>
              <a:gd name="connsiteY11" fmla="*/ 3806892 h 5564310"/>
              <a:gd name="connsiteX12" fmla="*/ 239748 w 4798940"/>
              <a:gd name="connsiteY12" fmla="*/ 535208 h 5564310"/>
              <a:gd name="connsiteX13" fmla="*/ 1614724 w 4798940"/>
              <a:gd name="connsiteY13" fmla="*/ 27023 h 5564310"/>
              <a:gd name="connsiteX0" fmla="*/ 1626312 w 4810528"/>
              <a:gd name="connsiteY0" fmla="*/ 49000 h 5586287"/>
              <a:gd name="connsiteX1" fmla="*/ 3258474 w 4810528"/>
              <a:gd name="connsiteY1" fmla="*/ 170432 h 5586287"/>
              <a:gd name="connsiteX2" fmla="*/ 4476162 w 4810528"/>
              <a:gd name="connsiteY2" fmla="*/ 834745 h 5586287"/>
              <a:gd name="connsiteX3" fmla="*/ 4747935 w 4810528"/>
              <a:gd name="connsiteY3" fmla="*/ 1710153 h 5586287"/>
              <a:gd name="connsiteX4" fmla="*/ 4638403 w 4810528"/>
              <a:gd name="connsiteY4" fmla="*/ 3861264 h 5586287"/>
              <a:gd name="connsiteX5" fmla="*/ 4125360 w 4810528"/>
              <a:gd name="connsiteY5" fmla="*/ 4949652 h 5586287"/>
              <a:gd name="connsiteX6" fmla="*/ 3878531 w 4810528"/>
              <a:gd name="connsiteY6" fmla="*/ 5191693 h 5586287"/>
              <a:gd name="connsiteX7" fmla="*/ 4191656 w 4810528"/>
              <a:gd name="connsiteY7" fmla="*/ 5572225 h 5586287"/>
              <a:gd name="connsiteX8" fmla="*/ 3057394 w 4810528"/>
              <a:gd name="connsiteY8" fmla="*/ 5400430 h 5586287"/>
              <a:gd name="connsiteX9" fmla="*/ 2409995 w 4810528"/>
              <a:gd name="connsiteY9" fmla="*/ 5368820 h 5586287"/>
              <a:gd name="connsiteX10" fmla="*/ 755230 w 4810528"/>
              <a:gd name="connsiteY10" fmla="*/ 5058613 h 5586287"/>
              <a:gd name="connsiteX11" fmla="*/ 56557 w 4810528"/>
              <a:gd name="connsiteY11" fmla="*/ 3828869 h 5586287"/>
              <a:gd name="connsiteX12" fmla="*/ 213038 w 4810528"/>
              <a:gd name="connsiteY12" fmla="*/ 857223 h 5586287"/>
              <a:gd name="connsiteX13" fmla="*/ 1626312 w 4810528"/>
              <a:gd name="connsiteY13" fmla="*/ 49000 h 5586287"/>
              <a:gd name="connsiteX0" fmla="*/ 1622094 w 4806310"/>
              <a:gd name="connsiteY0" fmla="*/ 59516 h 5596803"/>
              <a:gd name="connsiteX1" fmla="*/ 3254256 w 4806310"/>
              <a:gd name="connsiteY1" fmla="*/ 180948 h 5596803"/>
              <a:gd name="connsiteX2" fmla="*/ 4471944 w 4806310"/>
              <a:gd name="connsiteY2" fmla="*/ 845261 h 5596803"/>
              <a:gd name="connsiteX3" fmla="*/ 4743717 w 4806310"/>
              <a:gd name="connsiteY3" fmla="*/ 1720669 h 5596803"/>
              <a:gd name="connsiteX4" fmla="*/ 4634185 w 4806310"/>
              <a:gd name="connsiteY4" fmla="*/ 3871780 h 5596803"/>
              <a:gd name="connsiteX5" fmla="*/ 4121142 w 4806310"/>
              <a:gd name="connsiteY5" fmla="*/ 4960168 h 5596803"/>
              <a:gd name="connsiteX6" fmla="*/ 3874313 w 4806310"/>
              <a:gd name="connsiteY6" fmla="*/ 5202209 h 5596803"/>
              <a:gd name="connsiteX7" fmla="*/ 4187438 w 4806310"/>
              <a:gd name="connsiteY7" fmla="*/ 5582741 h 5596803"/>
              <a:gd name="connsiteX8" fmla="*/ 3053176 w 4806310"/>
              <a:gd name="connsiteY8" fmla="*/ 5410946 h 5596803"/>
              <a:gd name="connsiteX9" fmla="*/ 2405777 w 4806310"/>
              <a:gd name="connsiteY9" fmla="*/ 5379336 h 5596803"/>
              <a:gd name="connsiteX10" fmla="*/ 751012 w 4806310"/>
              <a:gd name="connsiteY10" fmla="*/ 5069129 h 5596803"/>
              <a:gd name="connsiteX11" fmla="*/ 52339 w 4806310"/>
              <a:gd name="connsiteY11" fmla="*/ 3839385 h 5596803"/>
              <a:gd name="connsiteX12" fmla="*/ 221586 w 4806310"/>
              <a:gd name="connsiteY12" fmla="*/ 1010614 h 5596803"/>
              <a:gd name="connsiteX13" fmla="*/ 1622094 w 4806310"/>
              <a:gd name="connsiteY13" fmla="*/ 59516 h 5596803"/>
              <a:gd name="connsiteX0" fmla="*/ 1658258 w 4842474"/>
              <a:gd name="connsiteY0" fmla="*/ 59516 h 5596803"/>
              <a:gd name="connsiteX1" fmla="*/ 3290420 w 4842474"/>
              <a:gd name="connsiteY1" fmla="*/ 180948 h 5596803"/>
              <a:gd name="connsiteX2" fmla="*/ 4508108 w 4842474"/>
              <a:gd name="connsiteY2" fmla="*/ 845261 h 5596803"/>
              <a:gd name="connsiteX3" fmla="*/ 4779881 w 4842474"/>
              <a:gd name="connsiteY3" fmla="*/ 1720669 h 5596803"/>
              <a:gd name="connsiteX4" fmla="*/ 4670349 w 4842474"/>
              <a:gd name="connsiteY4" fmla="*/ 3871780 h 5596803"/>
              <a:gd name="connsiteX5" fmla="*/ 4157306 w 4842474"/>
              <a:gd name="connsiteY5" fmla="*/ 4960168 h 5596803"/>
              <a:gd name="connsiteX6" fmla="*/ 3910477 w 4842474"/>
              <a:gd name="connsiteY6" fmla="*/ 5202209 h 5596803"/>
              <a:gd name="connsiteX7" fmla="*/ 4223602 w 4842474"/>
              <a:gd name="connsiteY7" fmla="*/ 5582741 h 5596803"/>
              <a:gd name="connsiteX8" fmla="*/ 3089340 w 4842474"/>
              <a:gd name="connsiteY8" fmla="*/ 5410946 h 5596803"/>
              <a:gd name="connsiteX9" fmla="*/ 2441941 w 4842474"/>
              <a:gd name="connsiteY9" fmla="*/ 5379336 h 5596803"/>
              <a:gd name="connsiteX10" fmla="*/ 787176 w 4842474"/>
              <a:gd name="connsiteY10" fmla="*/ 5069129 h 5596803"/>
              <a:gd name="connsiteX11" fmla="*/ 88503 w 4842474"/>
              <a:gd name="connsiteY11" fmla="*/ 3839385 h 5596803"/>
              <a:gd name="connsiteX12" fmla="*/ 257750 w 4842474"/>
              <a:gd name="connsiteY12" fmla="*/ 1010614 h 5596803"/>
              <a:gd name="connsiteX13" fmla="*/ 1658258 w 4842474"/>
              <a:gd name="connsiteY13" fmla="*/ 59516 h 5596803"/>
              <a:gd name="connsiteX0" fmla="*/ 1658258 w 4842474"/>
              <a:gd name="connsiteY0" fmla="*/ 59516 h 5596803"/>
              <a:gd name="connsiteX1" fmla="*/ 3290420 w 4842474"/>
              <a:gd name="connsiteY1" fmla="*/ 180948 h 5596803"/>
              <a:gd name="connsiteX2" fmla="*/ 4508108 w 4842474"/>
              <a:gd name="connsiteY2" fmla="*/ 845261 h 5596803"/>
              <a:gd name="connsiteX3" fmla="*/ 4779881 w 4842474"/>
              <a:gd name="connsiteY3" fmla="*/ 1720669 h 5596803"/>
              <a:gd name="connsiteX4" fmla="*/ 4670349 w 4842474"/>
              <a:gd name="connsiteY4" fmla="*/ 3871780 h 5596803"/>
              <a:gd name="connsiteX5" fmla="*/ 4157306 w 4842474"/>
              <a:gd name="connsiteY5" fmla="*/ 4960168 h 5596803"/>
              <a:gd name="connsiteX6" fmla="*/ 3910477 w 4842474"/>
              <a:gd name="connsiteY6" fmla="*/ 5202209 h 5596803"/>
              <a:gd name="connsiteX7" fmla="*/ 4223602 w 4842474"/>
              <a:gd name="connsiteY7" fmla="*/ 5582741 h 5596803"/>
              <a:gd name="connsiteX8" fmla="*/ 3089340 w 4842474"/>
              <a:gd name="connsiteY8" fmla="*/ 5410946 h 5596803"/>
              <a:gd name="connsiteX9" fmla="*/ 2441941 w 4842474"/>
              <a:gd name="connsiteY9" fmla="*/ 5379336 h 5596803"/>
              <a:gd name="connsiteX10" fmla="*/ 787176 w 4842474"/>
              <a:gd name="connsiteY10" fmla="*/ 5069129 h 5596803"/>
              <a:gd name="connsiteX11" fmla="*/ 88503 w 4842474"/>
              <a:gd name="connsiteY11" fmla="*/ 3839385 h 5596803"/>
              <a:gd name="connsiteX12" fmla="*/ 257750 w 4842474"/>
              <a:gd name="connsiteY12" fmla="*/ 1010614 h 5596803"/>
              <a:gd name="connsiteX13" fmla="*/ 1658258 w 4842474"/>
              <a:gd name="connsiteY13" fmla="*/ 59516 h 5596803"/>
              <a:gd name="connsiteX0" fmla="*/ 1658258 w 4842474"/>
              <a:gd name="connsiteY0" fmla="*/ 53205 h 5590492"/>
              <a:gd name="connsiteX1" fmla="*/ 3290420 w 4842474"/>
              <a:gd name="connsiteY1" fmla="*/ 174637 h 5590492"/>
              <a:gd name="connsiteX2" fmla="*/ 4508108 w 4842474"/>
              <a:gd name="connsiteY2" fmla="*/ 838950 h 5590492"/>
              <a:gd name="connsiteX3" fmla="*/ 4779881 w 4842474"/>
              <a:gd name="connsiteY3" fmla="*/ 1714358 h 5590492"/>
              <a:gd name="connsiteX4" fmla="*/ 4670349 w 4842474"/>
              <a:gd name="connsiteY4" fmla="*/ 3865469 h 5590492"/>
              <a:gd name="connsiteX5" fmla="*/ 4157306 w 4842474"/>
              <a:gd name="connsiteY5" fmla="*/ 4953857 h 5590492"/>
              <a:gd name="connsiteX6" fmla="*/ 3910477 w 4842474"/>
              <a:gd name="connsiteY6" fmla="*/ 5195898 h 5590492"/>
              <a:gd name="connsiteX7" fmla="*/ 4223602 w 4842474"/>
              <a:gd name="connsiteY7" fmla="*/ 5576430 h 5590492"/>
              <a:gd name="connsiteX8" fmla="*/ 3089340 w 4842474"/>
              <a:gd name="connsiteY8" fmla="*/ 5404635 h 5590492"/>
              <a:gd name="connsiteX9" fmla="*/ 2441941 w 4842474"/>
              <a:gd name="connsiteY9" fmla="*/ 5373025 h 5590492"/>
              <a:gd name="connsiteX10" fmla="*/ 787176 w 4842474"/>
              <a:gd name="connsiteY10" fmla="*/ 5062818 h 5590492"/>
              <a:gd name="connsiteX11" fmla="*/ 88503 w 4842474"/>
              <a:gd name="connsiteY11" fmla="*/ 3833074 h 5590492"/>
              <a:gd name="connsiteX12" fmla="*/ 257750 w 4842474"/>
              <a:gd name="connsiteY12" fmla="*/ 918578 h 5590492"/>
              <a:gd name="connsiteX13" fmla="*/ 1658258 w 4842474"/>
              <a:gd name="connsiteY13" fmla="*/ 53205 h 5590492"/>
              <a:gd name="connsiteX0" fmla="*/ 1658258 w 4842474"/>
              <a:gd name="connsiteY0" fmla="*/ 53205 h 5590492"/>
              <a:gd name="connsiteX1" fmla="*/ 3290420 w 4842474"/>
              <a:gd name="connsiteY1" fmla="*/ 174637 h 5590492"/>
              <a:gd name="connsiteX2" fmla="*/ 4508108 w 4842474"/>
              <a:gd name="connsiteY2" fmla="*/ 838950 h 5590492"/>
              <a:gd name="connsiteX3" fmla="*/ 4779881 w 4842474"/>
              <a:gd name="connsiteY3" fmla="*/ 1714358 h 5590492"/>
              <a:gd name="connsiteX4" fmla="*/ 4670349 w 4842474"/>
              <a:gd name="connsiteY4" fmla="*/ 3865469 h 5590492"/>
              <a:gd name="connsiteX5" fmla="*/ 4157306 w 4842474"/>
              <a:gd name="connsiteY5" fmla="*/ 4953857 h 5590492"/>
              <a:gd name="connsiteX6" fmla="*/ 3910477 w 4842474"/>
              <a:gd name="connsiteY6" fmla="*/ 5195898 h 5590492"/>
              <a:gd name="connsiteX7" fmla="*/ 4223602 w 4842474"/>
              <a:gd name="connsiteY7" fmla="*/ 5576430 h 5590492"/>
              <a:gd name="connsiteX8" fmla="*/ 3089340 w 4842474"/>
              <a:gd name="connsiteY8" fmla="*/ 5404635 h 5590492"/>
              <a:gd name="connsiteX9" fmla="*/ 2441941 w 4842474"/>
              <a:gd name="connsiteY9" fmla="*/ 5373025 h 5590492"/>
              <a:gd name="connsiteX10" fmla="*/ 787176 w 4842474"/>
              <a:gd name="connsiteY10" fmla="*/ 5062818 h 5590492"/>
              <a:gd name="connsiteX11" fmla="*/ 88503 w 4842474"/>
              <a:gd name="connsiteY11" fmla="*/ 3804499 h 5590492"/>
              <a:gd name="connsiteX12" fmla="*/ 257750 w 4842474"/>
              <a:gd name="connsiteY12" fmla="*/ 918578 h 5590492"/>
              <a:gd name="connsiteX13" fmla="*/ 1658258 w 4842474"/>
              <a:gd name="connsiteY13" fmla="*/ 53205 h 5590492"/>
              <a:gd name="connsiteX0" fmla="*/ 1658258 w 4842474"/>
              <a:gd name="connsiteY0" fmla="*/ 53205 h 5590492"/>
              <a:gd name="connsiteX1" fmla="*/ 3290420 w 4842474"/>
              <a:gd name="connsiteY1" fmla="*/ 174637 h 5590492"/>
              <a:gd name="connsiteX2" fmla="*/ 4508108 w 4842474"/>
              <a:gd name="connsiteY2" fmla="*/ 838950 h 5590492"/>
              <a:gd name="connsiteX3" fmla="*/ 4779881 w 4842474"/>
              <a:gd name="connsiteY3" fmla="*/ 1714358 h 5590492"/>
              <a:gd name="connsiteX4" fmla="*/ 4670349 w 4842474"/>
              <a:gd name="connsiteY4" fmla="*/ 3865469 h 5590492"/>
              <a:gd name="connsiteX5" fmla="*/ 4157306 w 4842474"/>
              <a:gd name="connsiteY5" fmla="*/ 4953857 h 5590492"/>
              <a:gd name="connsiteX6" fmla="*/ 3910477 w 4842474"/>
              <a:gd name="connsiteY6" fmla="*/ 5195898 h 5590492"/>
              <a:gd name="connsiteX7" fmla="*/ 4223602 w 4842474"/>
              <a:gd name="connsiteY7" fmla="*/ 5576430 h 5590492"/>
              <a:gd name="connsiteX8" fmla="*/ 3089340 w 4842474"/>
              <a:gd name="connsiteY8" fmla="*/ 5404635 h 5590492"/>
              <a:gd name="connsiteX9" fmla="*/ 2441941 w 4842474"/>
              <a:gd name="connsiteY9" fmla="*/ 5373025 h 5590492"/>
              <a:gd name="connsiteX10" fmla="*/ 978667 w 4842474"/>
              <a:gd name="connsiteY10" fmla="*/ 5105681 h 5590492"/>
              <a:gd name="connsiteX11" fmla="*/ 88503 w 4842474"/>
              <a:gd name="connsiteY11" fmla="*/ 3804499 h 5590492"/>
              <a:gd name="connsiteX12" fmla="*/ 257750 w 4842474"/>
              <a:gd name="connsiteY12" fmla="*/ 918578 h 5590492"/>
              <a:gd name="connsiteX13" fmla="*/ 1658258 w 4842474"/>
              <a:gd name="connsiteY13" fmla="*/ 53205 h 5590492"/>
              <a:gd name="connsiteX0" fmla="*/ 1658258 w 4838480"/>
              <a:gd name="connsiteY0" fmla="*/ 53205 h 5590492"/>
              <a:gd name="connsiteX1" fmla="*/ 3290420 w 4838480"/>
              <a:gd name="connsiteY1" fmla="*/ 174637 h 5590492"/>
              <a:gd name="connsiteX2" fmla="*/ 4508108 w 4838480"/>
              <a:gd name="connsiteY2" fmla="*/ 838950 h 5590492"/>
              <a:gd name="connsiteX3" fmla="*/ 4779881 w 4838480"/>
              <a:gd name="connsiteY3" fmla="*/ 1714358 h 5590492"/>
              <a:gd name="connsiteX4" fmla="*/ 4670349 w 4838480"/>
              <a:gd name="connsiteY4" fmla="*/ 3865469 h 5590492"/>
              <a:gd name="connsiteX5" fmla="*/ 4131774 w 4838480"/>
              <a:gd name="connsiteY5" fmla="*/ 4896707 h 5590492"/>
              <a:gd name="connsiteX6" fmla="*/ 3910477 w 4838480"/>
              <a:gd name="connsiteY6" fmla="*/ 5195898 h 5590492"/>
              <a:gd name="connsiteX7" fmla="*/ 4223602 w 4838480"/>
              <a:gd name="connsiteY7" fmla="*/ 5576430 h 5590492"/>
              <a:gd name="connsiteX8" fmla="*/ 3089340 w 4838480"/>
              <a:gd name="connsiteY8" fmla="*/ 5404635 h 5590492"/>
              <a:gd name="connsiteX9" fmla="*/ 2441941 w 4838480"/>
              <a:gd name="connsiteY9" fmla="*/ 5373025 h 5590492"/>
              <a:gd name="connsiteX10" fmla="*/ 978667 w 4838480"/>
              <a:gd name="connsiteY10" fmla="*/ 5105681 h 5590492"/>
              <a:gd name="connsiteX11" fmla="*/ 88503 w 4838480"/>
              <a:gd name="connsiteY11" fmla="*/ 3804499 h 5590492"/>
              <a:gd name="connsiteX12" fmla="*/ 257750 w 4838480"/>
              <a:gd name="connsiteY12" fmla="*/ 918578 h 5590492"/>
              <a:gd name="connsiteX13" fmla="*/ 1658258 w 4838480"/>
              <a:gd name="connsiteY13" fmla="*/ 53205 h 5590492"/>
              <a:gd name="connsiteX0" fmla="*/ 1658258 w 4835856"/>
              <a:gd name="connsiteY0" fmla="*/ 53205 h 5590492"/>
              <a:gd name="connsiteX1" fmla="*/ 3290420 w 4835856"/>
              <a:gd name="connsiteY1" fmla="*/ 174637 h 5590492"/>
              <a:gd name="connsiteX2" fmla="*/ 4508108 w 4835856"/>
              <a:gd name="connsiteY2" fmla="*/ 838950 h 5590492"/>
              <a:gd name="connsiteX3" fmla="*/ 4779881 w 4835856"/>
              <a:gd name="connsiteY3" fmla="*/ 1714358 h 5590492"/>
              <a:gd name="connsiteX4" fmla="*/ 4657583 w 4835856"/>
              <a:gd name="connsiteY4" fmla="*/ 3794031 h 5590492"/>
              <a:gd name="connsiteX5" fmla="*/ 4131774 w 4835856"/>
              <a:gd name="connsiteY5" fmla="*/ 4896707 h 5590492"/>
              <a:gd name="connsiteX6" fmla="*/ 3910477 w 4835856"/>
              <a:gd name="connsiteY6" fmla="*/ 5195898 h 5590492"/>
              <a:gd name="connsiteX7" fmla="*/ 4223602 w 4835856"/>
              <a:gd name="connsiteY7" fmla="*/ 5576430 h 5590492"/>
              <a:gd name="connsiteX8" fmla="*/ 3089340 w 4835856"/>
              <a:gd name="connsiteY8" fmla="*/ 5404635 h 5590492"/>
              <a:gd name="connsiteX9" fmla="*/ 2441941 w 4835856"/>
              <a:gd name="connsiteY9" fmla="*/ 5373025 h 5590492"/>
              <a:gd name="connsiteX10" fmla="*/ 978667 w 4835856"/>
              <a:gd name="connsiteY10" fmla="*/ 5105681 h 5590492"/>
              <a:gd name="connsiteX11" fmla="*/ 88503 w 4835856"/>
              <a:gd name="connsiteY11" fmla="*/ 3804499 h 5590492"/>
              <a:gd name="connsiteX12" fmla="*/ 257750 w 4835856"/>
              <a:gd name="connsiteY12" fmla="*/ 918578 h 5590492"/>
              <a:gd name="connsiteX13" fmla="*/ 1658258 w 4835856"/>
              <a:gd name="connsiteY13" fmla="*/ 53205 h 5590492"/>
              <a:gd name="connsiteX0" fmla="*/ 1658258 w 4874366"/>
              <a:gd name="connsiteY0" fmla="*/ 91536 h 5628823"/>
              <a:gd name="connsiteX1" fmla="*/ 3290420 w 4874366"/>
              <a:gd name="connsiteY1" fmla="*/ 212968 h 5628823"/>
              <a:gd name="connsiteX2" fmla="*/ 4779881 w 4874366"/>
              <a:gd name="connsiteY2" fmla="*/ 1752689 h 5628823"/>
              <a:gd name="connsiteX3" fmla="*/ 4657583 w 4874366"/>
              <a:gd name="connsiteY3" fmla="*/ 3832362 h 5628823"/>
              <a:gd name="connsiteX4" fmla="*/ 4131774 w 4874366"/>
              <a:gd name="connsiteY4" fmla="*/ 4935038 h 5628823"/>
              <a:gd name="connsiteX5" fmla="*/ 3910477 w 4874366"/>
              <a:gd name="connsiteY5" fmla="*/ 5234229 h 5628823"/>
              <a:gd name="connsiteX6" fmla="*/ 4223602 w 4874366"/>
              <a:gd name="connsiteY6" fmla="*/ 5614761 h 5628823"/>
              <a:gd name="connsiteX7" fmla="*/ 3089340 w 4874366"/>
              <a:gd name="connsiteY7" fmla="*/ 5442966 h 5628823"/>
              <a:gd name="connsiteX8" fmla="*/ 2441941 w 4874366"/>
              <a:gd name="connsiteY8" fmla="*/ 5411356 h 5628823"/>
              <a:gd name="connsiteX9" fmla="*/ 978667 w 4874366"/>
              <a:gd name="connsiteY9" fmla="*/ 5144012 h 5628823"/>
              <a:gd name="connsiteX10" fmla="*/ 88503 w 4874366"/>
              <a:gd name="connsiteY10" fmla="*/ 3842830 h 5628823"/>
              <a:gd name="connsiteX11" fmla="*/ 257750 w 4874366"/>
              <a:gd name="connsiteY11" fmla="*/ 956909 h 5628823"/>
              <a:gd name="connsiteX12" fmla="*/ 1658258 w 4874366"/>
              <a:gd name="connsiteY12" fmla="*/ 91536 h 5628823"/>
              <a:gd name="connsiteX0" fmla="*/ 1658258 w 4874366"/>
              <a:gd name="connsiteY0" fmla="*/ 91536 h 5628823"/>
              <a:gd name="connsiteX1" fmla="*/ 3290420 w 4874366"/>
              <a:gd name="connsiteY1" fmla="*/ 212968 h 5628823"/>
              <a:gd name="connsiteX2" fmla="*/ 4779881 w 4874366"/>
              <a:gd name="connsiteY2" fmla="*/ 1752689 h 5628823"/>
              <a:gd name="connsiteX3" fmla="*/ 4657583 w 4874366"/>
              <a:gd name="connsiteY3" fmla="*/ 3832362 h 5628823"/>
              <a:gd name="connsiteX4" fmla="*/ 4131774 w 4874366"/>
              <a:gd name="connsiteY4" fmla="*/ 4935038 h 5628823"/>
              <a:gd name="connsiteX5" fmla="*/ 3910477 w 4874366"/>
              <a:gd name="connsiteY5" fmla="*/ 5234229 h 5628823"/>
              <a:gd name="connsiteX6" fmla="*/ 4223602 w 4874366"/>
              <a:gd name="connsiteY6" fmla="*/ 5614761 h 5628823"/>
              <a:gd name="connsiteX7" fmla="*/ 3089340 w 4874366"/>
              <a:gd name="connsiteY7" fmla="*/ 5442966 h 5628823"/>
              <a:gd name="connsiteX8" fmla="*/ 2441941 w 4874366"/>
              <a:gd name="connsiteY8" fmla="*/ 5411356 h 5628823"/>
              <a:gd name="connsiteX9" fmla="*/ 978667 w 4874366"/>
              <a:gd name="connsiteY9" fmla="*/ 5144012 h 5628823"/>
              <a:gd name="connsiteX10" fmla="*/ 88503 w 4874366"/>
              <a:gd name="connsiteY10" fmla="*/ 3842830 h 5628823"/>
              <a:gd name="connsiteX11" fmla="*/ 257750 w 4874366"/>
              <a:gd name="connsiteY11" fmla="*/ 956909 h 5628823"/>
              <a:gd name="connsiteX12" fmla="*/ 1658258 w 4874366"/>
              <a:gd name="connsiteY12" fmla="*/ 91536 h 5628823"/>
              <a:gd name="connsiteX0" fmla="*/ 1658258 w 4886717"/>
              <a:gd name="connsiteY0" fmla="*/ 81096 h 5618383"/>
              <a:gd name="connsiteX1" fmla="*/ 3290420 w 4886717"/>
              <a:gd name="connsiteY1" fmla="*/ 202528 h 5618383"/>
              <a:gd name="connsiteX2" fmla="*/ 4794941 w 4886717"/>
              <a:gd name="connsiteY2" fmla="*/ 1543088 h 5618383"/>
              <a:gd name="connsiteX3" fmla="*/ 4657583 w 4886717"/>
              <a:gd name="connsiteY3" fmla="*/ 3821922 h 5618383"/>
              <a:gd name="connsiteX4" fmla="*/ 4131774 w 4886717"/>
              <a:gd name="connsiteY4" fmla="*/ 4924598 h 5618383"/>
              <a:gd name="connsiteX5" fmla="*/ 3910477 w 4886717"/>
              <a:gd name="connsiteY5" fmla="*/ 5223789 h 5618383"/>
              <a:gd name="connsiteX6" fmla="*/ 4223602 w 4886717"/>
              <a:gd name="connsiteY6" fmla="*/ 5604321 h 5618383"/>
              <a:gd name="connsiteX7" fmla="*/ 3089340 w 4886717"/>
              <a:gd name="connsiteY7" fmla="*/ 5432526 h 5618383"/>
              <a:gd name="connsiteX8" fmla="*/ 2441941 w 4886717"/>
              <a:gd name="connsiteY8" fmla="*/ 5400916 h 5618383"/>
              <a:gd name="connsiteX9" fmla="*/ 978667 w 4886717"/>
              <a:gd name="connsiteY9" fmla="*/ 5133572 h 5618383"/>
              <a:gd name="connsiteX10" fmla="*/ 88503 w 4886717"/>
              <a:gd name="connsiteY10" fmla="*/ 3832390 h 5618383"/>
              <a:gd name="connsiteX11" fmla="*/ 257750 w 4886717"/>
              <a:gd name="connsiteY11" fmla="*/ 946469 h 5618383"/>
              <a:gd name="connsiteX12" fmla="*/ 1658258 w 4886717"/>
              <a:gd name="connsiteY12" fmla="*/ 81096 h 5618383"/>
              <a:gd name="connsiteX0" fmla="*/ 1658258 w 4886717"/>
              <a:gd name="connsiteY0" fmla="*/ 60710 h 5597997"/>
              <a:gd name="connsiteX1" fmla="*/ 3290420 w 4886717"/>
              <a:gd name="connsiteY1" fmla="*/ 182142 h 5597997"/>
              <a:gd name="connsiteX2" fmla="*/ 4794941 w 4886717"/>
              <a:gd name="connsiteY2" fmla="*/ 1522702 h 5597997"/>
              <a:gd name="connsiteX3" fmla="*/ 4657583 w 4886717"/>
              <a:gd name="connsiteY3" fmla="*/ 3801536 h 5597997"/>
              <a:gd name="connsiteX4" fmla="*/ 4131774 w 4886717"/>
              <a:gd name="connsiteY4" fmla="*/ 4904212 h 5597997"/>
              <a:gd name="connsiteX5" fmla="*/ 3910477 w 4886717"/>
              <a:gd name="connsiteY5" fmla="*/ 5203403 h 5597997"/>
              <a:gd name="connsiteX6" fmla="*/ 4223602 w 4886717"/>
              <a:gd name="connsiteY6" fmla="*/ 5583935 h 5597997"/>
              <a:gd name="connsiteX7" fmla="*/ 3089340 w 4886717"/>
              <a:gd name="connsiteY7" fmla="*/ 5412140 h 5597997"/>
              <a:gd name="connsiteX8" fmla="*/ 2441941 w 4886717"/>
              <a:gd name="connsiteY8" fmla="*/ 5380530 h 5597997"/>
              <a:gd name="connsiteX9" fmla="*/ 978667 w 4886717"/>
              <a:gd name="connsiteY9" fmla="*/ 5113186 h 5597997"/>
              <a:gd name="connsiteX10" fmla="*/ 88503 w 4886717"/>
              <a:gd name="connsiteY10" fmla="*/ 3812004 h 5597997"/>
              <a:gd name="connsiteX11" fmla="*/ 257750 w 4886717"/>
              <a:gd name="connsiteY11" fmla="*/ 926083 h 5597997"/>
              <a:gd name="connsiteX12" fmla="*/ 1658258 w 4886717"/>
              <a:gd name="connsiteY12" fmla="*/ 60710 h 5597997"/>
              <a:gd name="connsiteX0" fmla="*/ 1658258 w 4886717"/>
              <a:gd name="connsiteY0" fmla="*/ 75845 h 5613132"/>
              <a:gd name="connsiteX1" fmla="*/ 3316714 w 4886717"/>
              <a:gd name="connsiteY1" fmla="*/ 157254 h 5613132"/>
              <a:gd name="connsiteX2" fmla="*/ 4794941 w 4886717"/>
              <a:gd name="connsiteY2" fmla="*/ 1537837 h 5613132"/>
              <a:gd name="connsiteX3" fmla="*/ 4657583 w 4886717"/>
              <a:gd name="connsiteY3" fmla="*/ 3816671 h 5613132"/>
              <a:gd name="connsiteX4" fmla="*/ 4131774 w 4886717"/>
              <a:gd name="connsiteY4" fmla="*/ 4919347 h 5613132"/>
              <a:gd name="connsiteX5" fmla="*/ 3910477 w 4886717"/>
              <a:gd name="connsiteY5" fmla="*/ 5218538 h 5613132"/>
              <a:gd name="connsiteX6" fmla="*/ 4223602 w 4886717"/>
              <a:gd name="connsiteY6" fmla="*/ 5599070 h 5613132"/>
              <a:gd name="connsiteX7" fmla="*/ 3089340 w 4886717"/>
              <a:gd name="connsiteY7" fmla="*/ 5427275 h 5613132"/>
              <a:gd name="connsiteX8" fmla="*/ 2441941 w 4886717"/>
              <a:gd name="connsiteY8" fmla="*/ 5395665 h 5613132"/>
              <a:gd name="connsiteX9" fmla="*/ 978667 w 4886717"/>
              <a:gd name="connsiteY9" fmla="*/ 5128321 h 5613132"/>
              <a:gd name="connsiteX10" fmla="*/ 88503 w 4886717"/>
              <a:gd name="connsiteY10" fmla="*/ 3827139 h 5613132"/>
              <a:gd name="connsiteX11" fmla="*/ 257750 w 4886717"/>
              <a:gd name="connsiteY11" fmla="*/ 941218 h 5613132"/>
              <a:gd name="connsiteX12" fmla="*/ 1658258 w 4886717"/>
              <a:gd name="connsiteY12" fmla="*/ 75845 h 5613132"/>
              <a:gd name="connsiteX0" fmla="*/ 1877005 w 5105464"/>
              <a:gd name="connsiteY0" fmla="*/ 69611 h 5606898"/>
              <a:gd name="connsiteX1" fmla="*/ 3535461 w 5105464"/>
              <a:gd name="connsiteY1" fmla="*/ 151020 h 5606898"/>
              <a:gd name="connsiteX2" fmla="*/ 5013688 w 5105464"/>
              <a:gd name="connsiteY2" fmla="*/ 1531603 h 5606898"/>
              <a:gd name="connsiteX3" fmla="*/ 4876330 w 5105464"/>
              <a:gd name="connsiteY3" fmla="*/ 3810437 h 5606898"/>
              <a:gd name="connsiteX4" fmla="*/ 4350521 w 5105464"/>
              <a:gd name="connsiteY4" fmla="*/ 4913113 h 5606898"/>
              <a:gd name="connsiteX5" fmla="*/ 4129224 w 5105464"/>
              <a:gd name="connsiteY5" fmla="*/ 5212304 h 5606898"/>
              <a:gd name="connsiteX6" fmla="*/ 4442349 w 5105464"/>
              <a:gd name="connsiteY6" fmla="*/ 5592836 h 5606898"/>
              <a:gd name="connsiteX7" fmla="*/ 3308087 w 5105464"/>
              <a:gd name="connsiteY7" fmla="*/ 5421041 h 5606898"/>
              <a:gd name="connsiteX8" fmla="*/ 2660688 w 5105464"/>
              <a:gd name="connsiteY8" fmla="*/ 5389431 h 5606898"/>
              <a:gd name="connsiteX9" fmla="*/ 1197414 w 5105464"/>
              <a:gd name="connsiteY9" fmla="*/ 5122087 h 5606898"/>
              <a:gd name="connsiteX10" fmla="*/ 307250 w 5105464"/>
              <a:gd name="connsiteY10" fmla="*/ 3820905 h 5606898"/>
              <a:gd name="connsiteX11" fmla="*/ 147724 w 5105464"/>
              <a:gd name="connsiteY11" fmla="*/ 848509 h 5606898"/>
              <a:gd name="connsiteX12" fmla="*/ 1877005 w 5105464"/>
              <a:gd name="connsiteY12" fmla="*/ 69611 h 5606898"/>
              <a:gd name="connsiteX0" fmla="*/ 2074349 w 5302808"/>
              <a:gd name="connsiteY0" fmla="*/ 69611 h 5606898"/>
              <a:gd name="connsiteX1" fmla="*/ 3732805 w 5302808"/>
              <a:gd name="connsiteY1" fmla="*/ 151020 h 5606898"/>
              <a:gd name="connsiteX2" fmla="*/ 5211032 w 5302808"/>
              <a:gd name="connsiteY2" fmla="*/ 1531603 h 5606898"/>
              <a:gd name="connsiteX3" fmla="*/ 5073674 w 5302808"/>
              <a:gd name="connsiteY3" fmla="*/ 3810437 h 5606898"/>
              <a:gd name="connsiteX4" fmla="*/ 4547865 w 5302808"/>
              <a:gd name="connsiteY4" fmla="*/ 4913113 h 5606898"/>
              <a:gd name="connsiteX5" fmla="*/ 4326568 w 5302808"/>
              <a:gd name="connsiteY5" fmla="*/ 5212304 h 5606898"/>
              <a:gd name="connsiteX6" fmla="*/ 4639693 w 5302808"/>
              <a:gd name="connsiteY6" fmla="*/ 5592836 h 5606898"/>
              <a:gd name="connsiteX7" fmla="*/ 3505431 w 5302808"/>
              <a:gd name="connsiteY7" fmla="*/ 5421041 h 5606898"/>
              <a:gd name="connsiteX8" fmla="*/ 2858032 w 5302808"/>
              <a:gd name="connsiteY8" fmla="*/ 5389431 h 5606898"/>
              <a:gd name="connsiteX9" fmla="*/ 1394758 w 5302808"/>
              <a:gd name="connsiteY9" fmla="*/ 5122087 h 5606898"/>
              <a:gd name="connsiteX10" fmla="*/ 42995 w 5302808"/>
              <a:gd name="connsiteY10" fmla="*/ 3925936 h 5606898"/>
              <a:gd name="connsiteX11" fmla="*/ 345068 w 5302808"/>
              <a:gd name="connsiteY11" fmla="*/ 848509 h 5606898"/>
              <a:gd name="connsiteX12" fmla="*/ 2074349 w 5302808"/>
              <a:gd name="connsiteY12" fmla="*/ 69611 h 5606898"/>
              <a:gd name="connsiteX0" fmla="*/ 2074349 w 5358516"/>
              <a:gd name="connsiteY0" fmla="*/ 69611 h 5606898"/>
              <a:gd name="connsiteX1" fmla="*/ 3732805 w 5358516"/>
              <a:gd name="connsiteY1" fmla="*/ 151020 h 5606898"/>
              <a:gd name="connsiteX2" fmla="*/ 5211032 w 5358516"/>
              <a:gd name="connsiteY2" fmla="*/ 1531603 h 5606898"/>
              <a:gd name="connsiteX3" fmla="*/ 5251485 w 5358516"/>
              <a:gd name="connsiteY3" fmla="*/ 3806563 h 5606898"/>
              <a:gd name="connsiteX4" fmla="*/ 4547865 w 5358516"/>
              <a:gd name="connsiteY4" fmla="*/ 4913113 h 5606898"/>
              <a:gd name="connsiteX5" fmla="*/ 4326568 w 5358516"/>
              <a:gd name="connsiteY5" fmla="*/ 5212304 h 5606898"/>
              <a:gd name="connsiteX6" fmla="*/ 4639693 w 5358516"/>
              <a:gd name="connsiteY6" fmla="*/ 5592836 h 5606898"/>
              <a:gd name="connsiteX7" fmla="*/ 3505431 w 5358516"/>
              <a:gd name="connsiteY7" fmla="*/ 5421041 h 5606898"/>
              <a:gd name="connsiteX8" fmla="*/ 2858032 w 5358516"/>
              <a:gd name="connsiteY8" fmla="*/ 5389431 h 5606898"/>
              <a:gd name="connsiteX9" fmla="*/ 1394758 w 5358516"/>
              <a:gd name="connsiteY9" fmla="*/ 5122087 h 5606898"/>
              <a:gd name="connsiteX10" fmla="*/ 42995 w 5358516"/>
              <a:gd name="connsiteY10" fmla="*/ 3925936 h 5606898"/>
              <a:gd name="connsiteX11" fmla="*/ 345068 w 5358516"/>
              <a:gd name="connsiteY11" fmla="*/ 848509 h 5606898"/>
              <a:gd name="connsiteX12" fmla="*/ 2074349 w 5358516"/>
              <a:gd name="connsiteY12" fmla="*/ 69611 h 5606898"/>
              <a:gd name="connsiteX0" fmla="*/ 2074349 w 5408981"/>
              <a:gd name="connsiteY0" fmla="*/ 88725 h 5626012"/>
              <a:gd name="connsiteX1" fmla="*/ 3732805 w 5408981"/>
              <a:gd name="connsiteY1" fmla="*/ 170134 h 5626012"/>
              <a:gd name="connsiteX2" fmla="*/ 5287679 w 5408981"/>
              <a:gd name="connsiteY2" fmla="*/ 1450060 h 5626012"/>
              <a:gd name="connsiteX3" fmla="*/ 5251485 w 5408981"/>
              <a:gd name="connsiteY3" fmla="*/ 3825677 h 5626012"/>
              <a:gd name="connsiteX4" fmla="*/ 4547865 w 5408981"/>
              <a:gd name="connsiteY4" fmla="*/ 4932227 h 5626012"/>
              <a:gd name="connsiteX5" fmla="*/ 4326568 w 5408981"/>
              <a:gd name="connsiteY5" fmla="*/ 5231418 h 5626012"/>
              <a:gd name="connsiteX6" fmla="*/ 4639693 w 5408981"/>
              <a:gd name="connsiteY6" fmla="*/ 5611950 h 5626012"/>
              <a:gd name="connsiteX7" fmla="*/ 3505431 w 5408981"/>
              <a:gd name="connsiteY7" fmla="*/ 5440155 h 5626012"/>
              <a:gd name="connsiteX8" fmla="*/ 2858032 w 5408981"/>
              <a:gd name="connsiteY8" fmla="*/ 5408545 h 5626012"/>
              <a:gd name="connsiteX9" fmla="*/ 1394758 w 5408981"/>
              <a:gd name="connsiteY9" fmla="*/ 5141201 h 5626012"/>
              <a:gd name="connsiteX10" fmla="*/ 42995 w 5408981"/>
              <a:gd name="connsiteY10" fmla="*/ 3945050 h 5626012"/>
              <a:gd name="connsiteX11" fmla="*/ 345068 w 5408981"/>
              <a:gd name="connsiteY11" fmla="*/ 867623 h 5626012"/>
              <a:gd name="connsiteX12" fmla="*/ 2074349 w 5408981"/>
              <a:gd name="connsiteY12" fmla="*/ 88725 h 5626012"/>
              <a:gd name="connsiteX0" fmla="*/ 2074349 w 5408981"/>
              <a:gd name="connsiteY0" fmla="*/ 88725 h 5626012"/>
              <a:gd name="connsiteX1" fmla="*/ 3732805 w 5408981"/>
              <a:gd name="connsiteY1" fmla="*/ 170134 h 5626012"/>
              <a:gd name="connsiteX2" fmla="*/ 5287679 w 5408981"/>
              <a:gd name="connsiteY2" fmla="*/ 1450060 h 5626012"/>
              <a:gd name="connsiteX3" fmla="*/ 5251485 w 5408981"/>
              <a:gd name="connsiteY3" fmla="*/ 3825677 h 5626012"/>
              <a:gd name="connsiteX4" fmla="*/ 4547865 w 5408981"/>
              <a:gd name="connsiteY4" fmla="*/ 4932227 h 5626012"/>
              <a:gd name="connsiteX5" fmla="*/ 4326568 w 5408981"/>
              <a:gd name="connsiteY5" fmla="*/ 5231418 h 5626012"/>
              <a:gd name="connsiteX6" fmla="*/ 4639693 w 5408981"/>
              <a:gd name="connsiteY6" fmla="*/ 5611950 h 5626012"/>
              <a:gd name="connsiteX7" fmla="*/ 3505431 w 5408981"/>
              <a:gd name="connsiteY7" fmla="*/ 5440155 h 5626012"/>
              <a:gd name="connsiteX8" fmla="*/ 2858032 w 5408981"/>
              <a:gd name="connsiteY8" fmla="*/ 5408545 h 5626012"/>
              <a:gd name="connsiteX9" fmla="*/ 1394758 w 5408981"/>
              <a:gd name="connsiteY9" fmla="*/ 5141201 h 5626012"/>
              <a:gd name="connsiteX10" fmla="*/ 42995 w 5408981"/>
              <a:gd name="connsiteY10" fmla="*/ 3945050 h 5626012"/>
              <a:gd name="connsiteX11" fmla="*/ 345068 w 5408981"/>
              <a:gd name="connsiteY11" fmla="*/ 867623 h 5626012"/>
              <a:gd name="connsiteX12" fmla="*/ 2074349 w 5408981"/>
              <a:gd name="connsiteY12" fmla="*/ 88725 h 5626012"/>
              <a:gd name="connsiteX0" fmla="*/ 2131180 w 5465812"/>
              <a:gd name="connsiteY0" fmla="*/ 88725 h 5626012"/>
              <a:gd name="connsiteX1" fmla="*/ 3789636 w 5465812"/>
              <a:gd name="connsiteY1" fmla="*/ 170134 h 5626012"/>
              <a:gd name="connsiteX2" fmla="*/ 5344510 w 5465812"/>
              <a:gd name="connsiteY2" fmla="*/ 1450060 h 5626012"/>
              <a:gd name="connsiteX3" fmla="*/ 5308316 w 5465812"/>
              <a:gd name="connsiteY3" fmla="*/ 3825677 h 5626012"/>
              <a:gd name="connsiteX4" fmla="*/ 4604696 w 5465812"/>
              <a:gd name="connsiteY4" fmla="*/ 4932227 h 5626012"/>
              <a:gd name="connsiteX5" fmla="*/ 4383399 w 5465812"/>
              <a:gd name="connsiteY5" fmla="*/ 5231418 h 5626012"/>
              <a:gd name="connsiteX6" fmla="*/ 4696524 w 5465812"/>
              <a:gd name="connsiteY6" fmla="*/ 5611950 h 5626012"/>
              <a:gd name="connsiteX7" fmla="*/ 3562262 w 5465812"/>
              <a:gd name="connsiteY7" fmla="*/ 5440155 h 5626012"/>
              <a:gd name="connsiteX8" fmla="*/ 2914863 w 5465812"/>
              <a:gd name="connsiteY8" fmla="*/ 5408545 h 5626012"/>
              <a:gd name="connsiteX9" fmla="*/ 1451589 w 5465812"/>
              <a:gd name="connsiteY9" fmla="*/ 5141201 h 5626012"/>
              <a:gd name="connsiteX10" fmla="*/ 30475 w 5465812"/>
              <a:gd name="connsiteY10" fmla="*/ 3949237 h 5626012"/>
              <a:gd name="connsiteX11" fmla="*/ 401899 w 5465812"/>
              <a:gd name="connsiteY11" fmla="*/ 867623 h 5626012"/>
              <a:gd name="connsiteX12" fmla="*/ 2131180 w 5465812"/>
              <a:gd name="connsiteY12" fmla="*/ 88725 h 5626012"/>
              <a:gd name="connsiteX0" fmla="*/ 2131180 w 5465812"/>
              <a:gd name="connsiteY0" fmla="*/ 88725 h 5626012"/>
              <a:gd name="connsiteX1" fmla="*/ 3789636 w 5465812"/>
              <a:gd name="connsiteY1" fmla="*/ 170134 h 5626012"/>
              <a:gd name="connsiteX2" fmla="*/ 5344510 w 5465812"/>
              <a:gd name="connsiteY2" fmla="*/ 1450060 h 5626012"/>
              <a:gd name="connsiteX3" fmla="*/ 5308316 w 5465812"/>
              <a:gd name="connsiteY3" fmla="*/ 3825677 h 5626012"/>
              <a:gd name="connsiteX4" fmla="*/ 4604696 w 5465812"/>
              <a:gd name="connsiteY4" fmla="*/ 4932227 h 5626012"/>
              <a:gd name="connsiteX5" fmla="*/ 4383399 w 5465812"/>
              <a:gd name="connsiteY5" fmla="*/ 5231418 h 5626012"/>
              <a:gd name="connsiteX6" fmla="*/ 4696524 w 5465812"/>
              <a:gd name="connsiteY6" fmla="*/ 5611950 h 5626012"/>
              <a:gd name="connsiteX7" fmla="*/ 3562262 w 5465812"/>
              <a:gd name="connsiteY7" fmla="*/ 5440155 h 5626012"/>
              <a:gd name="connsiteX8" fmla="*/ 2914863 w 5465812"/>
              <a:gd name="connsiteY8" fmla="*/ 5408545 h 5626012"/>
              <a:gd name="connsiteX9" fmla="*/ 1312887 w 5465812"/>
              <a:gd name="connsiteY9" fmla="*/ 5149573 h 5626012"/>
              <a:gd name="connsiteX10" fmla="*/ 30475 w 5465812"/>
              <a:gd name="connsiteY10" fmla="*/ 3949237 h 5626012"/>
              <a:gd name="connsiteX11" fmla="*/ 401899 w 5465812"/>
              <a:gd name="connsiteY11" fmla="*/ 867623 h 5626012"/>
              <a:gd name="connsiteX12" fmla="*/ 2131180 w 5465812"/>
              <a:gd name="connsiteY12" fmla="*/ 88725 h 5626012"/>
              <a:gd name="connsiteX0" fmla="*/ 2131180 w 5465812"/>
              <a:gd name="connsiteY0" fmla="*/ 88725 h 5626012"/>
              <a:gd name="connsiteX1" fmla="*/ 3789636 w 5465812"/>
              <a:gd name="connsiteY1" fmla="*/ 170134 h 5626012"/>
              <a:gd name="connsiteX2" fmla="*/ 5344510 w 5465812"/>
              <a:gd name="connsiteY2" fmla="*/ 1450060 h 5626012"/>
              <a:gd name="connsiteX3" fmla="*/ 5308316 w 5465812"/>
              <a:gd name="connsiteY3" fmla="*/ 3825677 h 5626012"/>
              <a:gd name="connsiteX4" fmla="*/ 4604696 w 5465812"/>
              <a:gd name="connsiteY4" fmla="*/ 4932227 h 5626012"/>
              <a:gd name="connsiteX5" fmla="*/ 4383399 w 5465812"/>
              <a:gd name="connsiteY5" fmla="*/ 5231418 h 5626012"/>
              <a:gd name="connsiteX6" fmla="*/ 4696524 w 5465812"/>
              <a:gd name="connsiteY6" fmla="*/ 5611950 h 5626012"/>
              <a:gd name="connsiteX7" fmla="*/ 3562262 w 5465812"/>
              <a:gd name="connsiteY7" fmla="*/ 5440155 h 5626012"/>
              <a:gd name="connsiteX8" fmla="*/ 2914863 w 5465812"/>
              <a:gd name="connsiteY8" fmla="*/ 5408545 h 5626012"/>
              <a:gd name="connsiteX9" fmla="*/ 1312887 w 5465812"/>
              <a:gd name="connsiteY9" fmla="*/ 5149573 h 5626012"/>
              <a:gd name="connsiteX10" fmla="*/ 30475 w 5465812"/>
              <a:gd name="connsiteY10" fmla="*/ 3949237 h 5626012"/>
              <a:gd name="connsiteX11" fmla="*/ 401899 w 5465812"/>
              <a:gd name="connsiteY11" fmla="*/ 867623 h 5626012"/>
              <a:gd name="connsiteX12" fmla="*/ 2131180 w 5465812"/>
              <a:gd name="connsiteY12" fmla="*/ 88725 h 5626012"/>
              <a:gd name="connsiteX0" fmla="*/ 2131180 w 5465812"/>
              <a:gd name="connsiteY0" fmla="*/ 88725 h 5626012"/>
              <a:gd name="connsiteX1" fmla="*/ 3789636 w 5465812"/>
              <a:gd name="connsiteY1" fmla="*/ 170134 h 5626012"/>
              <a:gd name="connsiteX2" fmla="*/ 5344510 w 5465812"/>
              <a:gd name="connsiteY2" fmla="*/ 1450060 h 5626012"/>
              <a:gd name="connsiteX3" fmla="*/ 5308316 w 5465812"/>
              <a:gd name="connsiteY3" fmla="*/ 3825677 h 5626012"/>
              <a:gd name="connsiteX4" fmla="*/ 4604696 w 5465812"/>
              <a:gd name="connsiteY4" fmla="*/ 4932227 h 5626012"/>
              <a:gd name="connsiteX5" fmla="*/ 4383399 w 5465812"/>
              <a:gd name="connsiteY5" fmla="*/ 5231418 h 5626012"/>
              <a:gd name="connsiteX6" fmla="*/ 4696524 w 5465812"/>
              <a:gd name="connsiteY6" fmla="*/ 5611950 h 5626012"/>
              <a:gd name="connsiteX7" fmla="*/ 3562262 w 5465812"/>
              <a:gd name="connsiteY7" fmla="*/ 5440155 h 5626012"/>
              <a:gd name="connsiteX8" fmla="*/ 2850729 w 5465812"/>
              <a:gd name="connsiteY8" fmla="*/ 5474150 h 5626012"/>
              <a:gd name="connsiteX9" fmla="*/ 1312887 w 5465812"/>
              <a:gd name="connsiteY9" fmla="*/ 5149573 h 5626012"/>
              <a:gd name="connsiteX10" fmla="*/ 30475 w 5465812"/>
              <a:gd name="connsiteY10" fmla="*/ 3949237 h 5626012"/>
              <a:gd name="connsiteX11" fmla="*/ 401899 w 5465812"/>
              <a:gd name="connsiteY11" fmla="*/ 867623 h 5626012"/>
              <a:gd name="connsiteX12" fmla="*/ 2131180 w 5465812"/>
              <a:gd name="connsiteY12" fmla="*/ 88725 h 5626012"/>
              <a:gd name="connsiteX0" fmla="*/ 2141687 w 5476319"/>
              <a:gd name="connsiteY0" fmla="*/ 81012 h 5618299"/>
              <a:gd name="connsiteX1" fmla="*/ 3800143 w 5476319"/>
              <a:gd name="connsiteY1" fmla="*/ 162421 h 5618299"/>
              <a:gd name="connsiteX2" fmla="*/ 5355017 w 5476319"/>
              <a:gd name="connsiteY2" fmla="*/ 1442347 h 5618299"/>
              <a:gd name="connsiteX3" fmla="*/ 5318823 w 5476319"/>
              <a:gd name="connsiteY3" fmla="*/ 3817964 h 5618299"/>
              <a:gd name="connsiteX4" fmla="*/ 4615203 w 5476319"/>
              <a:gd name="connsiteY4" fmla="*/ 4924514 h 5618299"/>
              <a:gd name="connsiteX5" fmla="*/ 4393906 w 5476319"/>
              <a:gd name="connsiteY5" fmla="*/ 5223705 h 5618299"/>
              <a:gd name="connsiteX6" fmla="*/ 4707031 w 5476319"/>
              <a:gd name="connsiteY6" fmla="*/ 5604237 h 5618299"/>
              <a:gd name="connsiteX7" fmla="*/ 3572769 w 5476319"/>
              <a:gd name="connsiteY7" fmla="*/ 5432442 h 5618299"/>
              <a:gd name="connsiteX8" fmla="*/ 2861236 w 5476319"/>
              <a:gd name="connsiteY8" fmla="*/ 5466437 h 5618299"/>
              <a:gd name="connsiteX9" fmla="*/ 1323394 w 5476319"/>
              <a:gd name="connsiteY9" fmla="*/ 5141860 h 5618299"/>
              <a:gd name="connsiteX10" fmla="*/ 40982 w 5476319"/>
              <a:gd name="connsiteY10" fmla="*/ 3941524 h 5618299"/>
              <a:gd name="connsiteX11" fmla="*/ 352173 w 5476319"/>
              <a:gd name="connsiteY11" fmla="*/ 743507 h 5618299"/>
              <a:gd name="connsiteX12" fmla="*/ 2141687 w 5476319"/>
              <a:gd name="connsiteY12" fmla="*/ 81012 h 5618299"/>
              <a:gd name="connsiteX0" fmla="*/ 2224346 w 5558978"/>
              <a:gd name="connsiteY0" fmla="*/ 81012 h 5618299"/>
              <a:gd name="connsiteX1" fmla="*/ 3882802 w 5558978"/>
              <a:gd name="connsiteY1" fmla="*/ 162421 h 5618299"/>
              <a:gd name="connsiteX2" fmla="*/ 5437676 w 5558978"/>
              <a:gd name="connsiteY2" fmla="*/ 1442347 h 5618299"/>
              <a:gd name="connsiteX3" fmla="*/ 5401482 w 5558978"/>
              <a:gd name="connsiteY3" fmla="*/ 3817964 h 5618299"/>
              <a:gd name="connsiteX4" fmla="*/ 4697862 w 5558978"/>
              <a:gd name="connsiteY4" fmla="*/ 4924514 h 5618299"/>
              <a:gd name="connsiteX5" fmla="*/ 4476565 w 5558978"/>
              <a:gd name="connsiteY5" fmla="*/ 5223705 h 5618299"/>
              <a:gd name="connsiteX6" fmla="*/ 4789690 w 5558978"/>
              <a:gd name="connsiteY6" fmla="*/ 5604237 h 5618299"/>
              <a:gd name="connsiteX7" fmla="*/ 3655428 w 5558978"/>
              <a:gd name="connsiteY7" fmla="*/ 5432442 h 5618299"/>
              <a:gd name="connsiteX8" fmla="*/ 2943895 w 5558978"/>
              <a:gd name="connsiteY8" fmla="*/ 5466437 h 5618299"/>
              <a:gd name="connsiteX9" fmla="*/ 1406053 w 5558978"/>
              <a:gd name="connsiteY9" fmla="*/ 5141860 h 5618299"/>
              <a:gd name="connsiteX10" fmla="*/ 25870 w 5558978"/>
              <a:gd name="connsiteY10" fmla="*/ 3930277 h 5618299"/>
              <a:gd name="connsiteX11" fmla="*/ 434832 w 5558978"/>
              <a:gd name="connsiteY11" fmla="*/ 743507 h 5618299"/>
              <a:gd name="connsiteX12" fmla="*/ 2224346 w 5558978"/>
              <a:gd name="connsiteY12" fmla="*/ 81012 h 5618299"/>
              <a:gd name="connsiteX0" fmla="*/ 2245928 w 5580560"/>
              <a:gd name="connsiteY0" fmla="*/ 81012 h 5618299"/>
              <a:gd name="connsiteX1" fmla="*/ 3904384 w 5580560"/>
              <a:gd name="connsiteY1" fmla="*/ 162421 h 5618299"/>
              <a:gd name="connsiteX2" fmla="*/ 5459258 w 5580560"/>
              <a:gd name="connsiteY2" fmla="*/ 1442347 h 5618299"/>
              <a:gd name="connsiteX3" fmla="*/ 5423064 w 5580560"/>
              <a:gd name="connsiteY3" fmla="*/ 3817964 h 5618299"/>
              <a:gd name="connsiteX4" fmla="*/ 4719444 w 5580560"/>
              <a:gd name="connsiteY4" fmla="*/ 4924514 h 5618299"/>
              <a:gd name="connsiteX5" fmla="*/ 4498147 w 5580560"/>
              <a:gd name="connsiteY5" fmla="*/ 5223705 h 5618299"/>
              <a:gd name="connsiteX6" fmla="*/ 4811272 w 5580560"/>
              <a:gd name="connsiteY6" fmla="*/ 5604237 h 5618299"/>
              <a:gd name="connsiteX7" fmla="*/ 3677010 w 5580560"/>
              <a:gd name="connsiteY7" fmla="*/ 5432442 h 5618299"/>
              <a:gd name="connsiteX8" fmla="*/ 2965477 w 5580560"/>
              <a:gd name="connsiteY8" fmla="*/ 5466437 h 5618299"/>
              <a:gd name="connsiteX9" fmla="*/ 1427635 w 5580560"/>
              <a:gd name="connsiteY9" fmla="*/ 5141860 h 5618299"/>
              <a:gd name="connsiteX10" fmla="*/ 47452 w 5580560"/>
              <a:gd name="connsiteY10" fmla="*/ 3930277 h 5618299"/>
              <a:gd name="connsiteX11" fmla="*/ 456414 w 5580560"/>
              <a:gd name="connsiteY11" fmla="*/ 743507 h 5618299"/>
              <a:gd name="connsiteX12" fmla="*/ 2245928 w 5580560"/>
              <a:gd name="connsiteY12" fmla="*/ 81012 h 5618299"/>
              <a:gd name="connsiteX0" fmla="*/ 2191825 w 5580560"/>
              <a:gd name="connsiteY0" fmla="*/ 58364 h 5662694"/>
              <a:gd name="connsiteX1" fmla="*/ 3904384 w 5580560"/>
              <a:gd name="connsiteY1" fmla="*/ 206816 h 5662694"/>
              <a:gd name="connsiteX2" fmla="*/ 5459258 w 5580560"/>
              <a:gd name="connsiteY2" fmla="*/ 1486742 h 5662694"/>
              <a:gd name="connsiteX3" fmla="*/ 5423064 w 5580560"/>
              <a:gd name="connsiteY3" fmla="*/ 3862359 h 5662694"/>
              <a:gd name="connsiteX4" fmla="*/ 4719444 w 5580560"/>
              <a:gd name="connsiteY4" fmla="*/ 4968909 h 5662694"/>
              <a:gd name="connsiteX5" fmla="*/ 4498147 w 5580560"/>
              <a:gd name="connsiteY5" fmla="*/ 5268100 h 5662694"/>
              <a:gd name="connsiteX6" fmla="*/ 4811272 w 5580560"/>
              <a:gd name="connsiteY6" fmla="*/ 5648632 h 5662694"/>
              <a:gd name="connsiteX7" fmla="*/ 3677010 w 5580560"/>
              <a:gd name="connsiteY7" fmla="*/ 5476837 h 5662694"/>
              <a:gd name="connsiteX8" fmla="*/ 2965477 w 5580560"/>
              <a:gd name="connsiteY8" fmla="*/ 5510832 h 5662694"/>
              <a:gd name="connsiteX9" fmla="*/ 1427635 w 5580560"/>
              <a:gd name="connsiteY9" fmla="*/ 5186255 h 5662694"/>
              <a:gd name="connsiteX10" fmla="*/ 47452 w 5580560"/>
              <a:gd name="connsiteY10" fmla="*/ 3974672 h 5662694"/>
              <a:gd name="connsiteX11" fmla="*/ 456414 w 5580560"/>
              <a:gd name="connsiteY11" fmla="*/ 787902 h 5662694"/>
              <a:gd name="connsiteX12" fmla="*/ 2191825 w 5580560"/>
              <a:gd name="connsiteY12" fmla="*/ 58364 h 5662694"/>
              <a:gd name="connsiteX0" fmla="*/ 2191825 w 5580560"/>
              <a:gd name="connsiteY0" fmla="*/ 51467 h 5655797"/>
              <a:gd name="connsiteX1" fmla="*/ 3904384 w 5580560"/>
              <a:gd name="connsiteY1" fmla="*/ 199919 h 5655797"/>
              <a:gd name="connsiteX2" fmla="*/ 5459258 w 5580560"/>
              <a:gd name="connsiteY2" fmla="*/ 1479845 h 5655797"/>
              <a:gd name="connsiteX3" fmla="*/ 5423064 w 5580560"/>
              <a:gd name="connsiteY3" fmla="*/ 3855462 h 5655797"/>
              <a:gd name="connsiteX4" fmla="*/ 4719444 w 5580560"/>
              <a:gd name="connsiteY4" fmla="*/ 4962012 h 5655797"/>
              <a:gd name="connsiteX5" fmla="*/ 4498147 w 5580560"/>
              <a:gd name="connsiteY5" fmla="*/ 5261203 h 5655797"/>
              <a:gd name="connsiteX6" fmla="*/ 4811272 w 5580560"/>
              <a:gd name="connsiteY6" fmla="*/ 5641735 h 5655797"/>
              <a:gd name="connsiteX7" fmla="*/ 3677010 w 5580560"/>
              <a:gd name="connsiteY7" fmla="*/ 5469940 h 5655797"/>
              <a:gd name="connsiteX8" fmla="*/ 2965477 w 5580560"/>
              <a:gd name="connsiteY8" fmla="*/ 5503935 h 5655797"/>
              <a:gd name="connsiteX9" fmla="*/ 1427635 w 5580560"/>
              <a:gd name="connsiteY9" fmla="*/ 5179358 h 5655797"/>
              <a:gd name="connsiteX10" fmla="*/ 47452 w 5580560"/>
              <a:gd name="connsiteY10" fmla="*/ 3967775 h 5655797"/>
              <a:gd name="connsiteX11" fmla="*/ 456414 w 5580560"/>
              <a:gd name="connsiteY11" fmla="*/ 781005 h 5655797"/>
              <a:gd name="connsiteX12" fmla="*/ 2191825 w 5580560"/>
              <a:gd name="connsiteY12" fmla="*/ 51467 h 5655797"/>
              <a:gd name="connsiteX0" fmla="*/ 2046993 w 5580560"/>
              <a:gd name="connsiteY0" fmla="*/ 41387 h 5686704"/>
              <a:gd name="connsiteX1" fmla="*/ 3904384 w 5580560"/>
              <a:gd name="connsiteY1" fmla="*/ 230826 h 5686704"/>
              <a:gd name="connsiteX2" fmla="*/ 5459258 w 5580560"/>
              <a:gd name="connsiteY2" fmla="*/ 1510752 h 5686704"/>
              <a:gd name="connsiteX3" fmla="*/ 5423064 w 5580560"/>
              <a:gd name="connsiteY3" fmla="*/ 3886369 h 5686704"/>
              <a:gd name="connsiteX4" fmla="*/ 4719444 w 5580560"/>
              <a:gd name="connsiteY4" fmla="*/ 4992919 h 5686704"/>
              <a:gd name="connsiteX5" fmla="*/ 4498147 w 5580560"/>
              <a:gd name="connsiteY5" fmla="*/ 5292110 h 5686704"/>
              <a:gd name="connsiteX6" fmla="*/ 4811272 w 5580560"/>
              <a:gd name="connsiteY6" fmla="*/ 5672642 h 5686704"/>
              <a:gd name="connsiteX7" fmla="*/ 3677010 w 5580560"/>
              <a:gd name="connsiteY7" fmla="*/ 5500847 h 5686704"/>
              <a:gd name="connsiteX8" fmla="*/ 2965477 w 5580560"/>
              <a:gd name="connsiteY8" fmla="*/ 5534842 h 5686704"/>
              <a:gd name="connsiteX9" fmla="*/ 1427635 w 5580560"/>
              <a:gd name="connsiteY9" fmla="*/ 5210265 h 5686704"/>
              <a:gd name="connsiteX10" fmla="*/ 47452 w 5580560"/>
              <a:gd name="connsiteY10" fmla="*/ 3998682 h 5686704"/>
              <a:gd name="connsiteX11" fmla="*/ 456414 w 5580560"/>
              <a:gd name="connsiteY11" fmla="*/ 811912 h 5686704"/>
              <a:gd name="connsiteX12" fmla="*/ 2046993 w 5580560"/>
              <a:gd name="connsiteY12" fmla="*/ 41387 h 5686704"/>
              <a:gd name="connsiteX0" fmla="*/ 2046993 w 5670168"/>
              <a:gd name="connsiteY0" fmla="*/ 42306 h 5687623"/>
              <a:gd name="connsiteX1" fmla="*/ 3904384 w 5670168"/>
              <a:gd name="connsiteY1" fmla="*/ 231745 h 5687623"/>
              <a:gd name="connsiteX2" fmla="*/ 5575671 w 5670168"/>
              <a:gd name="connsiteY2" fmla="*/ 1537227 h 5687623"/>
              <a:gd name="connsiteX3" fmla="*/ 5423064 w 5670168"/>
              <a:gd name="connsiteY3" fmla="*/ 3887288 h 5687623"/>
              <a:gd name="connsiteX4" fmla="*/ 4719444 w 5670168"/>
              <a:gd name="connsiteY4" fmla="*/ 4993838 h 5687623"/>
              <a:gd name="connsiteX5" fmla="*/ 4498147 w 5670168"/>
              <a:gd name="connsiteY5" fmla="*/ 5293029 h 5687623"/>
              <a:gd name="connsiteX6" fmla="*/ 4811272 w 5670168"/>
              <a:gd name="connsiteY6" fmla="*/ 5673561 h 5687623"/>
              <a:gd name="connsiteX7" fmla="*/ 3677010 w 5670168"/>
              <a:gd name="connsiteY7" fmla="*/ 5501766 h 5687623"/>
              <a:gd name="connsiteX8" fmla="*/ 2965477 w 5670168"/>
              <a:gd name="connsiteY8" fmla="*/ 5535761 h 5687623"/>
              <a:gd name="connsiteX9" fmla="*/ 1427635 w 5670168"/>
              <a:gd name="connsiteY9" fmla="*/ 5211184 h 5687623"/>
              <a:gd name="connsiteX10" fmla="*/ 47452 w 5670168"/>
              <a:gd name="connsiteY10" fmla="*/ 3999601 h 5687623"/>
              <a:gd name="connsiteX11" fmla="*/ 456414 w 5670168"/>
              <a:gd name="connsiteY11" fmla="*/ 812831 h 5687623"/>
              <a:gd name="connsiteX12" fmla="*/ 2046993 w 5670168"/>
              <a:gd name="connsiteY12" fmla="*/ 42306 h 5687623"/>
              <a:gd name="connsiteX0" fmla="*/ 2046993 w 5692134"/>
              <a:gd name="connsiteY0" fmla="*/ 43769 h 5689086"/>
              <a:gd name="connsiteX1" fmla="*/ 3904384 w 5692134"/>
              <a:gd name="connsiteY1" fmla="*/ 233208 h 5689086"/>
              <a:gd name="connsiteX2" fmla="*/ 5602268 w 5692134"/>
              <a:gd name="connsiteY2" fmla="*/ 1578241 h 5689086"/>
              <a:gd name="connsiteX3" fmla="*/ 5423064 w 5692134"/>
              <a:gd name="connsiteY3" fmla="*/ 3888751 h 5689086"/>
              <a:gd name="connsiteX4" fmla="*/ 4719444 w 5692134"/>
              <a:gd name="connsiteY4" fmla="*/ 4995301 h 5689086"/>
              <a:gd name="connsiteX5" fmla="*/ 4498147 w 5692134"/>
              <a:gd name="connsiteY5" fmla="*/ 5294492 h 5689086"/>
              <a:gd name="connsiteX6" fmla="*/ 4811272 w 5692134"/>
              <a:gd name="connsiteY6" fmla="*/ 5675024 h 5689086"/>
              <a:gd name="connsiteX7" fmla="*/ 3677010 w 5692134"/>
              <a:gd name="connsiteY7" fmla="*/ 5503229 h 5689086"/>
              <a:gd name="connsiteX8" fmla="*/ 2965477 w 5692134"/>
              <a:gd name="connsiteY8" fmla="*/ 5537224 h 5689086"/>
              <a:gd name="connsiteX9" fmla="*/ 1427635 w 5692134"/>
              <a:gd name="connsiteY9" fmla="*/ 5212647 h 5689086"/>
              <a:gd name="connsiteX10" fmla="*/ 47452 w 5692134"/>
              <a:gd name="connsiteY10" fmla="*/ 4001064 h 5689086"/>
              <a:gd name="connsiteX11" fmla="*/ 456414 w 5692134"/>
              <a:gd name="connsiteY11" fmla="*/ 814294 h 5689086"/>
              <a:gd name="connsiteX12" fmla="*/ 2046993 w 5692134"/>
              <a:gd name="connsiteY12" fmla="*/ 43769 h 5689086"/>
              <a:gd name="connsiteX0" fmla="*/ 2046993 w 5692134"/>
              <a:gd name="connsiteY0" fmla="*/ 42968 h 5688285"/>
              <a:gd name="connsiteX1" fmla="*/ 4119479 w 5692134"/>
              <a:gd name="connsiteY1" fmla="*/ 257149 h 5688285"/>
              <a:gd name="connsiteX2" fmla="*/ 5602268 w 5692134"/>
              <a:gd name="connsiteY2" fmla="*/ 1577440 h 5688285"/>
              <a:gd name="connsiteX3" fmla="*/ 5423064 w 5692134"/>
              <a:gd name="connsiteY3" fmla="*/ 3887950 h 5688285"/>
              <a:gd name="connsiteX4" fmla="*/ 4719444 w 5692134"/>
              <a:gd name="connsiteY4" fmla="*/ 4994500 h 5688285"/>
              <a:gd name="connsiteX5" fmla="*/ 4498147 w 5692134"/>
              <a:gd name="connsiteY5" fmla="*/ 5293691 h 5688285"/>
              <a:gd name="connsiteX6" fmla="*/ 4811272 w 5692134"/>
              <a:gd name="connsiteY6" fmla="*/ 5674223 h 5688285"/>
              <a:gd name="connsiteX7" fmla="*/ 3677010 w 5692134"/>
              <a:gd name="connsiteY7" fmla="*/ 5502428 h 5688285"/>
              <a:gd name="connsiteX8" fmla="*/ 2965477 w 5692134"/>
              <a:gd name="connsiteY8" fmla="*/ 5536423 h 5688285"/>
              <a:gd name="connsiteX9" fmla="*/ 1427635 w 5692134"/>
              <a:gd name="connsiteY9" fmla="*/ 5211846 h 5688285"/>
              <a:gd name="connsiteX10" fmla="*/ 47452 w 5692134"/>
              <a:gd name="connsiteY10" fmla="*/ 4000263 h 5688285"/>
              <a:gd name="connsiteX11" fmla="*/ 456414 w 5692134"/>
              <a:gd name="connsiteY11" fmla="*/ 813493 h 5688285"/>
              <a:gd name="connsiteX12" fmla="*/ 2046993 w 5692134"/>
              <a:gd name="connsiteY12" fmla="*/ 42968 h 5688285"/>
              <a:gd name="connsiteX0" fmla="*/ 2048468 w 5693609"/>
              <a:gd name="connsiteY0" fmla="*/ 42968 h 5688285"/>
              <a:gd name="connsiteX1" fmla="*/ 4120954 w 5693609"/>
              <a:gd name="connsiteY1" fmla="*/ 257149 h 5688285"/>
              <a:gd name="connsiteX2" fmla="*/ 5603743 w 5693609"/>
              <a:gd name="connsiteY2" fmla="*/ 1577440 h 5688285"/>
              <a:gd name="connsiteX3" fmla="*/ 5424539 w 5693609"/>
              <a:gd name="connsiteY3" fmla="*/ 3887950 h 5688285"/>
              <a:gd name="connsiteX4" fmla="*/ 4720919 w 5693609"/>
              <a:gd name="connsiteY4" fmla="*/ 4994500 h 5688285"/>
              <a:gd name="connsiteX5" fmla="*/ 4499622 w 5693609"/>
              <a:gd name="connsiteY5" fmla="*/ 5293691 h 5688285"/>
              <a:gd name="connsiteX6" fmla="*/ 4812747 w 5693609"/>
              <a:gd name="connsiteY6" fmla="*/ 5674223 h 5688285"/>
              <a:gd name="connsiteX7" fmla="*/ 3678485 w 5693609"/>
              <a:gd name="connsiteY7" fmla="*/ 5502428 h 5688285"/>
              <a:gd name="connsiteX8" fmla="*/ 2966952 w 5693609"/>
              <a:gd name="connsiteY8" fmla="*/ 5536423 h 5688285"/>
              <a:gd name="connsiteX9" fmla="*/ 1429110 w 5693609"/>
              <a:gd name="connsiteY9" fmla="*/ 5211846 h 5688285"/>
              <a:gd name="connsiteX10" fmla="*/ 47219 w 5693609"/>
              <a:gd name="connsiteY10" fmla="*/ 3876770 h 5688285"/>
              <a:gd name="connsiteX11" fmla="*/ 457889 w 5693609"/>
              <a:gd name="connsiteY11" fmla="*/ 813493 h 5688285"/>
              <a:gd name="connsiteX12" fmla="*/ 2048468 w 5693609"/>
              <a:gd name="connsiteY12" fmla="*/ 42968 h 5688285"/>
              <a:gd name="connsiteX0" fmla="*/ 2044764 w 5689905"/>
              <a:gd name="connsiteY0" fmla="*/ 42968 h 5688285"/>
              <a:gd name="connsiteX1" fmla="*/ 4117250 w 5689905"/>
              <a:gd name="connsiteY1" fmla="*/ 257149 h 5688285"/>
              <a:gd name="connsiteX2" fmla="*/ 5600039 w 5689905"/>
              <a:gd name="connsiteY2" fmla="*/ 1577440 h 5688285"/>
              <a:gd name="connsiteX3" fmla="*/ 5420835 w 5689905"/>
              <a:gd name="connsiteY3" fmla="*/ 3887950 h 5688285"/>
              <a:gd name="connsiteX4" fmla="*/ 4717215 w 5689905"/>
              <a:gd name="connsiteY4" fmla="*/ 4994500 h 5688285"/>
              <a:gd name="connsiteX5" fmla="*/ 4495918 w 5689905"/>
              <a:gd name="connsiteY5" fmla="*/ 5293691 h 5688285"/>
              <a:gd name="connsiteX6" fmla="*/ 4809043 w 5689905"/>
              <a:gd name="connsiteY6" fmla="*/ 5674223 h 5688285"/>
              <a:gd name="connsiteX7" fmla="*/ 3674781 w 5689905"/>
              <a:gd name="connsiteY7" fmla="*/ 5502428 h 5688285"/>
              <a:gd name="connsiteX8" fmla="*/ 2963248 w 5689905"/>
              <a:gd name="connsiteY8" fmla="*/ 5536423 h 5688285"/>
              <a:gd name="connsiteX9" fmla="*/ 1425406 w 5689905"/>
              <a:gd name="connsiteY9" fmla="*/ 5211846 h 5688285"/>
              <a:gd name="connsiteX10" fmla="*/ 47811 w 5689905"/>
              <a:gd name="connsiteY10" fmla="*/ 3779276 h 5688285"/>
              <a:gd name="connsiteX11" fmla="*/ 454185 w 5689905"/>
              <a:gd name="connsiteY11" fmla="*/ 813493 h 5688285"/>
              <a:gd name="connsiteX12" fmla="*/ 2044764 w 5689905"/>
              <a:gd name="connsiteY12" fmla="*/ 42968 h 5688285"/>
              <a:gd name="connsiteX0" fmla="*/ 1926338 w 5689905"/>
              <a:gd name="connsiteY0" fmla="*/ 44856 h 5680435"/>
              <a:gd name="connsiteX1" fmla="*/ 4117250 w 5689905"/>
              <a:gd name="connsiteY1" fmla="*/ 249299 h 5680435"/>
              <a:gd name="connsiteX2" fmla="*/ 5600039 w 5689905"/>
              <a:gd name="connsiteY2" fmla="*/ 1569590 h 5680435"/>
              <a:gd name="connsiteX3" fmla="*/ 5420835 w 5689905"/>
              <a:gd name="connsiteY3" fmla="*/ 3880100 h 5680435"/>
              <a:gd name="connsiteX4" fmla="*/ 4717215 w 5689905"/>
              <a:gd name="connsiteY4" fmla="*/ 4986650 h 5680435"/>
              <a:gd name="connsiteX5" fmla="*/ 4495918 w 5689905"/>
              <a:gd name="connsiteY5" fmla="*/ 5285841 h 5680435"/>
              <a:gd name="connsiteX6" fmla="*/ 4809043 w 5689905"/>
              <a:gd name="connsiteY6" fmla="*/ 5666373 h 5680435"/>
              <a:gd name="connsiteX7" fmla="*/ 3674781 w 5689905"/>
              <a:gd name="connsiteY7" fmla="*/ 5494578 h 5680435"/>
              <a:gd name="connsiteX8" fmla="*/ 2963248 w 5689905"/>
              <a:gd name="connsiteY8" fmla="*/ 5528573 h 5680435"/>
              <a:gd name="connsiteX9" fmla="*/ 1425406 w 5689905"/>
              <a:gd name="connsiteY9" fmla="*/ 5203996 h 5680435"/>
              <a:gd name="connsiteX10" fmla="*/ 47811 w 5689905"/>
              <a:gd name="connsiteY10" fmla="*/ 3771426 h 5680435"/>
              <a:gd name="connsiteX11" fmla="*/ 454185 w 5689905"/>
              <a:gd name="connsiteY11" fmla="*/ 805643 h 5680435"/>
              <a:gd name="connsiteX12" fmla="*/ 1926338 w 5689905"/>
              <a:gd name="connsiteY12" fmla="*/ 44856 h 5680435"/>
              <a:gd name="connsiteX0" fmla="*/ 1926338 w 5689905"/>
              <a:gd name="connsiteY0" fmla="*/ 44856 h 5682647"/>
              <a:gd name="connsiteX1" fmla="*/ 4117250 w 5689905"/>
              <a:gd name="connsiteY1" fmla="*/ 249299 h 5682647"/>
              <a:gd name="connsiteX2" fmla="*/ 5600039 w 5689905"/>
              <a:gd name="connsiteY2" fmla="*/ 1569590 h 5682647"/>
              <a:gd name="connsiteX3" fmla="*/ 5420835 w 5689905"/>
              <a:gd name="connsiteY3" fmla="*/ 3880100 h 5682647"/>
              <a:gd name="connsiteX4" fmla="*/ 4717215 w 5689905"/>
              <a:gd name="connsiteY4" fmla="*/ 4986650 h 5682647"/>
              <a:gd name="connsiteX5" fmla="*/ 4495918 w 5689905"/>
              <a:gd name="connsiteY5" fmla="*/ 5285841 h 5682647"/>
              <a:gd name="connsiteX6" fmla="*/ 4809043 w 5689905"/>
              <a:gd name="connsiteY6" fmla="*/ 5666373 h 5682647"/>
              <a:gd name="connsiteX7" fmla="*/ 3722043 w 5689905"/>
              <a:gd name="connsiteY7" fmla="*/ 5503669 h 5682647"/>
              <a:gd name="connsiteX8" fmla="*/ 2963248 w 5689905"/>
              <a:gd name="connsiteY8" fmla="*/ 5528573 h 5682647"/>
              <a:gd name="connsiteX9" fmla="*/ 1425406 w 5689905"/>
              <a:gd name="connsiteY9" fmla="*/ 5203996 h 5682647"/>
              <a:gd name="connsiteX10" fmla="*/ 47811 w 5689905"/>
              <a:gd name="connsiteY10" fmla="*/ 3771426 h 5682647"/>
              <a:gd name="connsiteX11" fmla="*/ 454185 w 5689905"/>
              <a:gd name="connsiteY11" fmla="*/ 805643 h 5682647"/>
              <a:gd name="connsiteX12" fmla="*/ 1926338 w 5689905"/>
              <a:gd name="connsiteY12" fmla="*/ 44856 h 5682647"/>
              <a:gd name="connsiteX0" fmla="*/ 1926338 w 5689905"/>
              <a:gd name="connsiteY0" fmla="*/ 44856 h 5680680"/>
              <a:gd name="connsiteX1" fmla="*/ 4117250 w 5689905"/>
              <a:gd name="connsiteY1" fmla="*/ 249299 h 5680680"/>
              <a:gd name="connsiteX2" fmla="*/ 5600039 w 5689905"/>
              <a:gd name="connsiteY2" fmla="*/ 1569590 h 5680680"/>
              <a:gd name="connsiteX3" fmla="*/ 5420835 w 5689905"/>
              <a:gd name="connsiteY3" fmla="*/ 3880100 h 5680680"/>
              <a:gd name="connsiteX4" fmla="*/ 4717215 w 5689905"/>
              <a:gd name="connsiteY4" fmla="*/ 4986650 h 5680680"/>
              <a:gd name="connsiteX5" fmla="*/ 4511913 w 5689905"/>
              <a:gd name="connsiteY5" fmla="*/ 5313105 h 5680680"/>
              <a:gd name="connsiteX6" fmla="*/ 4809043 w 5689905"/>
              <a:gd name="connsiteY6" fmla="*/ 5666373 h 5680680"/>
              <a:gd name="connsiteX7" fmla="*/ 3722043 w 5689905"/>
              <a:gd name="connsiteY7" fmla="*/ 5503669 h 5680680"/>
              <a:gd name="connsiteX8" fmla="*/ 2963248 w 5689905"/>
              <a:gd name="connsiteY8" fmla="*/ 5528573 h 5680680"/>
              <a:gd name="connsiteX9" fmla="*/ 1425406 w 5689905"/>
              <a:gd name="connsiteY9" fmla="*/ 5203996 h 5680680"/>
              <a:gd name="connsiteX10" fmla="*/ 47811 w 5689905"/>
              <a:gd name="connsiteY10" fmla="*/ 3771426 h 5680680"/>
              <a:gd name="connsiteX11" fmla="*/ 454185 w 5689905"/>
              <a:gd name="connsiteY11" fmla="*/ 805643 h 5680680"/>
              <a:gd name="connsiteX12" fmla="*/ 1926338 w 5689905"/>
              <a:gd name="connsiteY12" fmla="*/ 44856 h 5680680"/>
              <a:gd name="connsiteX0" fmla="*/ 1926338 w 5689905"/>
              <a:gd name="connsiteY0" fmla="*/ 44856 h 5678043"/>
              <a:gd name="connsiteX1" fmla="*/ 4117250 w 5689905"/>
              <a:gd name="connsiteY1" fmla="*/ 249299 h 5678043"/>
              <a:gd name="connsiteX2" fmla="*/ 5600039 w 5689905"/>
              <a:gd name="connsiteY2" fmla="*/ 1569590 h 5678043"/>
              <a:gd name="connsiteX3" fmla="*/ 5420835 w 5689905"/>
              <a:gd name="connsiteY3" fmla="*/ 3880100 h 5678043"/>
              <a:gd name="connsiteX4" fmla="*/ 4717215 w 5689905"/>
              <a:gd name="connsiteY4" fmla="*/ 4986650 h 5678043"/>
              <a:gd name="connsiteX5" fmla="*/ 4511913 w 5689905"/>
              <a:gd name="connsiteY5" fmla="*/ 5313105 h 5678043"/>
              <a:gd name="connsiteX6" fmla="*/ 4809043 w 5689905"/>
              <a:gd name="connsiteY6" fmla="*/ 5666373 h 5678043"/>
              <a:gd name="connsiteX7" fmla="*/ 3722043 w 5689905"/>
              <a:gd name="connsiteY7" fmla="*/ 5503669 h 5678043"/>
              <a:gd name="connsiteX8" fmla="*/ 2963248 w 5689905"/>
              <a:gd name="connsiteY8" fmla="*/ 5528573 h 5678043"/>
              <a:gd name="connsiteX9" fmla="*/ 1425406 w 5689905"/>
              <a:gd name="connsiteY9" fmla="*/ 5203996 h 5678043"/>
              <a:gd name="connsiteX10" fmla="*/ 47811 w 5689905"/>
              <a:gd name="connsiteY10" fmla="*/ 3771426 h 5678043"/>
              <a:gd name="connsiteX11" fmla="*/ 454185 w 5689905"/>
              <a:gd name="connsiteY11" fmla="*/ 805643 h 5678043"/>
              <a:gd name="connsiteX12" fmla="*/ 1926338 w 5689905"/>
              <a:gd name="connsiteY12" fmla="*/ 44856 h 5678043"/>
              <a:gd name="connsiteX0" fmla="*/ 1926338 w 5689905"/>
              <a:gd name="connsiteY0" fmla="*/ 44856 h 5678043"/>
              <a:gd name="connsiteX1" fmla="*/ 4117250 w 5689905"/>
              <a:gd name="connsiteY1" fmla="*/ 249299 h 5678043"/>
              <a:gd name="connsiteX2" fmla="*/ 5600039 w 5689905"/>
              <a:gd name="connsiteY2" fmla="*/ 1569590 h 5678043"/>
              <a:gd name="connsiteX3" fmla="*/ 5420835 w 5689905"/>
              <a:gd name="connsiteY3" fmla="*/ 3880100 h 5678043"/>
              <a:gd name="connsiteX4" fmla="*/ 4717215 w 5689905"/>
              <a:gd name="connsiteY4" fmla="*/ 4986650 h 5678043"/>
              <a:gd name="connsiteX5" fmla="*/ 4511913 w 5689905"/>
              <a:gd name="connsiteY5" fmla="*/ 5313105 h 5678043"/>
              <a:gd name="connsiteX6" fmla="*/ 4809043 w 5689905"/>
              <a:gd name="connsiteY6" fmla="*/ 5666373 h 5678043"/>
              <a:gd name="connsiteX7" fmla="*/ 3722043 w 5689905"/>
              <a:gd name="connsiteY7" fmla="*/ 5503669 h 5678043"/>
              <a:gd name="connsiteX8" fmla="*/ 2963248 w 5689905"/>
              <a:gd name="connsiteY8" fmla="*/ 5528573 h 5678043"/>
              <a:gd name="connsiteX9" fmla="*/ 1425406 w 5689905"/>
              <a:gd name="connsiteY9" fmla="*/ 5203996 h 5678043"/>
              <a:gd name="connsiteX10" fmla="*/ 47811 w 5689905"/>
              <a:gd name="connsiteY10" fmla="*/ 3771426 h 5678043"/>
              <a:gd name="connsiteX11" fmla="*/ 454185 w 5689905"/>
              <a:gd name="connsiteY11" fmla="*/ 805643 h 5678043"/>
              <a:gd name="connsiteX12" fmla="*/ 1926338 w 5689905"/>
              <a:gd name="connsiteY12" fmla="*/ 44856 h 5678043"/>
              <a:gd name="connsiteX0" fmla="*/ 1926338 w 5689744"/>
              <a:gd name="connsiteY0" fmla="*/ 44856 h 5678043"/>
              <a:gd name="connsiteX1" fmla="*/ 4117250 w 5689744"/>
              <a:gd name="connsiteY1" fmla="*/ 249299 h 5678043"/>
              <a:gd name="connsiteX2" fmla="*/ 5600039 w 5689744"/>
              <a:gd name="connsiteY2" fmla="*/ 1569590 h 5678043"/>
              <a:gd name="connsiteX3" fmla="*/ 5420835 w 5689744"/>
              <a:gd name="connsiteY3" fmla="*/ 3880100 h 5678043"/>
              <a:gd name="connsiteX4" fmla="*/ 4722812 w 5689744"/>
              <a:gd name="connsiteY4" fmla="*/ 5016819 h 5678043"/>
              <a:gd name="connsiteX5" fmla="*/ 4511913 w 5689744"/>
              <a:gd name="connsiteY5" fmla="*/ 5313105 h 5678043"/>
              <a:gd name="connsiteX6" fmla="*/ 4809043 w 5689744"/>
              <a:gd name="connsiteY6" fmla="*/ 5666373 h 5678043"/>
              <a:gd name="connsiteX7" fmla="*/ 3722043 w 5689744"/>
              <a:gd name="connsiteY7" fmla="*/ 5503669 h 5678043"/>
              <a:gd name="connsiteX8" fmla="*/ 2963248 w 5689744"/>
              <a:gd name="connsiteY8" fmla="*/ 5528573 h 5678043"/>
              <a:gd name="connsiteX9" fmla="*/ 1425406 w 5689744"/>
              <a:gd name="connsiteY9" fmla="*/ 5203996 h 5678043"/>
              <a:gd name="connsiteX10" fmla="*/ 47811 w 5689744"/>
              <a:gd name="connsiteY10" fmla="*/ 3771426 h 5678043"/>
              <a:gd name="connsiteX11" fmla="*/ 454185 w 5689744"/>
              <a:gd name="connsiteY11" fmla="*/ 805643 h 5678043"/>
              <a:gd name="connsiteX12" fmla="*/ 1926338 w 5689744"/>
              <a:gd name="connsiteY12" fmla="*/ 44856 h 5678043"/>
              <a:gd name="connsiteX0" fmla="*/ 1926338 w 5689744"/>
              <a:gd name="connsiteY0" fmla="*/ 44856 h 5678043"/>
              <a:gd name="connsiteX1" fmla="*/ 4117250 w 5689744"/>
              <a:gd name="connsiteY1" fmla="*/ 249299 h 5678043"/>
              <a:gd name="connsiteX2" fmla="*/ 5600039 w 5689744"/>
              <a:gd name="connsiteY2" fmla="*/ 1569590 h 5678043"/>
              <a:gd name="connsiteX3" fmla="*/ 5420835 w 5689744"/>
              <a:gd name="connsiteY3" fmla="*/ 3880100 h 5678043"/>
              <a:gd name="connsiteX4" fmla="*/ 4722812 w 5689744"/>
              <a:gd name="connsiteY4" fmla="*/ 5016819 h 5678043"/>
              <a:gd name="connsiteX5" fmla="*/ 4511913 w 5689744"/>
              <a:gd name="connsiteY5" fmla="*/ 5313105 h 5678043"/>
              <a:gd name="connsiteX6" fmla="*/ 4809043 w 5689744"/>
              <a:gd name="connsiteY6" fmla="*/ 5666373 h 5678043"/>
              <a:gd name="connsiteX7" fmla="*/ 3722043 w 5689744"/>
              <a:gd name="connsiteY7" fmla="*/ 5503669 h 5678043"/>
              <a:gd name="connsiteX8" fmla="*/ 2963248 w 5689744"/>
              <a:gd name="connsiteY8" fmla="*/ 5528573 h 5678043"/>
              <a:gd name="connsiteX9" fmla="*/ 1425406 w 5689744"/>
              <a:gd name="connsiteY9" fmla="*/ 5203996 h 5678043"/>
              <a:gd name="connsiteX10" fmla="*/ 47811 w 5689744"/>
              <a:gd name="connsiteY10" fmla="*/ 3771426 h 5678043"/>
              <a:gd name="connsiteX11" fmla="*/ 454185 w 5689744"/>
              <a:gd name="connsiteY11" fmla="*/ 805643 h 5678043"/>
              <a:gd name="connsiteX12" fmla="*/ 1926338 w 5689744"/>
              <a:gd name="connsiteY12" fmla="*/ 44856 h 5678043"/>
              <a:gd name="connsiteX0" fmla="*/ 1926338 w 5697267"/>
              <a:gd name="connsiteY0" fmla="*/ 44856 h 5678043"/>
              <a:gd name="connsiteX1" fmla="*/ 4117250 w 5697267"/>
              <a:gd name="connsiteY1" fmla="*/ 249299 h 5678043"/>
              <a:gd name="connsiteX2" fmla="*/ 5600039 w 5697267"/>
              <a:gd name="connsiteY2" fmla="*/ 1569590 h 5678043"/>
              <a:gd name="connsiteX3" fmla="*/ 5420835 w 5697267"/>
              <a:gd name="connsiteY3" fmla="*/ 3880100 h 5678043"/>
              <a:gd name="connsiteX4" fmla="*/ 4722812 w 5697267"/>
              <a:gd name="connsiteY4" fmla="*/ 5016819 h 5678043"/>
              <a:gd name="connsiteX5" fmla="*/ 4511913 w 5697267"/>
              <a:gd name="connsiteY5" fmla="*/ 5313105 h 5678043"/>
              <a:gd name="connsiteX6" fmla="*/ 4809043 w 5697267"/>
              <a:gd name="connsiteY6" fmla="*/ 5666373 h 5678043"/>
              <a:gd name="connsiteX7" fmla="*/ 3722043 w 5697267"/>
              <a:gd name="connsiteY7" fmla="*/ 5503669 h 5678043"/>
              <a:gd name="connsiteX8" fmla="*/ 2963248 w 5697267"/>
              <a:gd name="connsiteY8" fmla="*/ 5528573 h 5678043"/>
              <a:gd name="connsiteX9" fmla="*/ 1425406 w 5697267"/>
              <a:gd name="connsiteY9" fmla="*/ 5203996 h 5678043"/>
              <a:gd name="connsiteX10" fmla="*/ 47811 w 5697267"/>
              <a:gd name="connsiteY10" fmla="*/ 3771426 h 5678043"/>
              <a:gd name="connsiteX11" fmla="*/ 454185 w 5697267"/>
              <a:gd name="connsiteY11" fmla="*/ 805643 h 5678043"/>
              <a:gd name="connsiteX12" fmla="*/ 1926338 w 5697267"/>
              <a:gd name="connsiteY12" fmla="*/ 44856 h 5678043"/>
              <a:gd name="connsiteX0" fmla="*/ 1926338 w 5697267"/>
              <a:gd name="connsiteY0" fmla="*/ 44856 h 5674062"/>
              <a:gd name="connsiteX1" fmla="*/ 4117250 w 5697267"/>
              <a:gd name="connsiteY1" fmla="*/ 249299 h 5674062"/>
              <a:gd name="connsiteX2" fmla="*/ 5600039 w 5697267"/>
              <a:gd name="connsiteY2" fmla="*/ 1569590 h 5674062"/>
              <a:gd name="connsiteX3" fmla="*/ 5420835 w 5697267"/>
              <a:gd name="connsiteY3" fmla="*/ 3880100 h 5674062"/>
              <a:gd name="connsiteX4" fmla="*/ 4722812 w 5697267"/>
              <a:gd name="connsiteY4" fmla="*/ 5016819 h 5674062"/>
              <a:gd name="connsiteX5" fmla="*/ 4511913 w 5697267"/>
              <a:gd name="connsiteY5" fmla="*/ 5313105 h 5674062"/>
              <a:gd name="connsiteX6" fmla="*/ 4809043 w 5697267"/>
              <a:gd name="connsiteY6" fmla="*/ 5666373 h 5674062"/>
              <a:gd name="connsiteX7" fmla="*/ 3722043 w 5697267"/>
              <a:gd name="connsiteY7" fmla="*/ 5503669 h 5674062"/>
              <a:gd name="connsiteX8" fmla="*/ 2963248 w 5697267"/>
              <a:gd name="connsiteY8" fmla="*/ 5528573 h 5674062"/>
              <a:gd name="connsiteX9" fmla="*/ 1425406 w 5697267"/>
              <a:gd name="connsiteY9" fmla="*/ 5203996 h 5674062"/>
              <a:gd name="connsiteX10" fmla="*/ 47811 w 5697267"/>
              <a:gd name="connsiteY10" fmla="*/ 3771426 h 5674062"/>
              <a:gd name="connsiteX11" fmla="*/ 454185 w 5697267"/>
              <a:gd name="connsiteY11" fmla="*/ 805643 h 5674062"/>
              <a:gd name="connsiteX12" fmla="*/ 1926338 w 5697267"/>
              <a:gd name="connsiteY12" fmla="*/ 44856 h 5674062"/>
              <a:gd name="connsiteX0" fmla="*/ 1926338 w 5697267"/>
              <a:gd name="connsiteY0" fmla="*/ 44856 h 5672458"/>
              <a:gd name="connsiteX1" fmla="*/ 4117250 w 5697267"/>
              <a:gd name="connsiteY1" fmla="*/ 249299 h 5672458"/>
              <a:gd name="connsiteX2" fmla="*/ 5600039 w 5697267"/>
              <a:gd name="connsiteY2" fmla="*/ 1569590 h 5672458"/>
              <a:gd name="connsiteX3" fmla="*/ 5420835 w 5697267"/>
              <a:gd name="connsiteY3" fmla="*/ 3880100 h 5672458"/>
              <a:gd name="connsiteX4" fmla="*/ 4722812 w 5697267"/>
              <a:gd name="connsiteY4" fmla="*/ 5016819 h 5672458"/>
              <a:gd name="connsiteX5" fmla="*/ 4511913 w 5697267"/>
              <a:gd name="connsiteY5" fmla="*/ 5313105 h 5672458"/>
              <a:gd name="connsiteX6" fmla="*/ 4809043 w 5697267"/>
              <a:gd name="connsiteY6" fmla="*/ 5666373 h 5672458"/>
              <a:gd name="connsiteX7" fmla="*/ 3722043 w 5697267"/>
              <a:gd name="connsiteY7" fmla="*/ 5503669 h 5672458"/>
              <a:gd name="connsiteX8" fmla="*/ 2963248 w 5697267"/>
              <a:gd name="connsiteY8" fmla="*/ 5528573 h 5672458"/>
              <a:gd name="connsiteX9" fmla="*/ 1425406 w 5697267"/>
              <a:gd name="connsiteY9" fmla="*/ 5203996 h 5672458"/>
              <a:gd name="connsiteX10" fmla="*/ 47811 w 5697267"/>
              <a:gd name="connsiteY10" fmla="*/ 3771426 h 5672458"/>
              <a:gd name="connsiteX11" fmla="*/ 454185 w 5697267"/>
              <a:gd name="connsiteY11" fmla="*/ 805643 h 5672458"/>
              <a:gd name="connsiteX12" fmla="*/ 1926338 w 5697267"/>
              <a:gd name="connsiteY12" fmla="*/ 44856 h 5672458"/>
              <a:gd name="connsiteX0" fmla="*/ 1926338 w 5697267"/>
              <a:gd name="connsiteY0" fmla="*/ 44856 h 5674951"/>
              <a:gd name="connsiteX1" fmla="*/ 4117250 w 5697267"/>
              <a:gd name="connsiteY1" fmla="*/ 249299 h 5674951"/>
              <a:gd name="connsiteX2" fmla="*/ 5600039 w 5697267"/>
              <a:gd name="connsiteY2" fmla="*/ 1569590 h 5674951"/>
              <a:gd name="connsiteX3" fmla="*/ 5420835 w 5697267"/>
              <a:gd name="connsiteY3" fmla="*/ 3880100 h 5674951"/>
              <a:gd name="connsiteX4" fmla="*/ 4722812 w 5697267"/>
              <a:gd name="connsiteY4" fmla="*/ 5016819 h 5674951"/>
              <a:gd name="connsiteX5" fmla="*/ 4511913 w 5697267"/>
              <a:gd name="connsiteY5" fmla="*/ 5313105 h 5674951"/>
              <a:gd name="connsiteX6" fmla="*/ 4809043 w 5697267"/>
              <a:gd name="connsiteY6" fmla="*/ 5666373 h 5674951"/>
              <a:gd name="connsiteX7" fmla="*/ 3796207 w 5697267"/>
              <a:gd name="connsiteY7" fmla="*/ 5506298 h 5674951"/>
              <a:gd name="connsiteX8" fmla="*/ 2963248 w 5697267"/>
              <a:gd name="connsiteY8" fmla="*/ 5528573 h 5674951"/>
              <a:gd name="connsiteX9" fmla="*/ 1425406 w 5697267"/>
              <a:gd name="connsiteY9" fmla="*/ 5203996 h 5674951"/>
              <a:gd name="connsiteX10" fmla="*/ 47811 w 5697267"/>
              <a:gd name="connsiteY10" fmla="*/ 3771426 h 5674951"/>
              <a:gd name="connsiteX11" fmla="*/ 454185 w 5697267"/>
              <a:gd name="connsiteY11" fmla="*/ 805643 h 5674951"/>
              <a:gd name="connsiteX12" fmla="*/ 1926338 w 5697267"/>
              <a:gd name="connsiteY12" fmla="*/ 44856 h 5674951"/>
              <a:gd name="connsiteX0" fmla="*/ 1926338 w 5697267"/>
              <a:gd name="connsiteY0" fmla="*/ 44856 h 5672342"/>
              <a:gd name="connsiteX1" fmla="*/ 4117250 w 5697267"/>
              <a:gd name="connsiteY1" fmla="*/ 249299 h 5672342"/>
              <a:gd name="connsiteX2" fmla="*/ 5600039 w 5697267"/>
              <a:gd name="connsiteY2" fmla="*/ 1569590 h 5672342"/>
              <a:gd name="connsiteX3" fmla="*/ 5420835 w 5697267"/>
              <a:gd name="connsiteY3" fmla="*/ 3880100 h 5672342"/>
              <a:gd name="connsiteX4" fmla="*/ 4722812 w 5697267"/>
              <a:gd name="connsiteY4" fmla="*/ 5016819 h 5672342"/>
              <a:gd name="connsiteX5" fmla="*/ 4511913 w 5697267"/>
              <a:gd name="connsiteY5" fmla="*/ 5313105 h 5672342"/>
              <a:gd name="connsiteX6" fmla="*/ 4809043 w 5697267"/>
              <a:gd name="connsiteY6" fmla="*/ 5666373 h 5672342"/>
              <a:gd name="connsiteX7" fmla="*/ 3796207 w 5697267"/>
              <a:gd name="connsiteY7" fmla="*/ 5506298 h 5672342"/>
              <a:gd name="connsiteX8" fmla="*/ 2963248 w 5697267"/>
              <a:gd name="connsiteY8" fmla="*/ 5528573 h 5672342"/>
              <a:gd name="connsiteX9" fmla="*/ 1425406 w 5697267"/>
              <a:gd name="connsiteY9" fmla="*/ 5203996 h 5672342"/>
              <a:gd name="connsiteX10" fmla="*/ 47811 w 5697267"/>
              <a:gd name="connsiteY10" fmla="*/ 3771426 h 5672342"/>
              <a:gd name="connsiteX11" fmla="*/ 454185 w 5697267"/>
              <a:gd name="connsiteY11" fmla="*/ 805643 h 5672342"/>
              <a:gd name="connsiteX12" fmla="*/ 1926338 w 5697267"/>
              <a:gd name="connsiteY12" fmla="*/ 44856 h 5672342"/>
              <a:gd name="connsiteX0" fmla="*/ 1926338 w 5697267"/>
              <a:gd name="connsiteY0" fmla="*/ 44856 h 5672342"/>
              <a:gd name="connsiteX1" fmla="*/ 4117250 w 5697267"/>
              <a:gd name="connsiteY1" fmla="*/ 249299 h 5672342"/>
              <a:gd name="connsiteX2" fmla="*/ 5600039 w 5697267"/>
              <a:gd name="connsiteY2" fmla="*/ 1569590 h 5672342"/>
              <a:gd name="connsiteX3" fmla="*/ 5420835 w 5697267"/>
              <a:gd name="connsiteY3" fmla="*/ 3880100 h 5672342"/>
              <a:gd name="connsiteX4" fmla="*/ 4722812 w 5697267"/>
              <a:gd name="connsiteY4" fmla="*/ 5016819 h 5672342"/>
              <a:gd name="connsiteX5" fmla="*/ 4511913 w 5697267"/>
              <a:gd name="connsiteY5" fmla="*/ 5313105 h 5672342"/>
              <a:gd name="connsiteX6" fmla="*/ 4809043 w 5697267"/>
              <a:gd name="connsiteY6" fmla="*/ 5666373 h 5672342"/>
              <a:gd name="connsiteX7" fmla="*/ 3796207 w 5697267"/>
              <a:gd name="connsiteY7" fmla="*/ 5506298 h 5672342"/>
              <a:gd name="connsiteX8" fmla="*/ 2963248 w 5697267"/>
              <a:gd name="connsiteY8" fmla="*/ 5528573 h 5672342"/>
              <a:gd name="connsiteX9" fmla="*/ 1425406 w 5697267"/>
              <a:gd name="connsiteY9" fmla="*/ 5203996 h 5672342"/>
              <a:gd name="connsiteX10" fmla="*/ 47811 w 5697267"/>
              <a:gd name="connsiteY10" fmla="*/ 3771426 h 5672342"/>
              <a:gd name="connsiteX11" fmla="*/ 454185 w 5697267"/>
              <a:gd name="connsiteY11" fmla="*/ 805643 h 5672342"/>
              <a:gd name="connsiteX12" fmla="*/ 1926338 w 5697267"/>
              <a:gd name="connsiteY12" fmla="*/ 44856 h 5672342"/>
              <a:gd name="connsiteX0" fmla="*/ 1926338 w 5697267"/>
              <a:gd name="connsiteY0" fmla="*/ 44856 h 5672342"/>
              <a:gd name="connsiteX1" fmla="*/ 4117250 w 5697267"/>
              <a:gd name="connsiteY1" fmla="*/ 249299 h 5672342"/>
              <a:gd name="connsiteX2" fmla="*/ 5600039 w 5697267"/>
              <a:gd name="connsiteY2" fmla="*/ 1569590 h 5672342"/>
              <a:gd name="connsiteX3" fmla="*/ 5420835 w 5697267"/>
              <a:gd name="connsiteY3" fmla="*/ 3880100 h 5672342"/>
              <a:gd name="connsiteX4" fmla="*/ 4722812 w 5697267"/>
              <a:gd name="connsiteY4" fmla="*/ 5016819 h 5672342"/>
              <a:gd name="connsiteX5" fmla="*/ 4511913 w 5697267"/>
              <a:gd name="connsiteY5" fmla="*/ 5313105 h 5672342"/>
              <a:gd name="connsiteX6" fmla="*/ 4809043 w 5697267"/>
              <a:gd name="connsiteY6" fmla="*/ 5666373 h 5672342"/>
              <a:gd name="connsiteX7" fmla="*/ 3796207 w 5697267"/>
              <a:gd name="connsiteY7" fmla="*/ 5506298 h 5672342"/>
              <a:gd name="connsiteX8" fmla="*/ 2963248 w 5697267"/>
              <a:gd name="connsiteY8" fmla="*/ 5528573 h 5672342"/>
              <a:gd name="connsiteX9" fmla="*/ 1297800 w 5697267"/>
              <a:gd name="connsiteY9" fmla="*/ 5194363 h 5672342"/>
              <a:gd name="connsiteX10" fmla="*/ 47811 w 5697267"/>
              <a:gd name="connsiteY10" fmla="*/ 3771426 h 5672342"/>
              <a:gd name="connsiteX11" fmla="*/ 454185 w 5697267"/>
              <a:gd name="connsiteY11" fmla="*/ 805643 h 5672342"/>
              <a:gd name="connsiteX12" fmla="*/ 1926338 w 5697267"/>
              <a:gd name="connsiteY12" fmla="*/ 44856 h 5672342"/>
              <a:gd name="connsiteX0" fmla="*/ 1926338 w 5697267"/>
              <a:gd name="connsiteY0" fmla="*/ 44856 h 5672342"/>
              <a:gd name="connsiteX1" fmla="*/ 4117250 w 5697267"/>
              <a:gd name="connsiteY1" fmla="*/ 249299 h 5672342"/>
              <a:gd name="connsiteX2" fmla="*/ 5600039 w 5697267"/>
              <a:gd name="connsiteY2" fmla="*/ 1569590 h 5672342"/>
              <a:gd name="connsiteX3" fmla="*/ 5420835 w 5697267"/>
              <a:gd name="connsiteY3" fmla="*/ 3880100 h 5672342"/>
              <a:gd name="connsiteX4" fmla="*/ 4722812 w 5697267"/>
              <a:gd name="connsiteY4" fmla="*/ 5016819 h 5672342"/>
              <a:gd name="connsiteX5" fmla="*/ 4511913 w 5697267"/>
              <a:gd name="connsiteY5" fmla="*/ 5313105 h 5672342"/>
              <a:gd name="connsiteX6" fmla="*/ 4809043 w 5697267"/>
              <a:gd name="connsiteY6" fmla="*/ 5666373 h 5672342"/>
              <a:gd name="connsiteX7" fmla="*/ 3796207 w 5697267"/>
              <a:gd name="connsiteY7" fmla="*/ 5506298 h 5672342"/>
              <a:gd name="connsiteX8" fmla="*/ 1297800 w 5697267"/>
              <a:gd name="connsiteY8" fmla="*/ 5194363 h 5672342"/>
              <a:gd name="connsiteX9" fmla="*/ 47811 w 5697267"/>
              <a:gd name="connsiteY9" fmla="*/ 3771426 h 5672342"/>
              <a:gd name="connsiteX10" fmla="*/ 454185 w 5697267"/>
              <a:gd name="connsiteY10" fmla="*/ 805643 h 5672342"/>
              <a:gd name="connsiteX11" fmla="*/ 1926338 w 5697267"/>
              <a:gd name="connsiteY11" fmla="*/ 44856 h 5672342"/>
              <a:gd name="connsiteX0" fmla="*/ 1926338 w 5697267"/>
              <a:gd name="connsiteY0" fmla="*/ 44856 h 5672342"/>
              <a:gd name="connsiteX1" fmla="*/ 4117250 w 5697267"/>
              <a:gd name="connsiteY1" fmla="*/ 249299 h 5672342"/>
              <a:gd name="connsiteX2" fmla="*/ 5600039 w 5697267"/>
              <a:gd name="connsiteY2" fmla="*/ 1569590 h 5672342"/>
              <a:gd name="connsiteX3" fmla="*/ 5420835 w 5697267"/>
              <a:gd name="connsiteY3" fmla="*/ 3880100 h 5672342"/>
              <a:gd name="connsiteX4" fmla="*/ 4722812 w 5697267"/>
              <a:gd name="connsiteY4" fmla="*/ 5016819 h 5672342"/>
              <a:gd name="connsiteX5" fmla="*/ 4511913 w 5697267"/>
              <a:gd name="connsiteY5" fmla="*/ 5313105 h 5672342"/>
              <a:gd name="connsiteX6" fmla="*/ 4809043 w 5697267"/>
              <a:gd name="connsiteY6" fmla="*/ 5666373 h 5672342"/>
              <a:gd name="connsiteX7" fmla="*/ 3796207 w 5697267"/>
              <a:gd name="connsiteY7" fmla="*/ 5506298 h 5672342"/>
              <a:gd name="connsiteX8" fmla="*/ 1297800 w 5697267"/>
              <a:gd name="connsiteY8" fmla="*/ 5194363 h 5672342"/>
              <a:gd name="connsiteX9" fmla="*/ 47811 w 5697267"/>
              <a:gd name="connsiteY9" fmla="*/ 3771426 h 5672342"/>
              <a:gd name="connsiteX10" fmla="*/ 454185 w 5697267"/>
              <a:gd name="connsiteY10" fmla="*/ 805643 h 5672342"/>
              <a:gd name="connsiteX11" fmla="*/ 1926338 w 5697267"/>
              <a:gd name="connsiteY11" fmla="*/ 44856 h 5672342"/>
              <a:gd name="connsiteX0" fmla="*/ 1926338 w 5697267"/>
              <a:gd name="connsiteY0" fmla="*/ 44856 h 5670215"/>
              <a:gd name="connsiteX1" fmla="*/ 4117250 w 5697267"/>
              <a:gd name="connsiteY1" fmla="*/ 249299 h 5670215"/>
              <a:gd name="connsiteX2" fmla="*/ 5600039 w 5697267"/>
              <a:gd name="connsiteY2" fmla="*/ 1569590 h 5670215"/>
              <a:gd name="connsiteX3" fmla="*/ 5420835 w 5697267"/>
              <a:gd name="connsiteY3" fmla="*/ 3880100 h 5670215"/>
              <a:gd name="connsiteX4" fmla="*/ 4722812 w 5697267"/>
              <a:gd name="connsiteY4" fmla="*/ 5016819 h 5670215"/>
              <a:gd name="connsiteX5" fmla="*/ 4511913 w 5697267"/>
              <a:gd name="connsiteY5" fmla="*/ 5313105 h 5670215"/>
              <a:gd name="connsiteX6" fmla="*/ 4809043 w 5697267"/>
              <a:gd name="connsiteY6" fmla="*/ 5666373 h 5670215"/>
              <a:gd name="connsiteX7" fmla="*/ 3796207 w 5697267"/>
              <a:gd name="connsiteY7" fmla="*/ 5506298 h 5670215"/>
              <a:gd name="connsiteX8" fmla="*/ 1297800 w 5697267"/>
              <a:gd name="connsiteY8" fmla="*/ 5194363 h 5670215"/>
              <a:gd name="connsiteX9" fmla="*/ 47811 w 5697267"/>
              <a:gd name="connsiteY9" fmla="*/ 3771426 h 5670215"/>
              <a:gd name="connsiteX10" fmla="*/ 454185 w 5697267"/>
              <a:gd name="connsiteY10" fmla="*/ 805643 h 5670215"/>
              <a:gd name="connsiteX11" fmla="*/ 1926338 w 5697267"/>
              <a:gd name="connsiteY11" fmla="*/ 44856 h 5670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97267" h="5670215">
                <a:moveTo>
                  <a:pt x="1926338" y="44856"/>
                </a:moveTo>
                <a:cubicBezTo>
                  <a:pt x="2536849" y="-47868"/>
                  <a:pt x="3504967" y="-4823"/>
                  <a:pt x="4117250" y="249299"/>
                </a:cubicBezTo>
                <a:cubicBezTo>
                  <a:pt x="4729534" y="503421"/>
                  <a:pt x="5209565" y="508424"/>
                  <a:pt x="5600039" y="1569590"/>
                </a:cubicBezTo>
                <a:cubicBezTo>
                  <a:pt x="5827899" y="2172822"/>
                  <a:pt x="5608317" y="3348414"/>
                  <a:pt x="5420835" y="3880100"/>
                </a:cubicBezTo>
                <a:cubicBezTo>
                  <a:pt x="5233353" y="4411786"/>
                  <a:pt x="5094902" y="4581738"/>
                  <a:pt x="4722812" y="5016819"/>
                </a:cubicBezTo>
                <a:cubicBezTo>
                  <a:pt x="4648227" y="5111966"/>
                  <a:pt x="4565032" y="5240312"/>
                  <a:pt x="4511913" y="5313105"/>
                </a:cubicBezTo>
                <a:cubicBezTo>
                  <a:pt x="4556952" y="5592943"/>
                  <a:pt x="4876203" y="5641604"/>
                  <a:pt x="4809043" y="5666373"/>
                </a:cubicBezTo>
                <a:cubicBezTo>
                  <a:pt x="4741883" y="5691142"/>
                  <a:pt x="4491773" y="5591309"/>
                  <a:pt x="3796207" y="5506298"/>
                </a:cubicBezTo>
                <a:cubicBezTo>
                  <a:pt x="3195087" y="5546189"/>
                  <a:pt x="1922533" y="5483508"/>
                  <a:pt x="1297800" y="5194363"/>
                </a:cubicBezTo>
                <a:cubicBezTo>
                  <a:pt x="811894" y="4901505"/>
                  <a:pt x="183645" y="4412097"/>
                  <a:pt x="47811" y="3771426"/>
                </a:cubicBezTo>
                <a:cubicBezTo>
                  <a:pt x="-90021" y="2820372"/>
                  <a:pt x="77665" y="1449908"/>
                  <a:pt x="454185" y="805643"/>
                </a:cubicBezTo>
                <a:cubicBezTo>
                  <a:pt x="817939" y="289965"/>
                  <a:pt x="1315827" y="137580"/>
                  <a:pt x="1926338" y="44856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88FE9D3-50A4-4AB5-7835-FF9BA4E82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051" y="944283"/>
            <a:ext cx="5160162" cy="1575132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cs-CZ" sz="4000" dirty="0">
                <a:latin typeface="Arial Black" panose="020B0A04020102020204" pitchFamily="34" charset="0"/>
              </a:rPr>
              <a:t>Dvoukřídlí</a:t>
            </a:r>
            <a:br>
              <a:rPr lang="cs-CZ" sz="4000" dirty="0">
                <a:latin typeface="Arial Black" panose="020B0A04020102020204" pitchFamily="34" charset="0"/>
              </a:rPr>
            </a:br>
            <a:r>
              <a:rPr lang="cs-CZ" sz="3200" dirty="0">
                <a:latin typeface="Arial Black" panose="020B0A04020102020204" pitchFamily="34" charset="0"/>
              </a:rPr>
              <a:t>moucha, komár, ovád, blecha</a:t>
            </a:r>
            <a:endParaRPr lang="cs-CZ" sz="4000" dirty="0">
              <a:latin typeface="Arial Black" panose="020B0A040201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0E74E2-BDC3-C8B5-B40A-63781BAAF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1153" y="2605742"/>
            <a:ext cx="5214066" cy="3000188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Jeden pár blanitých křídel, beznohé larvy;</a:t>
            </a:r>
          </a:p>
          <a:p>
            <a:pPr algn="ctr">
              <a:lnSpc>
                <a:spcPct val="90000"/>
              </a:lnSpc>
            </a:pPr>
            <a: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Často skupinu označujeme jménem mouchy;</a:t>
            </a:r>
          </a:p>
          <a:p>
            <a:pPr algn="ctr">
              <a:lnSpc>
                <a:spcPct val="90000"/>
              </a:lnSpc>
            </a:pPr>
            <a: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Přenáší nemoci i viry (malárie, komár);</a:t>
            </a:r>
          </a:p>
          <a:p>
            <a:pPr algn="ctr">
              <a:lnSpc>
                <a:spcPct val="90000"/>
              </a:lnSpc>
            </a:pPr>
            <a:endParaRPr lang="cs-CZ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3" name="Freeform: Shape 2062">
            <a:extLst>
              <a:ext uri="{FF2B5EF4-FFF2-40B4-BE49-F238E27FC236}">
                <a16:creationId xmlns:a16="http://schemas.microsoft.com/office/drawing/2014/main" id="{97073CE3-3F47-4D3B-B791-ACF4CF205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86751">
            <a:off x="566595" y="532251"/>
            <a:ext cx="6765682" cy="5670215"/>
          </a:xfrm>
          <a:custGeom>
            <a:avLst/>
            <a:gdLst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872846 w 4877237"/>
              <a:gd name="connsiteY6" fmla="*/ 5198795 h 5641553"/>
              <a:gd name="connsiteX7" fmla="*/ 3581829 w 4877237"/>
              <a:gd name="connsiteY7" fmla="*/ 5221985 h 5641553"/>
              <a:gd name="connsiteX8" fmla="*/ 3570634 w 4877237"/>
              <a:gd name="connsiteY8" fmla="*/ 5225757 h 5641553"/>
              <a:gd name="connsiteX9" fmla="*/ 3515258 w 4877237"/>
              <a:gd name="connsiteY9" fmla="*/ 5243754 h 5641553"/>
              <a:gd name="connsiteX10" fmla="*/ 3510127 w 4877237"/>
              <a:gd name="connsiteY10" fmla="*/ 5288400 h 5641553"/>
              <a:gd name="connsiteX11" fmla="*/ 3658238 w 4877237"/>
              <a:gd name="connsiteY11" fmla="*/ 5641549 h 5641553"/>
              <a:gd name="connsiteX12" fmla="*/ 2845674 w 4877237"/>
              <a:gd name="connsiteY12" fmla="*/ 5290843 h 5641553"/>
              <a:gd name="connsiteX13" fmla="*/ 2820308 w 4877237"/>
              <a:gd name="connsiteY13" fmla="*/ 5261823 h 5641553"/>
              <a:gd name="connsiteX14" fmla="*/ 2722542 w 4877237"/>
              <a:gd name="connsiteY14" fmla="*/ 5265294 h 5641553"/>
              <a:gd name="connsiteX15" fmla="*/ 1770504 w 4877237"/>
              <a:gd name="connsiteY15" fmla="*/ 5261011 h 5641553"/>
              <a:gd name="connsiteX16" fmla="*/ 815940 w 4877237"/>
              <a:gd name="connsiteY16" fmla="*/ 5009663 h 5641553"/>
              <a:gd name="connsiteX17" fmla="*/ 117267 w 4877237"/>
              <a:gd name="connsiteY17" fmla="*/ 3779919 h 5641553"/>
              <a:gd name="connsiteX18" fmla="*/ 1702 w 4877237"/>
              <a:gd name="connsiteY18" fmla="*/ 1784971 h 5641553"/>
              <a:gd name="connsiteX19" fmla="*/ 336804 w 4877237"/>
              <a:gd name="connsiteY19" fmla="*/ 369690 h 5641553"/>
              <a:gd name="connsiteX20" fmla="*/ 1687022 w 4877237"/>
              <a:gd name="connsiteY20" fmla="*/ 50 h 5641553"/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872846 w 4877237"/>
              <a:gd name="connsiteY6" fmla="*/ 5198795 h 5641553"/>
              <a:gd name="connsiteX7" fmla="*/ 3581829 w 4877237"/>
              <a:gd name="connsiteY7" fmla="*/ 5221985 h 5641553"/>
              <a:gd name="connsiteX8" fmla="*/ 3515258 w 4877237"/>
              <a:gd name="connsiteY8" fmla="*/ 5243754 h 5641553"/>
              <a:gd name="connsiteX9" fmla="*/ 3510127 w 4877237"/>
              <a:gd name="connsiteY9" fmla="*/ 5288400 h 5641553"/>
              <a:gd name="connsiteX10" fmla="*/ 3658238 w 4877237"/>
              <a:gd name="connsiteY10" fmla="*/ 5641549 h 5641553"/>
              <a:gd name="connsiteX11" fmla="*/ 2845674 w 4877237"/>
              <a:gd name="connsiteY11" fmla="*/ 5290843 h 5641553"/>
              <a:gd name="connsiteX12" fmla="*/ 2820308 w 4877237"/>
              <a:gd name="connsiteY12" fmla="*/ 5261823 h 5641553"/>
              <a:gd name="connsiteX13" fmla="*/ 2722542 w 4877237"/>
              <a:gd name="connsiteY13" fmla="*/ 5265294 h 5641553"/>
              <a:gd name="connsiteX14" fmla="*/ 1770504 w 4877237"/>
              <a:gd name="connsiteY14" fmla="*/ 5261011 h 5641553"/>
              <a:gd name="connsiteX15" fmla="*/ 815940 w 4877237"/>
              <a:gd name="connsiteY15" fmla="*/ 5009663 h 5641553"/>
              <a:gd name="connsiteX16" fmla="*/ 117267 w 4877237"/>
              <a:gd name="connsiteY16" fmla="*/ 3779919 h 5641553"/>
              <a:gd name="connsiteX17" fmla="*/ 1702 w 4877237"/>
              <a:gd name="connsiteY17" fmla="*/ 1784971 h 5641553"/>
              <a:gd name="connsiteX18" fmla="*/ 336804 w 4877237"/>
              <a:gd name="connsiteY18" fmla="*/ 369690 h 5641553"/>
              <a:gd name="connsiteX19" fmla="*/ 1687022 w 4877237"/>
              <a:gd name="connsiteY19" fmla="*/ 50 h 5641553"/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872846 w 4877237"/>
              <a:gd name="connsiteY6" fmla="*/ 5198795 h 5641553"/>
              <a:gd name="connsiteX7" fmla="*/ 3515258 w 4877237"/>
              <a:gd name="connsiteY7" fmla="*/ 5243754 h 5641553"/>
              <a:gd name="connsiteX8" fmla="*/ 3510127 w 4877237"/>
              <a:gd name="connsiteY8" fmla="*/ 5288400 h 5641553"/>
              <a:gd name="connsiteX9" fmla="*/ 3658238 w 4877237"/>
              <a:gd name="connsiteY9" fmla="*/ 5641549 h 5641553"/>
              <a:gd name="connsiteX10" fmla="*/ 2845674 w 4877237"/>
              <a:gd name="connsiteY10" fmla="*/ 5290843 h 5641553"/>
              <a:gd name="connsiteX11" fmla="*/ 2820308 w 4877237"/>
              <a:gd name="connsiteY11" fmla="*/ 5261823 h 5641553"/>
              <a:gd name="connsiteX12" fmla="*/ 2722542 w 4877237"/>
              <a:gd name="connsiteY12" fmla="*/ 5265294 h 5641553"/>
              <a:gd name="connsiteX13" fmla="*/ 1770504 w 4877237"/>
              <a:gd name="connsiteY13" fmla="*/ 5261011 h 5641553"/>
              <a:gd name="connsiteX14" fmla="*/ 815940 w 4877237"/>
              <a:gd name="connsiteY14" fmla="*/ 5009663 h 5641553"/>
              <a:gd name="connsiteX15" fmla="*/ 117267 w 4877237"/>
              <a:gd name="connsiteY15" fmla="*/ 3779919 h 5641553"/>
              <a:gd name="connsiteX16" fmla="*/ 1702 w 4877237"/>
              <a:gd name="connsiteY16" fmla="*/ 1784971 h 5641553"/>
              <a:gd name="connsiteX17" fmla="*/ 336804 w 4877237"/>
              <a:gd name="connsiteY17" fmla="*/ 369690 h 5641553"/>
              <a:gd name="connsiteX18" fmla="*/ 1687022 w 4877237"/>
              <a:gd name="connsiteY18" fmla="*/ 50 h 5641553"/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515258 w 4877237"/>
              <a:gd name="connsiteY6" fmla="*/ 5243754 h 5641553"/>
              <a:gd name="connsiteX7" fmla="*/ 3510127 w 4877237"/>
              <a:gd name="connsiteY7" fmla="*/ 5288400 h 5641553"/>
              <a:gd name="connsiteX8" fmla="*/ 3658238 w 4877237"/>
              <a:gd name="connsiteY8" fmla="*/ 5641549 h 5641553"/>
              <a:gd name="connsiteX9" fmla="*/ 2845674 w 4877237"/>
              <a:gd name="connsiteY9" fmla="*/ 5290843 h 5641553"/>
              <a:gd name="connsiteX10" fmla="*/ 2820308 w 4877237"/>
              <a:gd name="connsiteY10" fmla="*/ 5261823 h 5641553"/>
              <a:gd name="connsiteX11" fmla="*/ 2722542 w 4877237"/>
              <a:gd name="connsiteY11" fmla="*/ 5265294 h 5641553"/>
              <a:gd name="connsiteX12" fmla="*/ 1770504 w 4877237"/>
              <a:gd name="connsiteY12" fmla="*/ 5261011 h 5641553"/>
              <a:gd name="connsiteX13" fmla="*/ 815940 w 4877237"/>
              <a:gd name="connsiteY13" fmla="*/ 5009663 h 5641553"/>
              <a:gd name="connsiteX14" fmla="*/ 117267 w 4877237"/>
              <a:gd name="connsiteY14" fmla="*/ 3779919 h 5641553"/>
              <a:gd name="connsiteX15" fmla="*/ 1702 w 4877237"/>
              <a:gd name="connsiteY15" fmla="*/ 1784971 h 5641553"/>
              <a:gd name="connsiteX16" fmla="*/ 336804 w 4877237"/>
              <a:gd name="connsiteY16" fmla="*/ 369690 h 5641553"/>
              <a:gd name="connsiteX17" fmla="*/ 1687022 w 4877237"/>
              <a:gd name="connsiteY17" fmla="*/ 50 h 5641553"/>
              <a:gd name="connsiteX0" fmla="*/ 1687022 w 4884581"/>
              <a:gd name="connsiteY0" fmla="*/ 50 h 5641553"/>
              <a:gd name="connsiteX1" fmla="*/ 3319184 w 4884581"/>
              <a:gd name="connsiteY1" fmla="*/ 163045 h 5641553"/>
              <a:gd name="connsiteX2" fmla="*/ 4549251 w 4884581"/>
              <a:gd name="connsiteY2" fmla="*/ 744232 h 5641553"/>
              <a:gd name="connsiteX3" fmla="*/ 4808645 w 4884581"/>
              <a:gd name="connsiteY3" fmla="*/ 1661203 h 5641553"/>
              <a:gd name="connsiteX4" fmla="*/ 4731578 w 4884581"/>
              <a:gd name="connsiteY4" fmla="*/ 4102984 h 5641553"/>
              <a:gd name="connsiteX5" fmla="*/ 3928223 w 4884581"/>
              <a:gd name="connsiteY5" fmla="*/ 5181317 h 5641553"/>
              <a:gd name="connsiteX6" fmla="*/ 3515258 w 4884581"/>
              <a:gd name="connsiteY6" fmla="*/ 5243754 h 5641553"/>
              <a:gd name="connsiteX7" fmla="*/ 3510127 w 4884581"/>
              <a:gd name="connsiteY7" fmla="*/ 5288400 h 5641553"/>
              <a:gd name="connsiteX8" fmla="*/ 3658238 w 4884581"/>
              <a:gd name="connsiteY8" fmla="*/ 5641549 h 5641553"/>
              <a:gd name="connsiteX9" fmla="*/ 2845674 w 4884581"/>
              <a:gd name="connsiteY9" fmla="*/ 5290843 h 5641553"/>
              <a:gd name="connsiteX10" fmla="*/ 2820308 w 4884581"/>
              <a:gd name="connsiteY10" fmla="*/ 5261823 h 5641553"/>
              <a:gd name="connsiteX11" fmla="*/ 2722542 w 4884581"/>
              <a:gd name="connsiteY11" fmla="*/ 5265294 h 5641553"/>
              <a:gd name="connsiteX12" fmla="*/ 1770504 w 4884581"/>
              <a:gd name="connsiteY12" fmla="*/ 5261011 h 5641553"/>
              <a:gd name="connsiteX13" fmla="*/ 815940 w 4884581"/>
              <a:gd name="connsiteY13" fmla="*/ 5009663 h 5641553"/>
              <a:gd name="connsiteX14" fmla="*/ 117267 w 4884581"/>
              <a:gd name="connsiteY14" fmla="*/ 3779919 h 5641553"/>
              <a:gd name="connsiteX15" fmla="*/ 1702 w 4884581"/>
              <a:gd name="connsiteY15" fmla="*/ 1784971 h 5641553"/>
              <a:gd name="connsiteX16" fmla="*/ 336804 w 4884581"/>
              <a:gd name="connsiteY16" fmla="*/ 369690 h 5641553"/>
              <a:gd name="connsiteX17" fmla="*/ 1687022 w 4884581"/>
              <a:gd name="connsiteY17" fmla="*/ 50 h 5641553"/>
              <a:gd name="connsiteX0" fmla="*/ 1687201 w 4884760"/>
              <a:gd name="connsiteY0" fmla="*/ 12790 h 5654293"/>
              <a:gd name="connsiteX1" fmla="*/ 3319363 w 4884760"/>
              <a:gd name="connsiteY1" fmla="*/ 175785 h 5654293"/>
              <a:gd name="connsiteX2" fmla="*/ 4549430 w 4884760"/>
              <a:gd name="connsiteY2" fmla="*/ 756972 h 5654293"/>
              <a:gd name="connsiteX3" fmla="*/ 4808824 w 4884760"/>
              <a:gd name="connsiteY3" fmla="*/ 1673943 h 5654293"/>
              <a:gd name="connsiteX4" fmla="*/ 4731757 w 4884760"/>
              <a:gd name="connsiteY4" fmla="*/ 4115724 h 5654293"/>
              <a:gd name="connsiteX5" fmla="*/ 3928402 w 4884760"/>
              <a:gd name="connsiteY5" fmla="*/ 5194057 h 5654293"/>
              <a:gd name="connsiteX6" fmla="*/ 3515437 w 4884760"/>
              <a:gd name="connsiteY6" fmla="*/ 5256494 h 5654293"/>
              <a:gd name="connsiteX7" fmla="*/ 3510306 w 4884760"/>
              <a:gd name="connsiteY7" fmla="*/ 5301140 h 5654293"/>
              <a:gd name="connsiteX8" fmla="*/ 3658417 w 4884760"/>
              <a:gd name="connsiteY8" fmla="*/ 5654289 h 5654293"/>
              <a:gd name="connsiteX9" fmla="*/ 2845853 w 4884760"/>
              <a:gd name="connsiteY9" fmla="*/ 5303583 h 5654293"/>
              <a:gd name="connsiteX10" fmla="*/ 2820487 w 4884760"/>
              <a:gd name="connsiteY10" fmla="*/ 5274563 h 5654293"/>
              <a:gd name="connsiteX11" fmla="*/ 2722721 w 4884760"/>
              <a:gd name="connsiteY11" fmla="*/ 5278034 h 5654293"/>
              <a:gd name="connsiteX12" fmla="*/ 1770683 w 4884760"/>
              <a:gd name="connsiteY12" fmla="*/ 5273751 h 5654293"/>
              <a:gd name="connsiteX13" fmla="*/ 816119 w 4884760"/>
              <a:gd name="connsiteY13" fmla="*/ 5022403 h 5654293"/>
              <a:gd name="connsiteX14" fmla="*/ 117446 w 4884760"/>
              <a:gd name="connsiteY14" fmla="*/ 3792659 h 5654293"/>
              <a:gd name="connsiteX15" fmla="*/ 1881 w 4884760"/>
              <a:gd name="connsiteY15" fmla="*/ 1797711 h 5654293"/>
              <a:gd name="connsiteX16" fmla="*/ 312225 w 4884760"/>
              <a:gd name="connsiteY16" fmla="*/ 520975 h 5654293"/>
              <a:gd name="connsiteX17" fmla="*/ 1687201 w 4884760"/>
              <a:gd name="connsiteY17" fmla="*/ 12790 h 5654293"/>
              <a:gd name="connsiteX0" fmla="*/ 1687201 w 4884760"/>
              <a:gd name="connsiteY0" fmla="*/ 18786 h 5660289"/>
              <a:gd name="connsiteX1" fmla="*/ 3319363 w 4884760"/>
              <a:gd name="connsiteY1" fmla="*/ 140218 h 5660289"/>
              <a:gd name="connsiteX2" fmla="*/ 4549430 w 4884760"/>
              <a:gd name="connsiteY2" fmla="*/ 762968 h 5660289"/>
              <a:gd name="connsiteX3" fmla="*/ 4808824 w 4884760"/>
              <a:gd name="connsiteY3" fmla="*/ 1679939 h 5660289"/>
              <a:gd name="connsiteX4" fmla="*/ 4731757 w 4884760"/>
              <a:gd name="connsiteY4" fmla="*/ 4121720 h 5660289"/>
              <a:gd name="connsiteX5" fmla="*/ 3928402 w 4884760"/>
              <a:gd name="connsiteY5" fmla="*/ 5200053 h 5660289"/>
              <a:gd name="connsiteX6" fmla="*/ 3515437 w 4884760"/>
              <a:gd name="connsiteY6" fmla="*/ 5262490 h 5660289"/>
              <a:gd name="connsiteX7" fmla="*/ 3510306 w 4884760"/>
              <a:gd name="connsiteY7" fmla="*/ 5307136 h 5660289"/>
              <a:gd name="connsiteX8" fmla="*/ 3658417 w 4884760"/>
              <a:gd name="connsiteY8" fmla="*/ 5660285 h 5660289"/>
              <a:gd name="connsiteX9" fmla="*/ 2845853 w 4884760"/>
              <a:gd name="connsiteY9" fmla="*/ 5309579 h 5660289"/>
              <a:gd name="connsiteX10" fmla="*/ 2820487 w 4884760"/>
              <a:gd name="connsiteY10" fmla="*/ 5280559 h 5660289"/>
              <a:gd name="connsiteX11" fmla="*/ 2722721 w 4884760"/>
              <a:gd name="connsiteY11" fmla="*/ 5284030 h 5660289"/>
              <a:gd name="connsiteX12" fmla="*/ 1770683 w 4884760"/>
              <a:gd name="connsiteY12" fmla="*/ 5279747 h 5660289"/>
              <a:gd name="connsiteX13" fmla="*/ 816119 w 4884760"/>
              <a:gd name="connsiteY13" fmla="*/ 5028399 h 5660289"/>
              <a:gd name="connsiteX14" fmla="*/ 117446 w 4884760"/>
              <a:gd name="connsiteY14" fmla="*/ 3798655 h 5660289"/>
              <a:gd name="connsiteX15" fmla="*/ 1881 w 4884760"/>
              <a:gd name="connsiteY15" fmla="*/ 1803707 h 5660289"/>
              <a:gd name="connsiteX16" fmla="*/ 312225 w 4884760"/>
              <a:gd name="connsiteY16" fmla="*/ 526971 h 5660289"/>
              <a:gd name="connsiteX17" fmla="*/ 1687201 w 4884760"/>
              <a:gd name="connsiteY17" fmla="*/ 18786 h 5660289"/>
              <a:gd name="connsiteX0" fmla="*/ 1687201 w 4884760"/>
              <a:gd name="connsiteY0" fmla="*/ 27023 h 5668526"/>
              <a:gd name="connsiteX1" fmla="*/ 3319363 w 4884760"/>
              <a:gd name="connsiteY1" fmla="*/ 148455 h 5668526"/>
              <a:gd name="connsiteX2" fmla="*/ 4537051 w 4884760"/>
              <a:gd name="connsiteY2" fmla="*/ 812768 h 5668526"/>
              <a:gd name="connsiteX3" fmla="*/ 4808824 w 4884760"/>
              <a:gd name="connsiteY3" fmla="*/ 1688176 h 5668526"/>
              <a:gd name="connsiteX4" fmla="*/ 4731757 w 4884760"/>
              <a:gd name="connsiteY4" fmla="*/ 4129957 h 5668526"/>
              <a:gd name="connsiteX5" fmla="*/ 3928402 w 4884760"/>
              <a:gd name="connsiteY5" fmla="*/ 5208290 h 5668526"/>
              <a:gd name="connsiteX6" fmla="*/ 3515437 w 4884760"/>
              <a:gd name="connsiteY6" fmla="*/ 5270727 h 5668526"/>
              <a:gd name="connsiteX7" fmla="*/ 3510306 w 4884760"/>
              <a:gd name="connsiteY7" fmla="*/ 5315373 h 5668526"/>
              <a:gd name="connsiteX8" fmla="*/ 3658417 w 4884760"/>
              <a:gd name="connsiteY8" fmla="*/ 5668522 h 5668526"/>
              <a:gd name="connsiteX9" fmla="*/ 2845853 w 4884760"/>
              <a:gd name="connsiteY9" fmla="*/ 5317816 h 5668526"/>
              <a:gd name="connsiteX10" fmla="*/ 2820487 w 4884760"/>
              <a:gd name="connsiteY10" fmla="*/ 5288796 h 5668526"/>
              <a:gd name="connsiteX11" fmla="*/ 2722721 w 4884760"/>
              <a:gd name="connsiteY11" fmla="*/ 5292267 h 5668526"/>
              <a:gd name="connsiteX12" fmla="*/ 1770683 w 4884760"/>
              <a:gd name="connsiteY12" fmla="*/ 5287984 h 5668526"/>
              <a:gd name="connsiteX13" fmla="*/ 816119 w 4884760"/>
              <a:gd name="connsiteY13" fmla="*/ 5036636 h 5668526"/>
              <a:gd name="connsiteX14" fmla="*/ 117446 w 4884760"/>
              <a:gd name="connsiteY14" fmla="*/ 3806892 h 5668526"/>
              <a:gd name="connsiteX15" fmla="*/ 1881 w 4884760"/>
              <a:gd name="connsiteY15" fmla="*/ 1811944 h 5668526"/>
              <a:gd name="connsiteX16" fmla="*/ 312225 w 4884760"/>
              <a:gd name="connsiteY16" fmla="*/ 535208 h 5668526"/>
              <a:gd name="connsiteX17" fmla="*/ 1687201 w 4884760"/>
              <a:gd name="connsiteY17" fmla="*/ 27023 h 5668526"/>
              <a:gd name="connsiteX0" fmla="*/ 1687201 w 4884760"/>
              <a:gd name="connsiteY0" fmla="*/ 27023 h 5668526"/>
              <a:gd name="connsiteX1" fmla="*/ 3319363 w 4884760"/>
              <a:gd name="connsiteY1" fmla="*/ 148455 h 5668526"/>
              <a:gd name="connsiteX2" fmla="*/ 4537051 w 4884760"/>
              <a:gd name="connsiteY2" fmla="*/ 812768 h 5668526"/>
              <a:gd name="connsiteX3" fmla="*/ 4808824 w 4884760"/>
              <a:gd name="connsiteY3" fmla="*/ 1688176 h 5668526"/>
              <a:gd name="connsiteX4" fmla="*/ 4731757 w 4884760"/>
              <a:gd name="connsiteY4" fmla="*/ 4129957 h 5668526"/>
              <a:gd name="connsiteX5" fmla="*/ 3928402 w 4884760"/>
              <a:gd name="connsiteY5" fmla="*/ 5208290 h 5668526"/>
              <a:gd name="connsiteX6" fmla="*/ 3515437 w 4884760"/>
              <a:gd name="connsiteY6" fmla="*/ 5270727 h 5668526"/>
              <a:gd name="connsiteX7" fmla="*/ 3510306 w 4884760"/>
              <a:gd name="connsiteY7" fmla="*/ 5315373 h 5668526"/>
              <a:gd name="connsiteX8" fmla="*/ 3658417 w 4884760"/>
              <a:gd name="connsiteY8" fmla="*/ 5668522 h 5668526"/>
              <a:gd name="connsiteX9" fmla="*/ 2845853 w 4884760"/>
              <a:gd name="connsiteY9" fmla="*/ 5317816 h 5668526"/>
              <a:gd name="connsiteX10" fmla="*/ 2820487 w 4884760"/>
              <a:gd name="connsiteY10" fmla="*/ 5288796 h 5668526"/>
              <a:gd name="connsiteX11" fmla="*/ 2722721 w 4884760"/>
              <a:gd name="connsiteY11" fmla="*/ 5292267 h 5668526"/>
              <a:gd name="connsiteX12" fmla="*/ 1770683 w 4884760"/>
              <a:gd name="connsiteY12" fmla="*/ 5287984 h 5668526"/>
              <a:gd name="connsiteX13" fmla="*/ 816119 w 4884760"/>
              <a:gd name="connsiteY13" fmla="*/ 5036636 h 5668526"/>
              <a:gd name="connsiteX14" fmla="*/ 117446 w 4884760"/>
              <a:gd name="connsiteY14" fmla="*/ 3806892 h 5668526"/>
              <a:gd name="connsiteX15" fmla="*/ 1881 w 4884760"/>
              <a:gd name="connsiteY15" fmla="*/ 1811944 h 5668526"/>
              <a:gd name="connsiteX16" fmla="*/ 312225 w 4884760"/>
              <a:gd name="connsiteY16" fmla="*/ 535208 h 5668526"/>
              <a:gd name="connsiteX17" fmla="*/ 1687201 w 4884760"/>
              <a:gd name="connsiteY17" fmla="*/ 27023 h 5668526"/>
              <a:gd name="connsiteX0" fmla="*/ 1687201 w 4885870"/>
              <a:gd name="connsiteY0" fmla="*/ 27023 h 5668526"/>
              <a:gd name="connsiteX1" fmla="*/ 3319363 w 4885870"/>
              <a:gd name="connsiteY1" fmla="*/ 148455 h 5668526"/>
              <a:gd name="connsiteX2" fmla="*/ 4537051 w 4885870"/>
              <a:gd name="connsiteY2" fmla="*/ 812768 h 5668526"/>
              <a:gd name="connsiteX3" fmla="*/ 4808824 w 4885870"/>
              <a:gd name="connsiteY3" fmla="*/ 1688176 h 5668526"/>
              <a:gd name="connsiteX4" fmla="*/ 4731757 w 4885870"/>
              <a:gd name="connsiteY4" fmla="*/ 4129957 h 5668526"/>
              <a:gd name="connsiteX5" fmla="*/ 3903644 w 4885870"/>
              <a:gd name="connsiteY5" fmla="*/ 5111308 h 5668526"/>
              <a:gd name="connsiteX6" fmla="*/ 3515437 w 4885870"/>
              <a:gd name="connsiteY6" fmla="*/ 5270727 h 5668526"/>
              <a:gd name="connsiteX7" fmla="*/ 3510306 w 4885870"/>
              <a:gd name="connsiteY7" fmla="*/ 5315373 h 5668526"/>
              <a:gd name="connsiteX8" fmla="*/ 3658417 w 4885870"/>
              <a:gd name="connsiteY8" fmla="*/ 5668522 h 5668526"/>
              <a:gd name="connsiteX9" fmla="*/ 2845853 w 4885870"/>
              <a:gd name="connsiteY9" fmla="*/ 5317816 h 5668526"/>
              <a:gd name="connsiteX10" fmla="*/ 2820487 w 4885870"/>
              <a:gd name="connsiteY10" fmla="*/ 5288796 h 5668526"/>
              <a:gd name="connsiteX11" fmla="*/ 2722721 w 4885870"/>
              <a:gd name="connsiteY11" fmla="*/ 5292267 h 5668526"/>
              <a:gd name="connsiteX12" fmla="*/ 1770683 w 4885870"/>
              <a:gd name="connsiteY12" fmla="*/ 5287984 h 5668526"/>
              <a:gd name="connsiteX13" fmla="*/ 816119 w 4885870"/>
              <a:gd name="connsiteY13" fmla="*/ 5036636 h 5668526"/>
              <a:gd name="connsiteX14" fmla="*/ 117446 w 4885870"/>
              <a:gd name="connsiteY14" fmla="*/ 3806892 h 5668526"/>
              <a:gd name="connsiteX15" fmla="*/ 1881 w 4885870"/>
              <a:gd name="connsiteY15" fmla="*/ 1811944 h 5668526"/>
              <a:gd name="connsiteX16" fmla="*/ 312225 w 4885870"/>
              <a:gd name="connsiteY16" fmla="*/ 535208 h 5668526"/>
              <a:gd name="connsiteX17" fmla="*/ 1687201 w 4885870"/>
              <a:gd name="connsiteY17" fmla="*/ 27023 h 5668526"/>
              <a:gd name="connsiteX0" fmla="*/ 1687201 w 4885870"/>
              <a:gd name="connsiteY0" fmla="*/ 27023 h 5668526"/>
              <a:gd name="connsiteX1" fmla="*/ 3319363 w 4885870"/>
              <a:gd name="connsiteY1" fmla="*/ 148455 h 5668526"/>
              <a:gd name="connsiteX2" fmla="*/ 4537051 w 4885870"/>
              <a:gd name="connsiteY2" fmla="*/ 812768 h 5668526"/>
              <a:gd name="connsiteX3" fmla="*/ 4808824 w 4885870"/>
              <a:gd name="connsiteY3" fmla="*/ 1688176 h 5668526"/>
              <a:gd name="connsiteX4" fmla="*/ 4731757 w 4885870"/>
              <a:gd name="connsiteY4" fmla="*/ 4129957 h 5668526"/>
              <a:gd name="connsiteX5" fmla="*/ 3903644 w 4885870"/>
              <a:gd name="connsiteY5" fmla="*/ 5111308 h 5668526"/>
              <a:gd name="connsiteX6" fmla="*/ 3515437 w 4885870"/>
              <a:gd name="connsiteY6" fmla="*/ 5270727 h 5668526"/>
              <a:gd name="connsiteX7" fmla="*/ 3510306 w 4885870"/>
              <a:gd name="connsiteY7" fmla="*/ 5315373 h 5668526"/>
              <a:gd name="connsiteX8" fmla="*/ 3658417 w 4885870"/>
              <a:gd name="connsiteY8" fmla="*/ 5668522 h 5668526"/>
              <a:gd name="connsiteX9" fmla="*/ 2845853 w 4885870"/>
              <a:gd name="connsiteY9" fmla="*/ 5317816 h 5668526"/>
              <a:gd name="connsiteX10" fmla="*/ 2820487 w 4885870"/>
              <a:gd name="connsiteY10" fmla="*/ 5288796 h 5668526"/>
              <a:gd name="connsiteX11" fmla="*/ 2722721 w 4885870"/>
              <a:gd name="connsiteY11" fmla="*/ 5292267 h 5668526"/>
              <a:gd name="connsiteX12" fmla="*/ 1770683 w 4885870"/>
              <a:gd name="connsiteY12" fmla="*/ 5287984 h 5668526"/>
              <a:gd name="connsiteX13" fmla="*/ 816119 w 4885870"/>
              <a:gd name="connsiteY13" fmla="*/ 5036636 h 5668526"/>
              <a:gd name="connsiteX14" fmla="*/ 117446 w 4885870"/>
              <a:gd name="connsiteY14" fmla="*/ 3806892 h 5668526"/>
              <a:gd name="connsiteX15" fmla="*/ 1881 w 4885870"/>
              <a:gd name="connsiteY15" fmla="*/ 1811944 h 5668526"/>
              <a:gd name="connsiteX16" fmla="*/ 312225 w 4885870"/>
              <a:gd name="connsiteY16" fmla="*/ 535208 h 5668526"/>
              <a:gd name="connsiteX17" fmla="*/ 1687201 w 4885870"/>
              <a:gd name="connsiteY17" fmla="*/ 27023 h 5668526"/>
              <a:gd name="connsiteX0" fmla="*/ 1687201 w 4885870"/>
              <a:gd name="connsiteY0" fmla="*/ 27023 h 5668526"/>
              <a:gd name="connsiteX1" fmla="*/ 3319363 w 4885870"/>
              <a:gd name="connsiteY1" fmla="*/ 148455 h 5668526"/>
              <a:gd name="connsiteX2" fmla="*/ 4537051 w 4885870"/>
              <a:gd name="connsiteY2" fmla="*/ 812768 h 5668526"/>
              <a:gd name="connsiteX3" fmla="*/ 4808824 w 4885870"/>
              <a:gd name="connsiteY3" fmla="*/ 1688176 h 5668526"/>
              <a:gd name="connsiteX4" fmla="*/ 4731757 w 4885870"/>
              <a:gd name="connsiteY4" fmla="*/ 4129957 h 5668526"/>
              <a:gd name="connsiteX5" fmla="*/ 3903644 w 4885870"/>
              <a:gd name="connsiteY5" fmla="*/ 5111308 h 5668526"/>
              <a:gd name="connsiteX6" fmla="*/ 3515437 w 4885870"/>
              <a:gd name="connsiteY6" fmla="*/ 5270727 h 5668526"/>
              <a:gd name="connsiteX7" fmla="*/ 3510306 w 4885870"/>
              <a:gd name="connsiteY7" fmla="*/ 5315373 h 5668526"/>
              <a:gd name="connsiteX8" fmla="*/ 3658417 w 4885870"/>
              <a:gd name="connsiteY8" fmla="*/ 5668522 h 5668526"/>
              <a:gd name="connsiteX9" fmla="*/ 2845853 w 4885870"/>
              <a:gd name="connsiteY9" fmla="*/ 5317816 h 5668526"/>
              <a:gd name="connsiteX10" fmla="*/ 2820487 w 4885870"/>
              <a:gd name="connsiteY10" fmla="*/ 5288796 h 5668526"/>
              <a:gd name="connsiteX11" fmla="*/ 1770683 w 4885870"/>
              <a:gd name="connsiteY11" fmla="*/ 5287984 h 5668526"/>
              <a:gd name="connsiteX12" fmla="*/ 816119 w 4885870"/>
              <a:gd name="connsiteY12" fmla="*/ 5036636 h 5668526"/>
              <a:gd name="connsiteX13" fmla="*/ 117446 w 4885870"/>
              <a:gd name="connsiteY13" fmla="*/ 3806892 h 5668526"/>
              <a:gd name="connsiteX14" fmla="*/ 1881 w 4885870"/>
              <a:gd name="connsiteY14" fmla="*/ 1811944 h 5668526"/>
              <a:gd name="connsiteX15" fmla="*/ 312225 w 4885870"/>
              <a:gd name="connsiteY15" fmla="*/ 535208 h 5668526"/>
              <a:gd name="connsiteX16" fmla="*/ 1687201 w 4885870"/>
              <a:gd name="connsiteY16" fmla="*/ 27023 h 5668526"/>
              <a:gd name="connsiteX0" fmla="*/ 1687201 w 4885870"/>
              <a:gd name="connsiteY0" fmla="*/ 27023 h 5668526"/>
              <a:gd name="connsiteX1" fmla="*/ 3319363 w 4885870"/>
              <a:gd name="connsiteY1" fmla="*/ 148455 h 5668526"/>
              <a:gd name="connsiteX2" fmla="*/ 4537051 w 4885870"/>
              <a:gd name="connsiteY2" fmla="*/ 812768 h 5668526"/>
              <a:gd name="connsiteX3" fmla="*/ 4808824 w 4885870"/>
              <a:gd name="connsiteY3" fmla="*/ 1688176 h 5668526"/>
              <a:gd name="connsiteX4" fmla="*/ 4731757 w 4885870"/>
              <a:gd name="connsiteY4" fmla="*/ 4129957 h 5668526"/>
              <a:gd name="connsiteX5" fmla="*/ 3903644 w 4885870"/>
              <a:gd name="connsiteY5" fmla="*/ 5111308 h 5668526"/>
              <a:gd name="connsiteX6" fmla="*/ 3515437 w 4885870"/>
              <a:gd name="connsiteY6" fmla="*/ 5270727 h 5668526"/>
              <a:gd name="connsiteX7" fmla="*/ 3510306 w 4885870"/>
              <a:gd name="connsiteY7" fmla="*/ 5315373 h 5668526"/>
              <a:gd name="connsiteX8" fmla="*/ 3658417 w 4885870"/>
              <a:gd name="connsiteY8" fmla="*/ 5668522 h 5668526"/>
              <a:gd name="connsiteX9" fmla="*/ 2845853 w 4885870"/>
              <a:gd name="connsiteY9" fmla="*/ 5317816 h 5668526"/>
              <a:gd name="connsiteX10" fmla="*/ 2622421 w 4885870"/>
              <a:gd name="connsiteY10" fmla="*/ 5316505 h 5668526"/>
              <a:gd name="connsiteX11" fmla="*/ 1770683 w 4885870"/>
              <a:gd name="connsiteY11" fmla="*/ 5287984 h 5668526"/>
              <a:gd name="connsiteX12" fmla="*/ 816119 w 4885870"/>
              <a:gd name="connsiteY12" fmla="*/ 5036636 h 5668526"/>
              <a:gd name="connsiteX13" fmla="*/ 117446 w 4885870"/>
              <a:gd name="connsiteY13" fmla="*/ 3806892 h 5668526"/>
              <a:gd name="connsiteX14" fmla="*/ 1881 w 4885870"/>
              <a:gd name="connsiteY14" fmla="*/ 1811944 h 5668526"/>
              <a:gd name="connsiteX15" fmla="*/ 312225 w 4885870"/>
              <a:gd name="connsiteY15" fmla="*/ 535208 h 5668526"/>
              <a:gd name="connsiteX16" fmla="*/ 1687201 w 4885870"/>
              <a:gd name="connsiteY16" fmla="*/ 27023 h 5668526"/>
              <a:gd name="connsiteX0" fmla="*/ 1687201 w 4885870"/>
              <a:gd name="connsiteY0" fmla="*/ 27023 h 5626964"/>
              <a:gd name="connsiteX1" fmla="*/ 3319363 w 4885870"/>
              <a:gd name="connsiteY1" fmla="*/ 148455 h 5626964"/>
              <a:gd name="connsiteX2" fmla="*/ 4537051 w 4885870"/>
              <a:gd name="connsiteY2" fmla="*/ 812768 h 5626964"/>
              <a:gd name="connsiteX3" fmla="*/ 4808824 w 4885870"/>
              <a:gd name="connsiteY3" fmla="*/ 1688176 h 5626964"/>
              <a:gd name="connsiteX4" fmla="*/ 4731757 w 4885870"/>
              <a:gd name="connsiteY4" fmla="*/ 4129957 h 5626964"/>
              <a:gd name="connsiteX5" fmla="*/ 3903644 w 4885870"/>
              <a:gd name="connsiteY5" fmla="*/ 5111308 h 5626964"/>
              <a:gd name="connsiteX6" fmla="*/ 3515437 w 4885870"/>
              <a:gd name="connsiteY6" fmla="*/ 5270727 h 5626964"/>
              <a:gd name="connsiteX7" fmla="*/ 3510306 w 4885870"/>
              <a:gd name="connsiteY7" fmla="*/ 5315373 h 5626964"/>
              <a:gd name="connsiteX8" fmla="*/ 3670796 w 4885870"/>
              <a:gd name="connsiteY8" fmla="*/ 5626958 h 5626964"/>
              <a:gd name="connsiteX9" fmla="*/ 2845853 w 4885870"/>
              <a:gd name="connsiteY9" fmla="*/ 5317816 h 5626964"/>
              <a:gd name="connsiteX10" fmla="*/ 2622421 w 4885870"/>
              <a:gd name="connsiteY10" fmla="*/ 5316505 h 5626964"/>
              <a:gd name="connsiteX11" fmla="*/ 1770683 w 4885870"/>
              <a:gd name="connsiteY11" fmla="*/ 5287984 h 5626964"/>
              <a:gd name="connsiteX12" fmla="*/ 816119 w 4885870"/>
              <a:gd name="connsiteY12" fmla="*/ 5036636 h 5626964"/>
              <a:gd name="connsiteX13" fmla="*/ 117446 w 4885870"/>
              <a:gd name="connsiteY13" fmla="*/ 3806892 h 5626964"/>
              <a:gd name="connsiteX14" fmla="*/ 1881 w 4885870"/>
              <a:gd name="connsiteY14" fmla="*/ 1811944 h 5626964"/>
              <a:gd name="connsiteX15" fmla="*/ 312225 w 4885870"/>
              <a:gd name="connsiteY15" fmla="*/ 535208 h 5626964"/>
              <a:gd name="connsiteX16" fmla="*/ 1687201 w 4885870"/>
              <a:gd name="connsiteY16" fmla="*/ 27023 h 5626964"/>
              <a:gd name="connsiteX0" fmla="*/ 1687201 w 4905362"/>
              <a:gd name="connsiteY0" fmla="*/ 27023 h 5626964"/>
              <a:gd name="connsiteX1" fmla="*/ 3319363 w 4905362"/>
              <a:gd name="connsiteY1" fmla="*/ 148455 h 5626964"/>
              <a:gd name="connsiteX2" fmla="*/ 4537051 w 4905362"/>
              <a:gd name="connsiteY2" fmla="*/ 812768 h 5626964"/>
              <a:gd name="connsiteX3" fmla="*/ 4808824 w 4905362"/>
              <a:gd name="connsiteY3" fmla="*/ 1688176 h 5626964"/>
              <a:gd name="connsiteX4" fmla="*/ 4731757 w 4905362"/>
              <a:gd name="connsiteY4" fmla="*/ 4129957 h 5626964"/>
              <a:gd name="connsiteX5" fmla="*/ 3515437 w 4905362"/>
              <a:gd name="connsiteY5" fmla="*/ 5270727 h 5626964"/>
              <a:gd name="connsiteX6" fmla="*/ 3510306 w 4905362"/>
              <a:gd name="connsiteY6" fmla="*/ 5315373 h 5626964"/>
              <a:gd name="connsiteX7" fmla="*/ 3670796 w 4905362"/>
              <a:gd name="connsiteY7" fmla="*/ 5626958 h 5626964"/>
              <a:gd name="connsiteX8" fmla="*/ 2845853 w 4905362"/>
              <a:gd name="connsiteY8" fmla="*/ 5317816 h 5626964"/>
              <a:gd name="connsiteX9" fmla="*/ 2622421 w 4905362"/>
              <a:gd name="connsiteY9" fmla="*/ 5316505 h 5626964"/>
              <a:gd name="connsiteX10" fmla="*/ 1770683 w 4905362"/>
              <a:gd name="connsiteY10" fmla="*/ 5287984 h 5626964"/>
              <a:gd name="connsiteX11" fmla="*/ 816119 w 4905362"/>
              <a:gd name="connsiteY11" fmla="*/ 5036636 h 5626964"/>
              <a:gd name="connsiteX12" fmla="*/ 117446 w 4905362"/>
              <a:gd name="connsiteY12" fmla="*/ 3806892 h 5626964"/>
              <a:gd name="connsiteX13" fmla="*/ 1881 w 4905362"/>
              <a:gd name="connsiteY13" fmla="*/ 1811944 h 5626964"/>
              <a:gd name="connsiteX14" fmla="*/ 312225 w 4905362"/>
              <a:gd name="connsiteY14" fmla="*/ 535208 h 5626964"/>
              <a:gd name="connsiteX15" fmla="*/ 1687201 w 4905362"/>
              <a:gd name="connsiteY15" fmla="*/ 27023 h 5626964"/>
              <a:gd name="connsiteX0" fmla="*/ 1687201 w 4899257"/>
              <a:gd name="connsiteY0" fmla="*/ 27023 h 5626964"/>
              <a:gd name="connsiteX1" fmla="*/ 3319363 w 4899257"/>
              <a:gd name="connsiteY1" fmla="*/ 148455 h 5626964"/>
              <a:gd name="connsiteX2" fmla="*/ 4537051 w 4899257"/>
              <a:gd name="connsiteY2" fmla="*/ 812768 h 5626964"/>
              <a:gd name="connsiteX3" fmla="*/ 4808824 w 4899257"/>
              <a:gd name="connsiteY3" fmla="*/ 1688176 h 5626964"/>
              <a:gd name="connsiteX4" fmla="*/ 4731757 w 4899257"/>
              <a:gd name="connsiteY4" fmla="*/ 4129957 h 5626964"/>
              <a:gd name="connsiteX5" fmla="*/ 3629440 w 4899257"/>
              <a:gd name="connsiteY5" fmla="*/ 5234272 h 5626964"/>
              <a:gd name="connsiteX6" fmla="*/ 3510306 w 4899257"/>
              <a:gd name="connsiteY6" fmla="*/ 5315373 h 5626964"/>
              <a:gd name="connsiteX7" fmla="*/ 3670796 w 4899257"/>
              <a:gd name="connsiteY7" fmla="*/ 5626958 h 5626964"/>
              <a:gd name="connsiteX8" fmla="*/ 2845853 w 4899257"/>
              <a:gd name="connsiteY8" fmla="*/ 5317816 h 5626964"/>
              <a:gd name="connsiteX9" fmla="*/ 2622421 w 4899257"/>
              <a:gd name="connsiteY9" fmla="*/ 5316505 h 5626964"/>
              <a:gd name="connsiteX10" fmla="*/ 1770683 w 4899257"/>
              <a:gd name="connsiteY10" fmla="*/ 5287984 h 5626964"/>
              <a:gd name="connsiteX11" fmla="*/ 816119 w 4899257"/>
              <a:gd name="connsiteY11" fmla="*/ 5036636 h 5626964"/>
              <a:gd name="connsiteX12" fmla="*/ 117446 w 4899257"/>
              <a:gd name="connsiteY12" fmla="*/ 3806892 h 5626964"/>
              <a:gd name="connsiteX13" fmla="*/ 1881 w 4899257"/>
              <a:gd name="connsiteY13" fmla="*/ 1811944 h 5626964"/>
              <a:gd name="connsiteX14" fmla="*/ 312225 w 4899257"/>
              <a:gd name="connsiteY14" fmla="*/ 535208 h 5626964"/>
              <a:gd name="connsiteX15" fmla="*/ 1687201 w 4899257"/>
              <a:gd name="connsiteY15" fmla="*/ 27023 h 5626964"/>
              <a:gd name="connsiteX0" fmla="*/ 1687201 w 4899257"/>
              <a:gd name="connsiteY0" fmla="*/ 27023 h 5626964"/>
              <a:gd name="connsiteX1" fmla="*/ 3319363 w 4899257"/>
              <a:gd name="connsiteY1" fmla="*/ 148455 h 5626964"/>
              <a:gd name="connsiteX2" fmla="*/ 4537051 w 4899257"/>
              <a:gd name="connsiteY2" fmla="*/ 812768 h 5626964"/>
              <a:gd name="connsiteX3" fmla="*/ 4808824 w 4899257"/>
              <a:gd name="connsiteY3" fmla="*/ 1688176 h 5626964"/>
              <a:gd name="connsiteX4" fmla="*/ 4731757 w 4899257"/>
              <a:gd name="connsiteY4" fmla="*/ 4129957 h 5626964"/>
              <a:gd name="connsiteX5" fmla="*/ 3629440 w 4899257"/>
              <a:gd name="connsiteY5" fmla="*/ 5234272 h 5626964"/>
              <a:gd name="connsiteX6" fmla="*/ 3510306 w 4899257"/>
              <a:gd name="connsiteY6" fmla="*/ 5315373 h 5626964"/>
              <a:gd name="connsiteX7" fmla="*/ 3670796 w 4899257"/>
              <a:gd name="connsiteY7" fmla="*/ 5626958 h 5626964"/>
              <a:gd name="connsiteX8" fmla="*/ 2845853 w 4899257"/>
              <a:gd name="connsiteY8" fmla="*/ 5317816 h 5626964"/>
              <a:gd name="connsiteX9" fmla="*/ 2622421 w 4899257"/>
              <a:gd name="connsiteY9" fmla="*/ 5316505 h 5626964"/>
              <a:gd name="connsiteX10" fmla="*/ 1770683 w 4899257"/>
              <a:gd name="connsiteY10" fmla="*/ 5287984 h 5626964"/>
              <a:gd name="connsiteX11" fmla="*/ 816119 w 4899257"/>
              <a:gd name="connsiteY11" fmla="*/ 5036636 h 5626964"/>
              <a:gd name="connsiteX12" fmla="*/ 117446 w 4899257"/>
              <a:gd name="connsiteY12" fmla="*/ 3806892 h 5626964"/>
              <a:gd name="connsiteX13" fmla="*/ 1881 w 4899257"/>
              <a:gd name="connsiteY13" fmla="*/ 1811944 h 5626964"/>
              <a:gd name="connsiteX14" fmla="*/ 312225 w 4899257"/>
              <a:gd name="connsiteY14" fmla="*/ 535208 h 5626964"/>
              <a:gd name="connsiteX15" fmla="*/ 1687201 w 4899257"/>
              <a:gd name="connsiteY15" fmla="*/ 27023 h 5626964"/>
              <a:gd name="connsiteX0" fmla="*/ 1687201 w 4892920"/>
              <a:gd name="connsiteY0" fmla="*/ 27023 h 5626964"/>
              <a:gd name="connsiteX1" fmla="*/ 3319363 w 4892920"/>
              <a:gd name="connsiteY1" fmla="*/ 148455 h 5626964"/>
              <a:gd name="connsiteX2" fmla="*/ 4537051 w 4892920"/>
              <a:gd name="connsiteY2" fmla="*/ 812768 h 5626964"/>
              <a:gd name="connsiteX3" fmla="*/ 4808824 w 4892920"/>
              <a:gd name="connsiteY3" fmla="*/ 1688176 h 5626964"/>
              <a:gd name="connsiteX4" fmla="*/ 4731757 w 4892920"/>
              <a:gd name="connsiteY4" fmla="*/ 4129957 h 5626964"/>
              <a:gd name="connsiteX5" fmla="*/ 3754302 w 4892920"/>
              <a:gd name="connsiteY5" fmla="*/ 5203893 h 5626964"/>
              <a:gd name="connsiteX6" fmla="*/ 3510306 w 4892920"/>
              <a:gd name="connsiteY6" fmla="*/ 5315373 h 5626964"/>
              <a:gd name="connsiteX7" fmla="*/ 3670796 w 4892920"/>
              <a:gd name="connsiteY7" fmla="*/ 5626958 h 5626964"/>
              <a:gd name="connsiteX8" fmla="*/ 2845853 w 4892920"/>
              <a:gd name="connsiteY8" fmla="*/ 5317816 h 5626964"/>
              <a:gd name="connsiteX9" fmla="*/ 2622421 w 4892920"/>
              <a:gd name="connsiteY9" fmla="*/ 5316505 h 5626964"/>
              <a:gd name="connsiteX10" fmla="*/ 1770683 w 4892920"/>
              <a:gd name="connsiteY10" fmla="*/ 5287984 h 5626964"/>
              <a:gd name="connsiteX11" fmla="*/ 816119 w 4892920"/>
              <a:gd name="connsiteY11" fmla="*/ 5036636 h 5626964"/>
              <a:gd name="connsiteX12" fmla="*/ 117446 w 4892920"/>
              <a:gd name="connsiteY12" fmla="*/ 3806892 h 5626964"/>
              <a:gd name="connsiteX13" fmla="*/ 1881 w 4892920"/>
              <a:gd name="connsiteY13" fmla="*/ 1811944 h 5626964"/>
              <a:gd name="connsiteX14" fmla="*/ 312225 w 4892920"/>
              <a:gd name="connsiteY14" fmla="*/ 535208 h 5626964"/>
              <a:gd name="connsiteX15" fmla="*/ 1687201 w 4892920"/>
              <a:gd name="connsiteY15" fmla="*/ 27023 h 5626964"/>
              <a:gd name="connsiteX0" fmla="*/ 1687201 w 4892920"/>
              <a:gd name="connsiteY0" fmla="*/ 27023 h 5626964"/>
              <a:gd name="connsiteX1" fmla="*/ 3319363 w 4892920"/>
              <a:gd name="connsiteY1" fmla="*/ 148455 h 5626964"/>
              <a:gd name="connsiteX2" fmla="*/ 4537051 w 4892920"/>
              <a:gd name="connsiteY2" fmla="*/ 812768 h 5626964"/>
              <a:gd name="connsiteX3" fmla="*/ 4808824 w 4892920"/>
              <a:gd name="connsiteY3" fmla="*/ 1688176 h 5626964"/>
              <a:gd name="connsiteX4" fmla="*/ 4731757 w 4892920"/>
              <a:gd name="connsiteY4" fmla="*/ 4129957 h 5626964"/>
              <a:gd name="connsiteX5" fmla="*/ 3754302 w 4892920"/>
              <a:gd name="connsiteY5" fmla="*/ 5203893 h 5626964"/>
              <a:gd name="connsiteX6" fmla="*/ 3510306 w 4892920"/>
              <a:gd name="connsiteY6" fmla="*/ 5315373 h 5626964"/>
              <a:gd name="connsiteX7" fmla="*/ 3670796 w 4892920"/>
              <a:gd name="connsiteY7" fmla="*/ 5626958 h 5626964"/>
              <a:gd name="connsiteX8" fmla="*/ 2845853 w 4892920"/>
              <a:gd name="connsiteY8" fmla="*/ 5317816 h 5626964"/>
              <a:gd name="connsiteX9" fmla="*/ 2622421 w 4892920"/>
              <a:gd name="connsiteY9" fmla="*/ 5316505 h 5626964"/>
              <a:gd name="connsiteX10" fmla="*/ 1770683 w 4892920"/>
              <a:gd name="connsiteY10" fmla="*/ 5287984 h 5626964"/>
              <a:gd name="connsiteX11" fmla="*/ 816119 w 4892920"/>
              <a:gd name="connsiteY11" fmla="*/ 5036636 h 5626964"/>
              <a:gd name="connsiteX12" fmla="*/ 117446 w 4892920"/>
              <a:gd name="connsiteY12" fmla="*/ 3806892 h 5626964"/>
              <a:gd name="connsiteX13" fmla="*/ 1881 w 4892920"/>
              <a:gd name="connsiteY13" fmla="*/ 1811944 h 5626964"/>
              <a:gd name="connsiteX14" fmla="*/ 312225 w 4892920"/>
              <a:gd name="connsiteY14" fmla="*/ 535208 h 5626964"/>
              <a:gd name="connsiteX15" fmla="*/ 1687201 w 4892920"/>
              <a:gd name="connsiteY15" fmla="*/ 27023 h 5626964"/>
              <a:gd name="connsiteX0" fmla="*/ 1687201 w 4892920"/>
              <a:gd name="connsiteY0" fmla="*/ 27023 h 5639115"/>
              <a:gd name="connsiteX1" fmla="*/ 3319363 w 4892920"/>
              <a:gd name="connsiteY1" fmla="*/ 148455 h 5639115"/>
              <a:gd name="connsiteX2" fmla="*/ 4537051 w 4892920"/>
              <a:gd name="connsiteY2" fmla="*/ 812768 h 5639115"/>
              <a:gd name="connsiteX3" fmla="*/ 4808824 w 4892920"/>
              <a:gd name="connsiteY3" fmla="*/ 1688176 h 5639115"/>
              <a:gd name="connsiteX4" fmla="*/ 4731757 w 4892920"/>
              <a:gd name="connsiteY4" fmla="*/ 4129957 h 5639115"/>
              <a:gd name="connsiteX5" fmla="*/ 3754302 w 4892920"/>
              <a:gd name="connsiteY5" fmla="*/ 5203893 h 5639115"/>
              <a:gd name="connsiteX6" fmla="*/ 3510306 w 4892920"/>
              <a:gd name="connsiteY6" fmla="*/ 5315373 h 5639115"/>
              <a:gd name="connsiteX7" fmla="*/ 3985664 w 4892920"/>
              <a:gd name="connsiteY7" fmla="*/ 5639110 h 5639115"/>
              <a:gd name="connsiteX8" fmla="*/ 2845853 w 4892920"/>
              <a:gd name="connsiteY8" fmla="*/ 5317816 h 5639115"/>
              <a:gd name="connsiteX9" fmla="*/ 2622421 w 4892920"/>
              <a:gd name="connsiteY9" fmla="*/ 5316505 h 5639115"/>
              <a:gd name="connsiteX10" fmla="*/ 1770683 w 4892920"/>
              <a:gd name="connsiteY10" fmla="*/ 5287984 h 5639115"/>
              <a:gd name="connsiteX11" fmla="*/ 816119 w 4892920"/>
              <a:gd name="connsiteY11" fmla="*/ 5036636 h 5639115"/>
              <a:gd name="connsiteX12" fmla="*/ 117446 w 4892920"/>
              <a:gd name="connsiteY12" fmla="*/ 3806892 h 5639115"/>
              <a:gd name="connsiteX13" fmla="*/ 1881 w 4892920"/>
              <a:gd name="connsiteY13" fmla="*/ 1811944 h 5639115"/>
              <a:gd name="connsiteX14" fmla="*/ 312225 w 4892920"/>
              <a:gd name="connsiteY14" fmla="*/ 535208 h 5639115"/>
              <a:gd name="connsiteX15" fmla="*/ 1687201 w 4892920"/>
              <a:gd name="connsiteY15" fmla="*/ 27023 h 5639115"/>
              <a:gd name="connsiteX0" fmla="*/ 1687201 w 4892920"/>
              <a:gd name="connsiteY0" fmla="*/ 27023 h 5639474"/>
              <a:gd name="connsiteX1" fmla="*/ 3319363 w 4892920"/>
              <a:gd name="connsiteY1" fmla="*/ 148455 h 5639474"/>
              <a:gd name="connsiteX2" fmla="*/ 4537051 w 4892920"/>
              <a:gd name="connsiteY2" fmla="*/ 812768 h 5639474"/>
              <a:gd name="connsiteX3" fmla="*/ 4808824 w 4892920"/>
              <a:gd name="connsiteY3" fmla="*/ 1688176 h 5639474"/>
              <a:gd name="connsiteX4" fmla="*/ 4731757 w 4892920"/>
              <a:gd name="connsiteY4" fmla="*/ 4129957 h 5639474"/>
              <a:gd name="connsiteX5" fmla="*/ 3754302 w 4892920"/>
              <a:gd name="connsiteY5" fmla="*/ 5203893 h 5639474"/>
              <a:gd name="connsiteX6" fmla="*/ 3635167 w 4892920"/>
              <a:gd name="connsiteY6" fmla="*/ 5260691 h 5639474"/>
              <a:gd name="connsiteX7" fmla="*/ 3985664 w 4892920"/>
              <a:gd name="connsiteY7" fmla="*/ 5639110 h 5639474"/>
              <a:gd name="connsiteX8" fmla="*/ 2845853 w 4892920"/>
              <a:gd name="connsiteY8" fmla="*/ 5317816 h 5639474"/>
              <a:gd name="connsiteX9" fmla="*/ 2622421 w 4892920"/>
              <a:gd name="connsiteY9" fmla="*/ 5316505 h 5639474"/>
              <a:gd name="connsiteX10" fmla="*/ 1770683 w 4892920"/>
              <a:gd name="connsiteY10" fmla="*/ 5287984 h 5639474"/>
              <a:gd name="connsiteX11" fmla="*/ 816119 w 4892920"/>
              <a:gd name="connsiteY11" fmla="*/ 5036636 h 5639474"/>
              <a:gd name="connsiteX12" fmla="*/ 117446 w 4892920"/>
              <a:gd name="connsiteY12" fmla="*/ 3806892 h 5639474"/>
              <a:gd name="connsiteX13" fmla="*/ 1881 w 4892920"/>
              <a:gd name="connsiteY13" fmla="*/ 1811944 h 5639474"/>
              <a:gd name="connsiteX14" fmla="*/ 312225 w 4892920"/>
              <a:gd name="connsiteY14" fmla="*/ 535208 h 5639474"/>
              <a:gd name="connsiteX15" fmla="*/ 1687201 w 4892920"/>
              <a:gd name="connsiteY15" fmla="*/ 27023 h 5639474"/>
              <a:gd name="connsiteX0" fmla="*/ 1687201 w 4888493"/>
              <a:gd name="connsiteY0" fmla="*/ 27023 h 5639474"/>
              <a:gd name="connsiteX1" fmla="*/ 3319363 w 4888493"/>
              <a:gd name="connsiteY1" fmla="*/ 148455 h 5639474"/>
              <a:gd name="connsiteX2" fmla="*/ 4537051 w 4888493"/>
              <a:gd name="connsiteY2" fmla="*/ 812768 h 5639474"/>
              <a:gd name="connsiteX3" fmla="*/ 4808824 w 4888493"/>
              <a:gd name="connsiteY3" fmla="*/ 1688176 h 5639474"/>
              <a:gd name="connsiteX4" fmla="*/ 4731757 w 4888493"/>
              <a:gd name="connsiteY4" fmla="*/ 4129957 h 5639474"/>
              <a:gd name="connsiteX5" fmla="*/ 3846590 w 4888493"/>
              <a:gd name="connsiteY5" fmla="*/ 5179590 h 5639474"/>
              <a:gd name="connsiteX6" fmla="*/ 3635167 w 4888493"/>
              <a:gd name="connsiteY6" fmla="*/ 5260691 h 5639474"/>
              <a:gd name="connsiteX7" fmla="*/ 3985664 w 4888493"/>
              <a:gd name="connsiteY7" fmla="*/ 5639110 h 5639474"/>
              <a:gd name="connsiteX8" fmla="*/ 2845853 w 4888493"/>
              <a:gd name="connsiteY8" fmla="*/ 5317816 h 5639474"/>
              <a:gd name="connsiteX9" fmla="*/ 2622421 w 4888493"/>
              <a:gd name="connsiteY9" fmla="*/ 5316505 h 5639474"/>
              <a:gd name="connsiteX10" fmla="*/ 1770683 w 4888493"/>
              <a:gd name="connsiteY10" fmla="*/ 5287984 h 5639474"/>
              <a:gd name="connsiteX11" fmla="*/ 816119 w 4888493"/>
              <a:gd name="connsiteY11" fmla="*/ 5036636 h 5639474"/>
              <a:gd name="connsiteX12" fmla="*/ 117446 w 4888493"/>
              <a:gd name="connsiteY12" fmla="*/ 3806892 h 5639474"/>
              <a:gd name="connsiteX13" fmla="*/ 1881 w 4888493"/>
              <a:gd name="connsiteY13" fmla="*/ 1811944 h 5639474"/>
              <a:gd name="connsiteX14" fmla="*/ 312225 w 4888493"/>
              <a:gd name="connsiteY14" fmla="*/ 535208 h 5639474"/>
              <a:gd name="connsiteX15" fmla="*/ 1687201 w 4888493"/>
              <a:gd name="connsiteY15" fmla="*/ 27023 h 5639474"/>
              <a:gd name="connsiteX0" fmla="*/ 1687201 w 4888493"/>
              <a:gd name="connsiteY0" fmla="*/ 27023 h 5639924"/>
              <a:gd name="connsiteX1" fmla="*/ 3319363 w 4888493"/>
              <a:gd name="connsiteY1" fmla="*/ 148455 h 5639924"/>
              <a:gd name="connsiteX2" fmla="*/ 4537051 w 4888493"/>
              <a:gd name="connsiteY2" fmla="*/ 812768 h 5639924"/>
              <a:gd name="connsiteX3" fmla="*/ 4808824 w 4888493"/>
              <a:gd name="connsiteY3" fmla="*/ 1688176 h 5639924"/>
              <a:gd name="connsiteX4" fmla="*/ 4731757 w 4888493"/>
              <a:gd name="connsiteY4" fmla="*/ 4129957 h 5639924"/>
              <a:gd name="connsiteX5" fmla="*/ 3846590 w 4888493"/>
              <a:gd name="connsiteY5" fmla="*/ 5179590 h 5639924"/>
              <a:gd name="connsiteX6" fmla="*/ 3635167 w 4888493"/>
              <a:gd name="connsiteY6" fmla="*/ 5260691 h 5639924"/>
              <a:gd name="connsiteX7" fmla="*/ 3985664 w 4888493"/>
              <a:gd name="connsiteY7" fmla="*/ 5639110 h 5639924"/>
              <a:gd name="connsiteX8" fmla="*/ 3160721 w 4888493"/>
              <a:gd name="connsiteY8" fmla="*/ 5342119 h 5639924"/>
              <a:gd name="connsiteX9" fmla="*/ 2622421 w 4888493"/>
              <a:gd name="connsiteY9" fmla="*/ 5316505 h 5639924"/>
              <a:gd name="connsiteX10" fmla="*/ 1770683 w 4888493"/>
              <a:gd name="connsiteY10" fmla="*/ 5287984 h 5639924"/>
              <a:gd name="connsiteX11" fmla="*/ 816119 w 4888493"/>
              <a:gd name="connsiteY11" fmla="*/ 5036636 h 5639924"/>
              <a:gd name="connsiteX12" fmla="*/ 117446 w 4888493"/>
              <a:gd name="connsiteY12" fmla="*/ 3806892 h 5639924"/>
              <a:gd name="connsiteX13" fmla="*/ 1881 w 4888493"/>
              <a:gd name="connsiteY13" fmla="*/ 1811944 h 5639924"/>
              <a:gd name="connsiteX14" fmla="*/ 312225 w 4888493"/>
              <a:gd name="connsiteY14" fmla="*/ 535208 h 5639924"/>
              <a:gd name="connsiteX15" fmla="*/ 1687201 w 4888493"/>
              <a:gd name="connsiteY15" fmla="*/ 27023 h 5639924"/>
              <a:gd name="connsiteX0" fmla="*/ 1687201 w 4888493"/>
              <a:gd name="connsiteY0" fmla="*/ 27023 h 5639924"/>
              <a:gd name="connsiteX1" fmla="*/ 3319363 w 4888493"/>
              <a:gd name="connsiteY1" fmla="*/ 148455 h 5639924"/>
              <a:gd name="connsiteX2" fmla="*/ 4537051 w 4888493"/>
              <a:gd name="connsiteY2" fmla="*/ 812768 h 5639924"/>
              <a:gd name="connsiteX3" fmla="*/ 4808824 w 4888493"/>
              <a:gd name="connsiteY3" fmla="*/ 1688176 h 5639924"/>
              <a:gd name="connsiteX4" fmla="*/ 4731757 w 4888493"/>
              <a:gd name="connsiteY4" fmla="*/ 4129957 h 5639924"/>
              <a:gd name="connsiteX5" fmla="*/ 3846590 w 4888493"/>
              <a:gd name="connsiteY5" fmla="*/ 5179590 h 5639924"/>
              <a:gd name="connsiteX6" fmla="*/ 3635167 w 4888493"/>
              <a:gd name="connsiteY6" fmla="*/ 5260691 h 5639924"/>
              <a:gd name="connsiteX7" fmla="*/ 3985664 w 4888493"/>
              <a:gd name="connsiteY7" fmla="*/ 5639110 h 5639924"/>
              <a:gd name="connsiteX8" fmla="*/ 3160721 w 4888493"/>
              <a:gd name="connsiteY8" fmla="*/ 5342119 h 5639924"/>
              <a:gd name="connsiteX9" fmla="*/ 2622421 w 4888493"/>
              <a:gd name="connsiteY9" fmla="*/ 5316505 h 5639924"/>
              <a:gd name="connsiteX10" fmla="*/ 1770683 w 4888493"/>
              <a:gd name="connsiteY10" fmla="*/ 5287984 h 5639924"/>
              <a:gd name="connsiteX11" fmla="*/ 816119 w 4888493"/>
              <a:gd name="connsiteY11" fmla="*/ 5036636 h 5639924"/>
              <a:gd name="connsiteX12" fmla="*/ 117446 w 4888493"/>
              <a:gd name="connsiteY12" fmla="*/ 3806892 h 5639924"/>
              <a:gd name="connsiteX13" fmla="*/ 1881 w 4888493"/>
              <a:gd name="connsiteY13" fmla="*/ 1811944 h 5639924"/>
              <a:gd name="connsiteX14" fmla="*/ 312225 w 4888493"/>
              <a:gd name="connsiteY14" fmla="*/ 535208 h 5639924"/>
              <a:gd name="connsiteX15" fmla="*/ 1687201 w 4888493"/>
              <a:gd name="connsiteY15" fmla="*/ 27023 h 5639924"/>
              <a:gd name="connsiteX0" fmla="*/ 1687201 w 4888493"/>
              <a:gd name="connsiteY0" fmla="*/ 27023 h 5639924"/>
              <a:gd name="connsiteX1" fmla="*/ 3319363 w 4888493"/>
              <a:gd name="connsiteY1" fmla="*/ 148455 h 5639924"/>
              <a:gd name="connsiteX2" fmla="*/ 4537051 w 4888493"/>
              <a:gd name="connsiteY2" fmla="*/ 812768 h 5639924"/>
              <a:gd name="connsiteX3" fmla="*/ 4808824 w 4888493"/>
              <a:gd name="connsiteY3" fmla="*/ 1688176 h 5639924"/>
              <a:gd name="connsiteX4" fmla="*/ 4731757 w 4888493"/>
              <a:gd name="connsiteY4" fmla="*/ 4129957 h 5639924"/>
              <a:gd name="connsiteX5" fmla="*/ 3846590 w 4888493"/>
              <a:gd name="connsiteY5" fmla="*/ 5179590 h 5639924"/>
              <a:gd name="connsiteX6" fmla="*/ 3635167 w 4888493"/>
              <a:gd name="connsiteY6" fmla="*/ 5260691 h 5639924"/>
              <a:gd name="connsiteX7" fmla="*/ 3985664 w 4888493"/>
              <a:gd name="connsiteY7" fmla="*/ 5639110 h 5639924"/>
              <a:gd name="connsiteX8" fmla="*/ 3160721 w 4888493"/>
              <a:gd name="connsiteY8" fmla="*/ 5342119 h 5639924"/>
              <a:gd name="connsiteX9" fmla="*/ 2611563 w 4888493"/>
              <a:gd name="connsiteY9" fmla="*/ 5334732 h 5639924"/>
              <a:gd name="connsiteX10" fmla="*/ 1770683 w 4888493"/>
              <a:gd name="connsiteY10" fmla="*/ 5287984 h 5639924"/>
              <a:gd name="connsiteX11" fmla="*/ 816119 w 4888493"/>
              <a:gd name="connsiteY11" fmla="*/ 5036636 h 5639924"/>
              <a:gd name="connsiteX12" fmla="*/ 117446 w 4888493"/>
              <a:gd name="connsiteY12" fmla="*/ 3806892 h 5639924"/>
              <a:gd name="connsiteX13" fmla="*/ 1881 w 4888493"/>
              <a:gd name="connsiteY13" fmla="*/ 1811944 h 5639924"/>
              <a:gd name="connsiteX14" fmla="*/ 312225 w 4888493"/>
              <a:gd name="connsiteY14" fmla="*/ 535208 h 5639924"/>
              <a:gd name="connsiteX15" fmla="*/ 1687201 w 4888493"/>
              <a:gd name="connsiteY15" fmla="*/ 27023 h 5639924"/>
              <a:gd name="connsiteX0" fmla="*/ 1687201 w 4888493"/>
              <a:gd name="connsiteY0" fmla="*/ 27023 h 5639924"/>
              <a:gd name="connsiteX1" fmla="*/ 3319363 w 4888493"/>
              <a:gd name="connsiteY1" fmla="*/ 148455 h 5639924"/>
              <a:gd name="connsiteX2" fmla="*/ 4537051 w 4888493"/>
              <a:gd name="connsiteY2" fmla="*/ 812768 h 5639924"/>
              <a:gd name="connsiteX3" fmla="*/ 4808824 w 4888493"/>
              <a:gd name="connsiteY3" fmla="*/ 1688176 h 5639924"/>
              <a:gd name="connsiteX4" fmla="*/ 4731757 w 4888493"/>
              <a:gd name="connsiteY4" fmla="*/ 4129957 h 5639924"/>
              <a:gd name="connsiteX5" fmla="*/ 3846590 w 4888493"/>
              <a:gd name="connsiteY5" fmla="*/ 5179590 h 5639924"/>
              <a:gd name="connsiteX6" fmla="*/ 3635167 w 4888493"/>
              <a:gd name="connsiteY6" fmla="*/ 5260691 h 5639924"/>
              <a:gd name="connsiteX7" fmla="*/ 3985664 w 4888493"/>
              <a:gd name="connsiteY7" fmla="*/ 5639110 h 5639924"/>
              <a:gd name="connsiteX8" fmla="*/ 3160721 w 4888493"/>
              <a:gd name="connsiteY8" fmla="*/ 5342119 h 5639924"/>
              <a:gd name="connsiteX9" fmla="*/ 2611563 w 4888493"/>
              <a:gd name="connsiteY9" fmla="*/ 5334732 h 5639924"/>
              <a:gd name="connsiteX10" fmla="*/ 1770683 w 4888493"/>
              <a:gd name="connsiteY10" fmla="*/ 5287984 h 5639924"/>
              <a:gd name="connsiteX11" fmla="*/ 816119 w 4888493"/>
              <a:gd name="connsiteY11" fmla="*/ 5036636 h 5639924"/>
              <a:gd name="connsiteX12" fmla="*/ 117446 w 4888493"/>
              <a:gd name="connsiteY12" fmla="*/ 3806892 h 5639924"/>
              <a:gd name="connsiteX13" fmla="*/ 1881 w 4888493"/>
              <a:gd name="connsiteY13" fmla="*/ 1811944 h 5639924"/>
              <a:gd name="connsiteX14" fmla="*/ 312225 w 4888493"/>
              <a:gd name="connsiteY14" fmla="*/ 535208 h 5639924"/>
              <a:gd name="connsiteX15" fmla="*/ 1687201 w 4888493"/>
              <a:gd name="connsiteY15" fmla="*/ 27023 h 5639924"/>
              <a:gd name="connsiteX0" fmla="*/ 1687201 w 4888493"/>
              <a:gd name="connsiteY0" fmla="*/ 27023 h 5640567"/>
              <a:gd name="connsiteX1" fmla="*/ 3319363 w 4888493"/>
              <a:gd name="connsiteY1" fmla="*/ 148455 h 5640567"/>
              <a:gd name="connsiteX2" fmla="*/ 4537051 w 4888493"/>
              <a:gd name="connsiteY2" fmla="*/ 812768 h 5640567"/>
              <a:gd name="connsiteX3" fmla="*/ 4808824 w 4888493"/>
              <a:gd name="connsiteY3" fmla="*/ 1688176 h 5640567"/>
              <a:gd name="connsiteX4" fmla="*/ 4731757 w 4888493"/>
              <a:gd name="connsiteY4" fmla="*/ 4129957 h 5640567"/>
              <a:gd name="connsiteX5" fmla="*/ 3846590 w 4888493"/>
              <a:gd name="connsiteY5" fmla="*/ 5179590 h 5640567"/>
              <a:gd name="connsiteX6" fmla="*/ 3743743 w 4888493"/>
              <a:gd name="connsiteY6" fmla="*/ 5230313 h 5640567"/>
              <a:gd name="connsiteX7" fmla="*/ 3985664 w 4888493"/>
              <a:gd name="connsiteY7" fmla="*/ 5639110 h 5640567"/>
              <a:gd name="connsiteX8" fmla="*/ 3160721 w 4888493"/>
              <a:gd name="connsiteY8" fmla="*/ 5342119 h 5640567"/>
              <a:gd name="connsiteX9" fmla="*/ 2611563 w 4888493"/>
              <a:gd name="connsiteY9" fmla="*/ 5334732 h 5640567"/>
              <a:gd name="connsiteX10" fmla="*/ 1770683 w 4888493"/>
              <a:gd name="connsiteY10" fmla="*/ 5287984 h 5640567"/>
              <a:gd name="connsiteX11" fmla="*/ 816119 w 4888493"/>
              <a:gd name="connsiteY11" fmla="*/ 5036636 h 5640567"/>
              <a:gd name="connsiteX12" fmla="*/ 117446 w 4888493"/>
              <a:gd name="connsiteY12" fmla="*/ 3806892 h 5640567"/>
              <a:gd name="connsiteX13" fmla="*/ 1881 w 4888493"/>
              <a:gd name="connsiteY13" fmla="*/ 1811944 h 5640567"/>
              <a:gd name="connsiteX14" fmla="*/ 312225 w 4888493"/>
              <a:gd name="connsiteY14" fmla="*/ 535208 h 5640567"/>
              <a:gd name="connsiteX15" fmla="*/ 1687201 w 4888493"/>
              <a:gd name="connsiteY15" fmla="*/ 27023 h 5640567"/>
              <a:gd name="connsiteX0" fmla="*/ 1687201 w 4888493"/>
              <a:gd name="connsiteY0" fmla="*/ 27023 h 5634541"/>
              <a:gd name="connsiteX1" fmla="*/ 3319363 w 4888493"/>
              <a:gd name="connsiteY1" fmla="*/ 148455 h 5634541"/>
              <a:gd name="connsiteX2" fmla="*/ 4537051 w 4888493"/>
              <a:gd name="connsiteY2" fmla="*/ 812768 h 5634541"/>
              <a:gd name="connsiteX3" fmla="*/ 4808824 w 4888493"/>
              <a:gd name="connsiteY3" fmla="*/ 1688176 h 5634541"/>
              <a:gd name="connsiteX4" fmla="*/ 4731757 w 4888493"/>
              <a:gd name="connsiteY4" fmla="*/ 4129957 h 5634541"/>
              <a:gd name="connsiteX5" fmla="*/ 3846590 w 4888493"/>
              <a:gd name="connsiteY5" fmla="*/ 5179590 h 5634541"/>
              <a:gd name="connsiteX6" fmla="*/ 3743743 w 4888493"/>
              <a:gd name="connsiteY6" fmla="*/ 5230313 h 5634541"/>
              <a:gd name="connsiteX7" fmla="*/ 4050809 w 4888493"/>
              <a:gd name="connsiteY7" fmla="*/ 5633034 h 5634541"/>
              <a:gd name="connsiteX8" fmla="*/ 3160721 w 4888493"/>
              <a:gd name="connsiteY8" fmla="*/ 5342119 h 5634541"/>
              <a:gd name="connsiteX9" fmla="*/ 2611563 w 4888493"/>
              <a:gd name="connsiteY9" fmla="*/ 5334732 h 5634541"/>
              <a:gd name="connsiteX10" fmla="*/ 1770683 w 4888493"/>
              <a:gd name="connsiteY10" fmla="*/ 5287984 h 5634541"/>
              <a:gd name="connsiteX11" fmla="*/ 816119 w 4888493"/>
              <a:gd name="connsiteY11" fmla="*/ 5036636 h 5634541"/>
              <a:gd name="connsiteX12" fmla="*/ 117446 w 4888493"/>
              <a:gd name="connsiteY12" fmla="*/ 3806892 h 5634541"/>
              <a:gd name="connsiteX13" fmla="*/ 1881 w 4888493"/>
              <a:gd name="connsiteY13" fmla="*/ 1811944 h 5634541"/>
              <a:gd name="connsiteX14" fmla="*/ 312225 w 4888493"/>
              <a:gd name="connsiteY14" fmla="*/ 535208 h 5634541"/>
              <a:gd name="connsiteX15" fmla="*/ 1687201 w 4888493"/>
              <a:gd name="connsiteY15" fmla="*/ 27023 h 5634541"/>
              <a:gd name="connsiteX0" fmla="*/ 1687201 w 4888493"/>
              <a:gd name="connsiteY0" fmla="*/ 27023 h 5637830"/>
              <a:gd name="connsiteX1" fmla="*/ 3319363 w 4888493"/>
              <a:gd name="connsiteY1" fmla="*/ 148455 h 5637830"/>
              <a:gd name="connsiteX2" fmla="*/ 4537051 w 4888493"/>
              <a:gd name="connsiteY2" fmla="*/ 812768 h 5637830"/>
              <a:gd name="connsiteX3" fmla="*/ 4808824 w 4888493"/>
              <a:gd name="connsiteY3" fmla="*/ 1688176 h 5637830"/>
              <a:gd name="connsiteX4" fmla="*/ 4731757 w 4888493"/>
              <a:gd name="connsiteY4" fmla="*/ 4129957 h 5637830"/>
              <a:gd name="connsiteX5" fmla="*/ 3846590 w 4888493"/>
              <a:gd name="connsiteY5" fmla="*/ 5179590 h 5637830"/>
              <a:gd name="connsiteX6" fmla="*/ 3743743 w 4888493"/>
              <a:gd name="connsiteY6" fmla="*/ 5230313 h 5637830"/>
              <a:gd name="connsiteX7" fmla="*/ 4050809 w 4888493"/>
              <a:gd name="connsiteY7" fmla="*/ 5633034 h 5637830"/>
              <a:gd name="connsiteX8" fmla="*/ 3160721 w 4888493"/>
              <a:gd name="connsiteY8" fmla="*/ 5342119 h 5637830"/>
              <a:gd name="connsiteX9" fmla="*/ 2611563 w 4888493"/>
              <a:gd name="connsiteY9" fmla="*/ 5334732 h 5637830"/>
              <a:gd name="connsiteX10" fmla="*/ 1770683 w 4888493"/>
              <a:gd name="connsiteY10" fmla="*/ 5287984 h 5637830"/>
              <a:gd name="connsiteX11" fmla="*/ 816119 w 4888493"/>
              <a:gd name="connsiteY11" fmla="*/ 5036636 h 5637830"/>
              <a:gd name="connsiteX12" fmla="*/ 117446 w 4888493"/>
              <a:gd name="connsiteY12" fmla="*/ 3806892 h 5637830"/>
              <a:gd name="connsiteX13" fmla="*/ 1881 w 4888493"/>
              <a:gd name="connsiteY13" fmla="*/ 1811944 h 5637830"/>
              <a:gd name="connsiteX14" fmla="*/ 312225 w 4888493"/>
              <a:gd name="connsiteY14" fmla="*/ 535208 h 5637830"/>
              <a:gd name="connsiteX15" fmla="*/ 1687201 w 4888493"/>
              <a:gd name="connsiteY15" fmla="*/ 27023 h 5637830"/>
              <a:gd name="connsiteX0" fmla="*/ 1687201 w 4884296"/>
              <a:gd name="connsiteY0" fmla="*/ 27023 h 5637830"/>
              <a:gd name="connsiteX1" fmla="*/ 3319363 w 4884296"/>
              <a:gd name="connsiteY1" fmla="*/ 148455 h 5637830"/>
              <a:gd name="connsiteX2" fmla="*/ 4537051 w 4884296"/>
              <a:gd name="connsiteY2" fmla="*/ 812768 h 5637830"/>
              <a:gd name="connsiteX3" fmla="*/ 4808824 w 4884296"/>
              <a:gd name="connsiteY3" fmla="*/ 1688176 h 5637830"/>
              <a:gd name="connsiteX4" fmla="*/ 4731757 w 4884296"/>
              <a:gd name="connsiteY4" fmla="*/ 4129957 h 5637830"/>
              <a:gd name="connsiteX5" fmla="*/ 3938879 w 4884296"/>
              <a:gd name="connsiteY5" fmla="*/ 5161363 h 5637830"/>
              <a:gd name="connsiteX6" fmla="*/ 3743743 w 4884296"/>
              <a:gd name="connsiteY6" fmla="*/ 5230313 h 5637830"/>
              <a:gd name="connsiteX7" fmla="*/ 4050809 w 4884296"/>
              <a:gd name="connsiteY7" fmla="*/ 5633034 h 5637830"/>
              <a:gd name="connsiteX8" fmla="*/ 3160721 w 4884296"/>
              <a:gd name="connsiteY8" fmla="*/ 5342119 h 5637830"/>
              <a:gd name="connsiteX9" fmla="*/ 2611563 w 4884296"/>
              <a:gd name="connsiteY9" fmla="*/ 5334732 h 5637830"/>
              <a:gd name="connsiteX10" fmla="*/ 1770683 w 4884296"/>
              <a:gd name="connsiteY10" fmla="*/ 5287984 h 5637830"/>
              <a:gd name="connsiteX11" fmla="*/ 816119 w 4884296"/>
              <a:gd name="connsiteY11" fmla="*/ 5036636 h 5637830"/>
              <a:gd name="connsiteX12" fmla="*/ 117446 w 4884296"/>
              <a:gd name="connsiteY12" fmla="*/ 3806892 h 5637830"/>
              <a:gd name="connsiteX13" fmla="*/ 1881 w 4884296"/>
              <a:gd name="connsiteY13" fmla="*/ 1811944 h 5637830"/>
              <a:gd name="connsiteX14" fmla="*/ 312225 w 4884296"/>
              <a:gd name="connsiteY14" fmla="*/ 535208 h 5637830"/>
              <a:gd name="connsiteX15" fmla="*/ 1687201 w 4884296"/>
              <a:gd name="connsiteY15" fmla="*/ 27023 h 5637830"/>
              <a:gd name="connsiteX0" fmla="*/ 1687201 w 4884296"/>
              <a:gd name="connsiteY0" fmla="*/ 27023 h 5634848"/>
              <a:gd name="connsiteX1" fmla="*/ 3319363 w 4884296"/>
              <a:gd name="connsiteY1" fmla="*/ 148455 h 5634848"/>
              <a:gd name="connsiteX2" fmla="*/ 4537051 w 4884296"/>
              <a:gd name="connsiteY2" fmla="*/ 812768 h 5634848"/>
              <a:gd name="connsiteX3" fmla="*/ 4808824 w 4884296"/>
              <a:gd name="connsiteY3" fmla="*/ 1688176 h 5634848"/>
              <a:gd name="connsiteX4" fmla="*/ 4731757 w 4884296"/>
              <a:gd name="connsiteY4" fmla="*/ 4129957 h 5634848"/>
              <a:gd name="connsiteX5" fmla="*/ 3938879 w 4884296"/>
              <a:gd name="connsiteY5" fmla="*/ 5161363 h 5634848"/>
              <a:gd name="connsiteX6" fmla="*/ 3803459 w 4884296"/>
              <a:gd name="connsiteY6" fmla="*/ 5218161 h 5634848"/>
              <a:gd name="connsiteX7" fmla="*/ 4050809 w 4884296"/>
              <a:gd name="connsiteY7" fmla="*/ 5633034 h 5634848"/>
              <a:gd name="connsiteX8" fmla="*/ 3160721 w 4884296"/>
              <a:gd name="connsiteY8" fmla="*/ 5342119 h 5634848"/>
              <a:gd name="connsiteX9" fmla="*/ 2611563 w 4884296"/>
              <a:gd name="connsiteY9" fmla="*/ 5334732 h 5634848"/>
              <a:gd name="connsiteX10" fmla="*/ 1770683 w 4884296"/>
              <a:gd name="connsiteY10" fmla="*/ 5287984 h 5634848"/>
              <a:gd name="connsiteX11" fmla="*/ 816119 w 4884296"/>
              <a:gd name="connsiteY11" fmla="*/ 5036636 h 5634848"/>
              <a:gd name="connsiteX12" fmla="*/ 117446 w 4884296"/>
              <a:gd name="connsiteY12" fmla="*/ 3806892 h 5634848"/>
              <a:gd name="connsiteX13" fmla="*/ 1881 w 4884296"/>
              <a:gd name="connsiteY13" fmla="*/ 1811944 h 5634848"/>
              <a:gd name="connsiteX14" fmla="*/ 312225 w 4884296"/>
              <a:gd name="connsiteY14" fmla="*/ 535208 h 5634848"/>
              <a:gd name="connsiteX15" fmla="*/ 1687201 w 4884296"/>
              <a:gd name="connsiteY15" fmla="*/ 27023 h 5634848"/>
              <a:gd name="connsiteX0" fmla="*/ 1687201 w 4884296"/>
              <a:gd name="connsiteY0" fmla="*/ 27023 h 5635010"/>
              <a:gd name="connsiteX1" fmla="*/ 3319363 w 4884296"/>
              <a:gd name="connsiteY1" fmla="*/ 148455 h 5635010"/>
              <a:gd name="connsiteX2" fmla="*/ 4537051 w 4884296"/>
              <a:gd name="connsiteY2" fmla="*/ 812768 h 5635010"/>
              <a:gd name="connsiteX3" fmla="*/ 4808824 w 4884296"/>
              <a:gd name="connsiteY3" fmla="*/ 1688176 h 5635010"/>
              <a:gd name="connsiteX4" fmla="*/ 4731757 w 4884296"/>
              <a:gd name="connsiteY4" fmla="*/ 4129957 h 5635010"/>
              <a:gd name="connsiteX5" fmla="*/ 3938879 w 4884296"/>
              <a:gd name="connsiteY5" fmla="*/ 5161363 h 5635010"/>
              <a:gd name="connsiteX6" fmla="*/ 3803459 w 4884296"/>
              <a:gd name="connsiteY6" fmla="*/ 5218161 h 5635010"/>
              <a:gd name="connsiteX7" fmla="*/ 4050809 w 4884296"/>
              <a:gd name="connsiteY7" fmla="*/ 5633034 h 5635010"/>
              <a:gd name="connsiteX8" fmla="*/ 3160721 w 4884296"/>
              <a:gd name="connsiteY8" fmla="*/ 5342119 h 5635010"/>
              <a:gd name="connsiteX9" fmla="*/ 2611563 w 4884296"/>
              <a:gd name="connsiteY9" fmla="*/ 5334732 h 5635010"/>
              <a:gd name="connsiteX10" fmla="*/ 1770683 w 4884296"/>
              <a:gd name="connsiteY10" fmla="*/ 5287984 h 5635010"/>
              <a:gd name="connsiteX11" fmla="*/ 816119 w 4884296"/>
              <a:gd name="connsiteY11" fmla="*/ 5036636 h 5635010"/>
              <a:gd name="connsiteX12" fmla="*/ 117446 w 4884296"/>
              <a:gd name="connsiteY12" fmla="*/ 3806892 h 5635010"/>
              <a:gd name="connsiteX13" fmla="*/ 1881 w 4884296"/>
              <a:gd name="connsiteY13" fmla="*/ 1811944 h 5635010"/>
              <a:gd name="connsiteX14" fmla="*/ 312225 w 4884296"/>
              <a:gd name="connsiteY14" fmla="*/ 535208 h 5635010"/>
              <a:gd name="connsiteX15" fmla="*/ 1687201 w 4884296"/>
              <a:gd name="connsiteY15" fmla="*/ 27023 h 5635010"/>
              <a:gd name="connsiteX0" fmla="*/ 1687201 w 4884296"/>
              <a:gd name="connsiteY0" fmla="*/ 27023 h 5590501"/>
              <a:gd name="connsiteX1" fmla="*/ 3319363 w 4884296"/>
              <a:gd name="connsiteY1" fmla="*/ 148455 h 5590501"/>
              <a:gd name="connsiteX2" fmla="*/ 4537051 w 4884296"/>
              <a:gd name="connsiteY2" fmla="*/ 812768 h 5590501"/>
              <a:gd name="connsiteX3" fmla="*/ 4808824 w 4884296"/>
              <a:gd name="connsiteY3" fmla="*/ 1688176 h 5590501"/>
              <a:gd name="connsiteX4" fmla="*/ 4731757 w 4884296"/>
              <a:gd name="connsiteY4" fmla="*/ 4129957 h 5590501"/>
              <a:gd name="connsiteX5" fmla="*/ 3938879 w 4884296"/>
              <a:gd name="connsiteY5" fmla="*/ 5161363 h 5590501"/>
              <a:gd name="connsiteX6" fmla="*/ 3803459 w 4884296"/>
              <a:gd name="connsiteY6" fmla="*/ 5218161 h 5590501"/>
              <a:gd name="connsiteX7" fmla="*/ 4131504 w 4884296"/>
              <a:gd name="connsiteY7" fmla="*/ 5587878 h 5590501"/>
              <a:gd name="connsiteX8" fmla="*/ 3160721 w 4884296"/>
              <a:gd name="connsiteY8" fmla="*/ 5342119 h 5590501"/>
              <a:gd name="connsiteX9" fmla="*/ 2611563 w 4884296"/>
              <a:gd name="connsiteY9" fmla="*/ 5334732 h 5590501"/>
              <a:gd name="connsiteX10" fmla="*/ 1770683 w 4884296"/>
              <a:gd name="connsiteY10" fmla="*/ 5287984 h 5590501"/>
              <a:gd name="connsiteX11" fmla="*/ 816119 w 4884296"/>
              <a:gd name="connsiteY11" fmla="*/ 5036636 h 5590501"/>
              <a:gd name="connsiteX12" fmla="*/ 117446 w 4884296"/>
              <a:gd name="connsiteY12" fmla="*/ 3806892 h 5590501"/>
              <a:gd name="connsiteX13" fmla="*/ 1881 w 4884296"/>
              <a:gd name="connsiteY13" fmla="*/ 1811944 h 5590501"/>
              <a:gd name="connsiteX14" fmla="*/ 312225 w 4884296"/>
              <a:gd name="connsiteY14" fmla="*/ 535208 h 5590501"/>
              <a:gd name="connsiteX15" fmla="*/ 1687201 w 4884296"/>
              <a:gd name="connsiteY15" fmla="*/ 27023 h 5590501"/>
              <a:gd name="connsiteX0" fmla="*/ 1687201 w 4884296"/>
              <a:gd name="connsiteY0" fmla="*/ 27023 h 5606059"/>
              <a:gd name="connsiteX1" fmla="*/ 3319363 w 4884296"/>
              <a:gd name="connsiteY1" fmla="*/ 148455 h 5606059"/>
              <a:gd name="connsiteX2" fmla="*/ 4537051 w 4884296"/>
              <a:gd name="connsiteY2" fmla="*/ 812768 h 5606059"/>
              <a:gd name="connsiteX3" fmla="*/ 4808824 w 4884296"/>
              <a:gd name="connsiteY3" fmla="*/ 1688176 h 5606059"/>
              <a:gd name="connsiteX4" fmla="*/ 4731757 w 4884296"/>
              <a:gd name="connsiteY4" fmla="*/ 4129957 h 5606059"/>
              <a:gd name="connsiteX5" fmla="*/ 3938879 w 4884296"/>
              <a:gd name="connsiteY5" fmla="*/ 5161363 h 5606059"/>
              <a:gd name="connsiteX6" fmla="*/ 3803459 w 4884296"/>
              <a:gd name="connsiteY6" fmla="*/ 5218161 h 5606059"/>
              <a:gd name="connsiteX7" fmla="*/ 4131504 w 4884296"/>
              <a:gd name="connsiteY7" fmla="*/ 5587878 h 5606059"/>
              <a:gd name="connsiteX8" fmla="*/ 3160721 w 4884296"/>
              <a:gd name="connsiteY8" fmla="*/ 5342119 h 5606059"/>
              <a:gd name="connsiteX9" fmla="*/ 2611563 w 4884296"/>
              <a:gd name="connsiteY9" fmla="*/ 5334732 h 5606059"/>
              <a:gd name="connsiteX10" fmla="*/ 1770683 w 4884296"/>
              <a:gd name="connsiteY10" fmla="*/ 5287984 h 5606059"/>
              <a:gd name="connsiteX11" fmla="*/ 816119 w 4884296"/>
              <a:gd name="connsiteY11" fmla="*/ 5036636 h 5606059"/>
              <a:gd name="connsiteX12" fmla="*/ 117446 w 4884296"/>
              <a:gd name="connsiteY12" fmla="*/ 3806892 h 5606059"/>
              <a:gd name="connsiteX13" fmla="*/ 1881 w 4884296"/>
              <a:gd name="connsiteY13" fmla="*/ 1811944 h 5606059"/>
              <a:gd name="connsiteX14" fmla="*/ 312225 w 4884296"/>
              <a:gd name="connsiteY14" fmla="*/ 535208 h 5606059"/>
              <a:gd name="connsiteX15" fmla="*/ 1687201 w 4884296"/>
              <a:gd name="connsiteY15" fmla="*/ 27023 h 5606059"/>
              <a:gd name="connsiteX0" fmla="*/ 1687201 w 4884296"/>
              <a:gd name="connsiteY0" fmla="*/ 27023 h 5606059"/>
              <a:gd name="connsiteX1" fmla="*/ 3319363 w 4884296"/>
              <a:gd name="connsiteY1" fmla="*/ 148455 h 5606059"/>
              <a:gd name="connsiteX2" fmla="*/ 4537051 w 4884296"/>
              <a:gd name="connsiteY2" fmla="*/ 812768 h 5606059"/>
              <a:gd name="connsiteX3" fmla="*/ 4808824 w 4884296"/>
              <a:gd name="connsiteY3" fmla="*/ 1688176 h 5606059"/>
              <a:gd name="connsiteX4" fmla="*/ 4731757 w 4884296"/>
              <a:gd name="connsiteY4" fmla="*/ 4129957 h 5606059"/>
              <a:gd name="connsiteX5" fmla="*/ 3938879 w 4884296"/>
              <a:gd name="connsiteY5" fmla="*/ 5161363 h 5606059"/>
              <a:gd name="connsiteX6" fmla="*/ 3803459 w 4884296"/>
              <a:gd name="connsiteY6" fmla="*/ 5218161 h 5606059"/>
              <a:gd name="connsiteX7" fmla="*/ 4131504 w 4884296"/>
              <a:gd name="connsiteY7" fmla="*/ 5587878 h 5606059"/>
              <a:gd name="connsiteX8" fmla="*/ 3160721 w 4884296"/>
              <a:gd name="connsiteY8" fmla="*/ 5342119 h 5606059"/>
              <a:gd name="connsiteX9" fmla="*/ 2611563 w 4884296"/>
              <a:gd name="connsiteY9" fmla="*/ 5334732 h 5606059"/>
              <a:gd name="connsiteX10" fmla="*/ 1770683 w 4884296"/>
              <a:gd name="connsiteY10" fmla="*/ 5287984 h 5606059"/>
              <a:gd name="connsiteX11" fmla="*/ 816119 w 4884296"/>
              <a:gd name="connsiteY11" fmla="*/ 5036636 h 5606059"/>
              <a:gd name="connsiteX12" fmla="*/ 117446 w 4884296"/>
              <a:gd name="connsiteY12" fmla="*/ 3806892 h 5606059"/>
              <a:gd name="connsiteX13" fmla="*/ 1881 w 4884296"/>
              <a:gd name="connsiteY13" fmla="*/ 1811944 h 5606059"/>
              <a:gd name="connsiteX14" fmla="*/ 312225 w 4884296"/>
              <a:gd name="connsiteY14" fmla="*/ 535208 h 5606059"/>
              <a:gd name="connsiteX15" fmla="*/ 1687201 w 4884296"/>
              <a:gd name="connsiteY15" fmla="*/ 27023 h 5606059"/>
              <a:gd name="connsiteX0" fmla="*/ 1687201 w 4884296"/>
              <a:gd name="connsiteY0" fmla="*/ 27023 h 5606059"/>
              <a:gd name="connsiteX1" fmla="*/ 3319363 w 4884296"/>
              <a:gd name="connsiteY1" fmla="*/ 148455 h 5606059"/>
              <a:gd name="connsiteX2" fmla="*/ 4537051 w 4884296"/>
              <a:gd name="connsiteY2" fmla="*/ 812768 h 5606059"/>
              <a:gd name="connsiteX3" fmla="*/ 4808824 w 4884296"/>
              <a:gd name="connsiteY3" fmla="*/ 1688176 h 5606059"/>
              <a:gd name="connsiteX4" fmla="*/ 4731757 w 4884296"/>
              <a:gd name="connsiteY4" fmla="*/ 4129957 h 5606059"/>
              <a:gd name="connsiteX5" fmla="*/ 3938879 w 4884296"/>
              <a:gd name="connsiteY5" fmla="*/ 5161363 h 5606059"/>
              <a:gd name="connsiteX6" fmla="*/ 3803459 w 4884296"/>
              <a:gd name="connsiteY6" fmla="*/ 5218161 h 5606059"/>
              <a:gd name="connsiteX7" fmla="*/ 4131504 w 4884296"/>
              <a:gd name="connsiteY7" fmla="*/ 5587878 h 5606059"/>
              <a:gd name="connsiteX8" fmla="*/ 3160721 w 4884296"/>
              <a:gd name="connsiteY8" fmla="*/ 5342119 h 5606059"/>
              <a:gd name="connsiteX9" fmla="*/ 2611563 w 4884296"/>
              <a:gd name="connsiteY9" fmla="*/ 5334732 h 5606059"/>
              <a:gd name="connsiteX10" fmla="*/ 1770683 w 4884296"/>
              <a:gd name="connsiteY10" fmla="*/ 5287984 h 5606059"/>
              <a:gd name="connsiteX11" fmla="*/ 816119 w 4884296"/>
              <a:gd name="connsiteY11" fmla="*/ 5036636 h 5606059"/>
              <a:gd name="connsiteX12" fmla="*/ 117446 w 4884296"/>
              <a:gd name="connsiteY12" fmla="*/ 3806892 h 5606059"/>
              <a:gd name="connsiteX13" fmla="*/ 1881 w 4884296"/>
              <a:gd name="connsiteY13" fmla="*/ 1811944 h 5606059"/>
              <a:gd name="connsiteX14" fmla="*/ 312225 w 4884296"/>
              <a:gd name="connsiteY14" fmla="*/ 535208 h 5606059"/>
              <a:gd name="connsiteX15" fmla="*/ 1687201 w 4884296"/>
              <a:gd name="connsiteY15" fmla="*/ 27023 h 5606059"/>
              <a:gd name="connsiteX0" fmla="*/ 1687201 w 4884296"/>
              <a:gd name="connsiteY0" fmla="*/ 27023 h 5571761"/>
              <a:gd name="connsiteX1" fmla="*/ 3319363 w 4884296"/>
              <a:gd name="connsiteY1" fmla="*/ 148455 h 5571761"/>
              <a:gd name="connsiteX2" fmla="*/ 4537051 w 4884296"/>
              <a:gd name="connsiteY2" fmla="*/ 812768 h 5571761"/>
              <a:gd name="connsiteX3" fmla="*/ 4808824 w 4884296"/>
              <a:gd name="connsiteY3" fmla="*/ 1688176 h 5571761"/>
              <a:gd name="connsiteX4" fmla="*/ 4731757 w 4884296"/>
              <a:gd name="connsiteY4" fmla="*/ 4129957 h 5571761"/>
              <a:gd name="connsiteX5" fmla="*/ 3938879 w 4884296"/>
              <a:gd name="connsiteY5" fmla="*/ 5161363 h 5571761"/>
              <a:gd name="connsiteX6" fmla="*/ 3803459 w 4884296"/>
              <a:gd name="connsiteY6" fmla="*/ 5218161 h 5571761"/>
              <a:gd name="connsiteX7" fmla="*/ 4252545 w 4884296"/>
              <a:gd name="connsiteY7" fmla="*/ 5550248 h 5571761"/>
              <a:gd name="connsiteX8" fmla="*/ 3160721 w 4884296"/>
              <a:gd name="connsiteY8" fmla="*/ 5342119 h 5571761"/>
              <a:gd name="connsiteX9" fmla="*/ 2611563 w 4884296"/>
              <a:gd name="connsiteY9" fmla="*/ 5334732 h 5571761"/>
              <a:gd name="connsiteX10" fmla="*/ 1770683 w 4884296"/>
              <a:gd name="connsiteY10" fmla="*/ 5287984 h 5571761"/>
              <a:gd name="connsiteX11" fmla="*/ 816119 w 4884296"/>
              <a:gd name="connsiteY11" fmla="*/ 5036636 h 5571761"/>
              <a:gd name="connsiteX12" fmla="*/ 117446 w 4884296"/>
              <a:gd name="connsiteY12" fmla="*/ 3806892 h 5571761"/>
              <a:gd name="connsiteX13" fmla="*/ 1881 w 4884296"/>
              <a:gd name="connsiteY13" fmla="*/ 1811944 h 5571761"/>
              <a:gd name="connsiteX14" fmla="*/ 312225 w 4884296"/>
              <a:gd name="connsiteY14" fmla="*/ 535208 h 5571761"/>
              <a:gd name="connsiteX15" fmla="*/ 1687201 w 4884296"/>
              <a:gd name="connsiteY15" fmla="*/ 27023 h 5571761"/>
              <a:gd name="connsiteX0" fmla="*/ 1687201 w 4878879"/>
              <a:gd name="connsiteY0" fmla="*/ 27023 h 5571761"/>
              <a:gd name="connsiteX1" fmla="*/ 3319363 w 4878879"/>
              <a:gd name="connsiteY1" fmla="*/ 148455 h 5571761"/>
              <a:gd name="connsiteX2" fmla="*/ 4537051 w 4878879"/>
              <a:gd name="connsiteY2" fmla="*/ 812768 h 5571761"/>
              <a:gd name="connsiteX3" fmla="*/ 4808824 w 4878879"/>
              <a:gd name="connsiteY3" fmla="*/ 1688176 h 5571761"/>
              <a:gd name="connsiteX4" fmla="*/ 4731757 w 4878879"/>
              <a:gd name="connsiteY4" fmla="*/ 4129957 h 5571761"/>
              <a:gd name="connsiteX5" fmla="*/ 4066645 w 4878879"/>
              <a:gd name="connsiteY5" fmla="*/ 5086104 h 5571761"/>
              <a:gd name="connsiteX6" fmla="*/ 3803459 w 4878879"/>
              <a:gd name="connsiteY6" fmla="*/ 5218161 h 5571761"/>
              <a:gd name="connsiteX7" fmla="*/ 4252545 w 4878879"/>
              <a:gd name="connsiteY7" fmla="*/ 5550248 h 5571761"/>
              <a:gd name="connsiteX8" fmla="*/ 3160721 w 4878879"/>
              <a:gd name="connsiteY8" fmla="*/ 5342119 h 5571761"/>
              <a:gd name="connsiteX9" fmla="*/ 2611563 w 4878879"/>
              <a:gd name="connsiteY9" fmla="*/ 5334732 h 5571761"/>
              <a:gd name="connsiteX10" fmla="*/ 1770683 w 4878879"/>
              <a:gd name="connsiteY10" fmla="*/ 5287984 h 5571761"/>
              <a:gd name="connsiteX11" fmla="*/ 816119 w 4878879"/>
              <a:gd name="connsiteY11" fmla="*/ 5036636 h 5571761"/>
              <a:gd name="connsiteX12" fmla="*/ 117446 w 4878879"/>
              <a:gd name="connsiteY12" fmla="*/ 3806892 h 5571761"/>
              <a:gd name="connsiteX13" fmla="*/ 1881 w 4878879"/>
              <a:gd name="connsiteY13" fmla="*/ 1811944 h 5571761"/>
              <a:gd name="connsiteX14" fmla="*/ 312225 w 4878879"/>
              <a:gd name="connsiteY14" fmla="*/ 535208 h 5571761"/>
              <a:gd name="connsiteX15" fmla="*/ 1687201 w 4878879"/>
              <a:gd name="connsiteY15" fmla="*/ 27023 h 5571761"/>
              <a:gd name="connsiteX0" fmla="*/ 1687201 w 4878879"/>
              <a:gd name="connsiteY0" fmla="*/ 27023 h 5555643"/>
              <a:gd name="connsiteX1" fmla="*/ 3319363 w 4878879"/>
              <a:gd name="connsiteY1" fmla="*/ 148455 h 5555643"/>
              <a:gd name="connsiteX2" fmla="*/ 4537051 w 4878879"/>
              <a:gd name="connsiteY2" fmla="*/ 812768 h 5555643"/>
              <a:gd name="connsiteX3" fmla="*/ 4808824 w 4878879"/>
              <a:gd name="connsiteY3" fmla="*/ 1688176 h 5555643"/>
              <a:gd name="connsiteX4" fmla="*/ 4731757 w 4878879"/>
              <a:gd name="connsiteY4" fmla="*/ 4129957 h 5555643"/>
              <a:gd name="connsiteX5" fmla="*/ 4066645 w 4878879"/>
              <a:gd name="connsiteY5" fmla="*/ 5086104 h 5555643"/>
              <a:gd name="connsiteX6" fmla="*/ 3884153 w 4878879"/>
              <a:gd name="connsiteY6" fmla="*/ 5173005 h 5555643"/>
              <a:gd name="connsiteX7" fmla="*/ 4252545 w 4878879"/>
              <a:gd name="connsiteY7" fmla="*/ 5550248 h 5555643"/>
              <a:gd name="connsiteX8" fmla="*/ 3160721 w 4878879"/>
              <a:gd name="connsiteY8" fmla="*/ 5342119 h 5555643"/>
              <a:gd name="connsiteX9" fmla="*/ 2611563 w 4878879"/>
              <a:gd name="connsiteY9" fmla="*/ 5334732 h 5555643"/>
              <a:gd name="connsiteX10" fmla="*/ 1770683 w 4878879"/>
              <a:gd name="connsiteY10" fmla="*/ 5287984 h 5555643"/>
              <a:gd name="connsiteX11" fmla="*/ 816119 w 4878879"/>
              <a:gd name="connsiteY11" fmla="*/ 5036636 h 5555643"/>
              <a:gd name="connsiteX12" fmla="*/ 117446 w 4878879"/>
              <a:gd name="connsiteY12" fmla="*/ 3806892 h 5555643"/>
              <a:gd name="connsiteX13" fmla="*/ 1881 w 4878879"/>
              <a:gd name="connsiteY13" fmla="*/ 1811944 h 5555643"/>
              <a:gd name="connsiteX14" fmla="*/ 312225 w 4878879"/>
              <a:gd name="connsiteY14" fmla="*/ 535208 h 5555643"/>
              <a:gd name="connsiteX15" fmla="*/ 1687201 w 4878879"/>
              <a:gd name="connsiteY15" fmla="*/ 27023 h 5555643"/>
              <a:gd name="connsiteX0" fmla="*/ 1687201 w 4878879"/>
              <a:gd name="connsiteY0" fmla="*/ 27023 h 5555643"/>
              <a:gd name="connsiteX1" fmla="*/ 3319363 w 4878879"/>
              <a:gd name="connsiteY1" fmla="*/ 148455 h 5555643"/>
              <a:gd name="connsiteX2" fmla="*/ 4537051 w 4878879"/>
              <a:gd name="connsiteY2" fmla="*/ 812768 h 5555643"/>
              <a:gd name="connsiteX3" fmla="*/ 4808824 w 4878879"/>
              <a:gd name="connsiteY3" fmla="*/ 1688176 h 5555643"/>
              <a:gd name="connsiteX4" fmla="*/ 4731757 w 4878879"/>
              <a:gd name="connsiteY4" fmla="*/ 4129957 h 5555643"/>
              <a:gd name="connsiteX5" fmla="*/ 4066645 w 4878879"/>
              <a:gd name="connsiteY5" fmla="*/ 5086104 h 5555643"/>
              <a:gd name="connsiteX6" fmla="*/ 3884153 w 4878879"/>
              <a:gd name="connsiteY6" fmla="*/ 5173005 h 5555643"/>
              <a:gd name="connsiteX7" fmla="*/ 4252545 w 4878879"/>
              <a:gd name="connsiteY7" fmla="*/ 5550248 h 5555643"/>
              <a:gd name="connsiteX8" fmla="*/ 3261589 w 4878879"/>
              <a:gd name="connsiteY8" fmla="*/ 5342119 h 5555643"/>
              <a:gd name="connsiteX9" fmla="*/ 2611563 w 4878879"/>
              <a:gd name="connsiteY9" fmla="*/ 5334732 h 5555643"/>
              <a:gd name="connsiteX10" fmla="*/ 1770683 w 4878879"/>
              <a:gd name="connsiteY10" fmla="*/ 5287984 h 5555643"/>
              <a:gd name="connsiteX11" fmla="*/ 816119 w 4878879"/>
              <a:gd name="connsiteY11" fmla="*/ 5036636 h 5555643"/>
              <a:gd name="connsiteX12" fmla="*/ 117446 w 4878879"/>
              <a:gd name="connsiteY12" fmla="*/ 3806892 h 5555643"/>
              <a:gd name="connsiteX13" fmla="*/ 1881 w 4878879"/>
              <a:gd name="connsiteY13" fmla="*/ 1811944 h 5555643"/>
              <a:gd name="connsiteX14" fmla="*/ 312225 w 4878879"/>
              <a:gd name="connsiteY14" fmla="*/ 535208 h 5555643"/>
              <a:gd name="connsiteX15" fmla="*/ 1687201 w 4878879"/>
              <a:gd name="connsiteY15" fmla="*/ 27023 h 5555643"/>
              <a:gd name="connsiteX0" fmla="*/ 1687201 w 4878879"/>
              <a:gd name="connsiteY0" fmla="*/ 27023 h 5562662"/>
              <a:gd name="connsiteX1" fmla="*/ 3319363 w 4878879"/>
              <a:gd name="connsiteY1" fmla="*/ 148455 h 5562662"/>
              <a:gd name="connsiteX2" fmla="*/ 4537051 w 4878879"/>
              <a:gd name="connsiteY2" fmla="*/ 812768 h 5562662"/>
              <a:gd name="connsiteX3" fmla="*/ 4808824 w 4878879"/>
              <a:gd name="connsiteY3" fmla="*/ 1688176 h 5562662"/>
              <a:gd name="connsiteX4" fmla="*/ 4731757 w 4878879"/>
              <a:gd name="connsiteY4" fmla="*/ 4129957 h 5562662"/>
              <a:gd name="connsiteX5" fmla="*/ 4066645 w 4878879"/>
              <a:gd name="connsiteY5" fmla="*/ 5086104 h 5562662"/>
              <a:gd name="connsiteX6" fmla="*/ 3884153 w 4878879"/>
              <a:gd name="connsiteY6" fmla="*/ 5173005 h 5562662"/>
              <a:gd name="connsiteX7" fmla="*/ 4252545 w 4878879"/>
              <a:gd name="connsiteY7" fmla="*/ 5550248 h 5562662"/>
              <a:gd name="connsiteX8" fmla="*/ 3261589 w 4878879"/>
              <a:gd name="connsiteY8" fmla="*/ 5342119 h 5562662"/>
              <a:gd name="connsiteX9" fmla="*/ 2611563 w 4878879"/>
              <a:gd name="connsiteY9" fmla="*/ 5334732 h 5562662"/>
              <a:gd name="connsiteX10" fmla="*/ 1770683 w 4878879"/>
              <a:gd name="connsiteY10" fmla="*/ 5287984 h 5562662"/>
              <a:gd name="connsiteX11" fmla="*/ 816119 w 4878879"/>
              <a:gd name="connsiteY11" fmla="*/ 5036636 h 5562662"/>
              <a:gd name="connsiteX12" fmla="*/ 117446 w 4878879"/>
              <a:gd name="connsiteY12" fmla="*/ 3806892 h 5562662"/>
              <a:gd name="connsiteX13" fmla="*/ 1881 w 4878879"/>
              <a:gd name="connsiteY13" fmla="*/ 1811944 h 5562662"/>
              <a:gd name="connsiteX14" fmla="*/ 312225 w 4878879"/>
              <a:gd name="connsiteY14" fmla="*/ 535208 h 5562662"/>
              <a:gd name="connsiteX15" fmla="*/ 1687201 w 4878879"/>
              <a:gd name="connsiteY15" fmla="*/ 27023 h 5562662"/>
              <a:gd name="connsiteX0" fmla="*/ 1687201 w 4878879"/>
              <a:gd name="connsiteY0" fmla="*/ 27023 h 5556652"/>
              <a:gd name="connsiteX1" fmla="*/ 3319363 w 4878879"/>
              <a:gd name="connsiteY1" fmla="*/ 148455 h 5556652"/>
              <a:gd name="connsiteX2" fmla="*/ 4537051 w 4878879"/>
              <a:gd name="connsiteY2" fmla="*/ 812768 h 5556652"/>
              <a:gd name="connsiteX3" fmla="*/ 4808824 w 4878879"/>
              <a:gd name="connsiteY3" fmla="*/ 1688176 h 5556652"/>
              <a:gd name="connsiteX4" fmla="*/ 4731757 w 4878879"/>
              <a:gd name="connsiteY4" fmla="*/ 4129957 h 5556652"/>
              <a:gd name="connsiteX5" fmla="*/ 4066645 w 4878879"/>
              <a:gd name="connsiteY5" fmla="*/ 5086104 h 5556652"/>
              <a:gd name="connsiteX6" fmla="*/ 3884153 w 4878879"/>
              <a:gd name="connsiteY6" fmla="*/ 5173005 h 5556652"/>
              <a:gd name="connsiteX7" fmla="*/ 4252545 w 4878879"/>
              <a:gd name="connsiteY7" fmla="*/ 5550248 h 5556652"/>
              <a:gd name="connsiteX8" fmla="*/ 3261589 w 4878879"/>
              <a:gd name="connsiteY8" fmla="*/ 5342119 h 5556652"/>
              <a:gd name="connsiteX9" fmla="*/ 2611563 w 4878879"/>
              <a:gd name="connsiteY9" fmla="*/ 5334732 h 5556652"/>
              <a:gd name="connsiteX10" fmla="*/ 1770683 w 4878879"/>
              <a:gd name="connsiteY10" fmla="*/ 5287984 h 5556652"/>
              <a:gd name="connsiteX11" fmla="*/ 816119 w 4878879"/>
              <a:gd name="connsiteY11" fmla="*/ 5036636 h 5556652"/>
              <a:gd name="connsiteX12" fmla="*/ 117446 w 4878879"/>
              <a:gd name="connsiteY12" fmla="*/ 3806892 h 5556652"/>
              <a:gd name="connsiteX13" fmla="*/ 1881 w 4878879"/>
              <a:gd name="connsiteY13" fmla="*/ 1811944 h 5556652"/>
              <a:gd name="connsiteX14" fmla="*/ 312225 w 4878879"/>
              <a:gd name="connsiteY14" fmla="*/ 535208 h 5556652"/>
              <a:gd name="connsiteX15" fmla="*/ 1687201 w 4878879"/>
              <a:gd name="connsiteY15" fmla="*/ 27023 h 5556652"/>
              <a:gd name="connsiteX0" fmla="*/ 1687201 w 4878879"/>
              <a:gd name="connsiteY0" fmla="*/ 27023 h 5561600"/>
              <a:gd name="connsiteX1" fmla="*/ 3319363 w 4878879"/>
              <a:gd name="connsiteY1" fmla="*/ 148455 h 5561600"/>
              <a:gd name="connsiteX2" fmla="*/ 4537051 w 4878879"/>
              <a:gd name="connsiteY2" fmla="*/ 812768 h 5561600"/>
              <a:gd name="connsiteX3" fmla="*/ 4808824 w 4878879"/>
              <a:gd name="connsiteY3" fmla="*/ 1688176 h 5561600"/>
              <a:gd name="connsiteX4" fmla="*/ 4731757 w 4878879"/>
              <a:gd name="connsiteY4" fmla="*/ 4129957 h 5561600"/>
              <a:gd name="connsiteX5" fmla="*/ 4066645 w 4878879"/>
              <a:gd name="connsiteY5" fmla="*/ 5086104 h 5561600"/>
              <a:gd name="connsiteX6" fmla="*/ 3904327 w 4878879"/>
              <a:gd name="connsiteY6" fmla="*/ 5188057 h 5561600"/>
              <a:gd name="connsiteX7" fmla="*/ 4252545 w 4878879"/>
              <a:gd name="connsiteY7" fmla="*/ 5550248 h 5561600"/>
              <a:gd name="connsiteX8" fmla="*/ 3261589 w 4878879"/>
              <a:gd name="connsiteY8" fmla="*/ 5342119 h 5561600"/>
              <a:gd name="connsiteX9" fmla="*/ 2611563 w 4878879"/>
              <a:gd name="connsiteY9" fmla="*/ 5334732 h 5561600"/>
              <a:gd name="connsiteX10" fmla="*/ 1770683 w 4878879"/>
              <a:gd name="connsiteY10" fmla="*/ 5287984 h 5561600"/>
              <a:gd name="connsiteX11" fmla="*/ 816119 w 4878879"/>
              <a:gd name="connsiteY11" fmla="*/ 5036636 h 5561600"/>
              <a:gd name="connsiteX12" fmla="*/ 117446 w 4878879"/>
              <a:gd name="connsiteY12" fmla="*/ 3806892 h 5561600"/>
              <a:gd name="connsiteX13" fmla="*/ 1881 w 4878879"/>
              <a:gd name="connsiteY13" fmla="*/ 1811944 h 5561600"/>
              <a:gd name="connsiteX14" fmla="*/ 312225 w 4878879"/>
              <a:gd name="connsiteY14" fmla="*/ 535208 h 5561600"/>
              <a:gd name="connsiteX15" fmla="*/ 1687201 w 4878879"/>
              <a:gd name="connsiteY15" fmla="*/ 27023 h 5561600"/>
              <a:gd name="connsiteX0" fmla="*/ 1687201 w 4878879"/>
              <a:gd name="connsiteY0" fmla="*/ 27023 h 5559489"/>
              <a:gd name="connsiteX1" fmla="*/ 3319363 w 4878879"/>
              <a:gd name="connsiteY1" fmla="*/ 148455 h 5559489"/>
              <a:gd name="connsiteX2" fmla="*/ 4537051 w 4878879"/>
              <a:gd name="connsiteY2" fmla="*/ 812768 h 5559489"/>
              <a:gd name="connsiteX3" fmla="*/ 4808824 w 4878879"/>
              <a:gd name="connsiteY3" fmla="*/ 1688176 h 5559489"/>
              <a:gd name="connsiteX4" fmla="*/ 4731757 w 4878879"/>
              <a:gd name="connsiteY4" fmla="*/ 4129957 h 5559489"/>
              <a:gd name="connsiteX5" fmla="*/ 4066645 w 4878879"/>
              <a:gd name="connsiteY5" fmla="*/ 5086104 h 5559489"/>
              <a:gd name="connsiteX6" fmla="*/ 3917777 w 4878879"/>
              <a:gd name="connsiteY6" fmla="*/ 5218161 h 5559489"/>
              <a:gd name="connsiteX7" fmla="*/ 4252545 w 4878879"/>
              <a:gd name="connsiteY7" fmla="*/ 5550248 h 5559489"/>
              <a:gd name="connsiteX8" fmla="*/ 3261589 w 4878879"/>
              <a:gd name="connsiteY8" fmla="*/ 5342119 h 5559489"/>
              <a:gd name="connsiteX9" fmla="*/ 2611563 w 4878879"/>
              <a:gd name="connsiteY9" fmla="*/ 5334732 h 5559489"/>
              <a:gd name="connsiteX10" fmla="*/ 1770683 w 4878879"/>
              <a:gd name="connsiteY10" fmla="*/ 5287984 h 5559489"/>
              <a:gd name="connsiteX11" fmla="*/ 816119 w 4878879"/>
              <a:gd name="connsiteY11" fmla="*/ 5036636 h 5559489"/>
              <a:gd name="connsiteX12" fmla="*/ 117446 w 4878879"/>
              <a:gd name="connsiteY12" fmla="*/ 3806892 h 5559489"/>
              <a:gd name="connsiteX13" fmla="*/ 1881 w 4878879"/>
              <a:gd name="connsiteY13" fmla="*/ 1811944 h 5559489"/>
              <a:gd name="connsiteX14" fmla="*/ 312225 w 4878879"/>
              <a:gd name="connsiteY14" fmla="*/ 535208 h 5559489"/>
              <a:gd name="connsiteX15" fmla="*/ 1687201 w 4878879"/>
              <a:gd name="connsiteY15" fmla="*/ 27023 h 5559489"/>
              <a:gd name="connsiteX0" fmla="*/ 1687201 w 4876214"/>
              <a:gd name="connsiteY0" fmla="*/ 27023 h 5559489"/>
              <a:gd name="connsiteX1" fmla="*/ 3319363 w 4876214"/>
              <a:gd name="connsiteY1" fmla="*/ 148455 h 5559489"/>
              <a:gd name="connsiteX2" fmla="*/ 4537051 w 4876214"/>
              <a:gd name="connsiteY2" fmla="*/ 812768 h 5559489"/>
              <a:gd name="connsiteX3" fmla="*/ 4808824 w 4876214"/>
              <a:gd name="connsiteY3" fmla="*/ 1688176 h 5559489"/>
              <a:gd name="connsiteX4" fmla="*/ 4731757 w 4876214"/>
              <a:gd name="connsiteY4" fmla="*/ 4129957 h 5559489"/>
              <a:gd name="connsiteX5" fmla="*/ 4133891 w 4876214"/>
              <a:gd name="connsiteY5" fmla="*/ 5071052 h 5559489"/>
              <a:gd name="connsiteX6" fmla="*/ 3917777 w 4876214"/>
              <a:gd name="connsiteY6" fmla="*/ 5218161 h 5559489"/>
              <a:gd name="connsiteX7" fmla="*/ 4252545 w 4876214"/>
              <a:gd name="connsiteY7" fmla="*/ 5550248 h 5559489"/>
              <a:gd name="connsiteX8" fmla="*/ 3261589 w 4876214"/>
              <a:gd name="connsiteY8" fmla="*/ 5342119 h 5559489"/>
              <a:gd name="connsiteX9" fmla="*/ 2611563 w 4876214"/>
              <a:gd name="connsiteY9" fmla="*/ 5334732 h 5559489"/>
              <a:gd name="connsiteX10" fmla="*/ 1770683 w 4876214"/>
              <a:gd name="connsiteY10" fmla="*/ 5287984 h 5559489"/>
              <a:gd name="connsiteX11" fmla="*/ 816119 w 4876214"/>
              <a:gd name="connsiteY11" fmla="*/ 5036636 h 5559489"/>
              <a:gd name="connsiteX12" fmla="*/ 117446 w 4876214"/>
              <a:gd name="connsiteY12" fmla="*/ 3806892 h 5559489"/>
              <a:gd name="connsiteX13" fmla="*/ 1881 w 4876214"/>
              <a:gd name="connsiteY13" fmla="*/ 1811944 h 5559489"/>
              <a:gd name="connsiteX14" fmla="*/ 312225 w 4876214"/>
              <a:gd name="connsiteY14" fmla="*/ 535208 h 5559489"/>
              <a:gd name="connsiteX15" fmla="*/ 1687201 w 4876214"/>
              <a:gd name="connsiteY15" fmla="*/ 27023 h 5559489"/>
              <a:gd name="connsiteX0" fmla="*/ 1687201 w 4876214"/>
              <a:gd name="connsiteY0" fmla="*/ 27023 h 5559489"/>
              <a:gd name="connsiteX1" fmla="*/ 3319363 w 4876214"/>
              <a:gd name="connsiteY1" fmla="*/ 148455 h 5559489"/>
              <a:gd name="connsiteX2" fmla="*/ 4537051 w 4876214"/>
              <a:gd name="connsiteY2" fmla="*/ 812768 h 5559489"/>
              <a:gd name="connsiteX3" fmla="*/ 4808824 w 4876214"/>
              <a:gd name="connsiteY3" fmla="*/ 1688176 h 5559489"/>
              <a:gd name="connsiteX4" fmla="*/ 4731757 w 4876214"/>
              <a:gd name="connsiteY4" fmla="*/ 4129957 h 5559489"/>
              <a:gd name="connsiteX5" fmla="*/ 4133891 w 4876214"/>
              <a:gd name="connsiteY5" fmla="*/ 5071052 h 5559489"/>
              <a:gd name="connsiteX6" fmla="*/ 3917777 w 4876214"/>
              <a:gd name="connsiteY6" fmla="*/ 5218161 h 5559489"/>
              <a:gd name="connsiteX7" fmla="*/ 4252545 w 4876214"/>
              <a:gd name="connsiteY7" fmla="*/ 5550248 h 5559489"/>
              <a:gd name="connsiteX8" fmla="*/ 3261589 w 4876214"/>
              <a:gd name="connsiteY8" fmla="*/ 5342119 h 5559489"/>
              <a:gd name="connsiteX9" fmla="*/ 2611563 w 4876214"/>
              <a:gd name="connsiteY9" fmla="*/ 5334732 h 5559489"/>
              <a:gd name="connsiteX10" fmla="*/ 1770683 w 4876214"/>
              <a:gd name="connsiteY10" fmla="*/ 5287984 h 5559489"/>
              <a:gd name="connsiteX11" fmla="*/ 816119 w 4876214"/>
              <a:gd name="connsiteY11" fmla="*/ 5036636 h 5559489"/>
              <a:gd name="connsiteX12" fmla="*/ 117446 w 4876214"/>
              <a:gd name="connsiteY12" fmla="*/ 3806892 h 5559489"/>
              <a:gd name="connsiteX13" fmla="*/ 1881 w 4876214"/>
              <a:gd name="connsiteY13" fmla="*/ 1811944 h 5559489"/>
              <a:gd name="connsiteX14" fmla="*/ 312225 w 4876214"/>
              <a:gd name="connsiteY14" fmla="*/ 535208 h 5559489"/>
              <a:gd name="connsiteX15" fmla="*/ 1687201 w 4876214"/>
              <a:gd name="connsiteY15" fmla="*/ 27023 h 5559489"/>
              <a:gd name="connsiteX0" fmla="*/ 1687201 w 4876214"/>
              <a:gd name="connsiteY0" fmla="*/ 27023 h 5559489"/>
              <a:gd name="connsiteX1" fmla="*/ 3319363 w 4876214"/>
              <a:gd name="connsiteY1" fmla="*/ 148455 h 5559489"/>
              <a:gd name="connsiteX2" fmla="*/ 4537051 w 4876214"/>
              <a:gd name="connsiteY2" fmla="*/ 812768 h 5559489"/>
              <a:gd name="connsiteX3" fmla="*/ 4808824 w 4876214"/>
              <a:gd name="connsiteY3" fmla="*/ 1688176 h 5559489"/>
              <a:gd name="connsiteX4" fmla="*/ 4731757 w 4876214"/>
              <a:gd name="connsiteY4" fmla="*/ 4129957 h 5559489"/>
              <a:gd name="connsiteX5" fmla="*/ 4133891 w 4876214"/>
              <a:gd name="connsiteY5" fmla="*/ 5071052 h 5559489"/>
              <a:gd name="connsiteX6" fmla="*/ 3917777 w 4876214"/>
              <a:gd name="connsiteY6" fmla="*/ 5218161 h 5559489"/>
              <a:gd name="connsiteX7" fmla="*/ 4252545 w 4876214"/>
              <a:gd name="connsiteY7" fmla="*/ 5550248 h 5559489"/>
              <a:gd name="connsiteX8" fmla="*/ 3248140 w 4876214"/>
              <a:gd name="connsiteY8" fmla="*/ 5342119 h 5559489"/>
              <a:gd name="connsiteX9" fmla="*/ 2611563 w 4876214"/>
              <a:gd name="connsiteY9" fmla="*/ 5334732 h 5559489"/>
              <a:gd name="connsiteX10" fmla="*/ 1770683 w 4876214"/>
              <a:gd name="connsiteY10" fmla="*/ 5287984 h 5559489"/>
              <a:gd name="connsiteX11" fmla="*/ 816119 w 4876214"/>
              <a:gd name="connsiteY11" fmla="*/ 5036636 h 5559489"/>
              <a:gd name="connsiteX12" fmla="*/ 117446 w 4876214"/>
              <a:gd name="connsiteY12" fmla="*/ 3806892 h 5559489"/>
              <a:gd name="connsiteX13" fmla="*/ 1881 w 4876214"/>
              <a:gd name="connsiteY13" fmla="*/ 1811944 h 5559489"/>
              <a:gd name="connsiteX14" fmla="*/ 312225 w 4876214"/>
              <a:gd name="connsiteY14" fmla="*/ 535208 h 5559489"/>
              <a:gd name="connsiteX15" fmla="*/ 1687201 w 4876214"/>
              <a:gd name="connsiteY15" fmla="*/ 27023 h 5559489"/>
              <a:gd name="connsiteX0" fmla="*/ 1687201 w 4875797"/>
              <a:gd name="connsiteY0" fmla="*/ 27023 h 5559489"/>
              <a:gd name="connsiteX1" fmla="*/ 3319363 w 4875797"/>
              <a:gd name="connsiteY1" fmla="*/ 148455 h 5559489"/>
              <a:gd name="connsiteX2" fmla="*/ 4537051 w 4875797"/>
              <a:gd name="connsiteY2" fmla="*/ 812768 h 5559489"/>
              <a:gd name="connsiteX3" fmla="*/ 4808824 w 4875797"/>
              <a:gd name="connsiteY3" fmla="*/ 1688176 h 5559489"/>
              <a:gd name="connsiteX4" fmla="*/ 4731757 w 4875797"/>
              <a:gd name="connsiteY4" fmla="*/ 4129957 h 5559489"/>
              <a:gd name="connsiteX5" fmla="*/ 4144712 w 4875797"/>
              <a:gd name="connsiteY5" fmla="*/ 5022607 h 5559489"/>
              <a:gd name="connsiteX6" fmla="*/ 3917777 w 4875797"/>
              <a:gd name="connsiteY6" fmla="*/ 5218161 h 5559489"/>
              <a:gd name="connsiteX7" fmla="*/ 4252545 w 4875797"/>
              <a:gd name="connsiteY7" fmla="*/ 5550248 h 5559489"/>
              <a:gd name="connsiteX8" fmla="*/ 3248140 w 4875797"/>
              <a:gd name="connsiteY8" fmla="*/ 5342119 h 5559489"/>
              <a:gd name="connsiteX9" fmla="*/ 2611563 w 4875797"/>
              <a:gd name="connsiteY9" fmla="*/ 5334732 h 5559489"/>
              <a:gd name="connsiteX10" fmla="*/ 1770683 w 4875797"/>
              <a:gd name="connsiteY10" fmla="*/ 5287984 h 5559489"/>
              <a:gd name="connsiteX11" fmla="*/ 816119 w 4875797"/>
              <a:gd name="connsiteY11" fmla="*/ 5036636 h 5559489"/>
              <a:gd name="connsiteX12" fmla="*/ 117446 w 4875797"/>
              <a:gd name="connsiteY12" fmla="*/ 3806892 h 5559489"/>
              <a:gd name="connsiteX13" fmla="*/ 1881 w 4875797"/>
              <a:gd name="connsiteY13" fmla="*/ 1811944 h 5559489"/>
              <a:gd name="connsiteX14" fmla="*/ 312225 w 4875797"/>
              <a:gd name="connsiteY14" fmla="*/ 535208 h 5559489"/>
              <a:gd name="connsiteX15" fmla="*/ 1687201 w 4875797"/>
              <a:gd name="connsiteY15" fmla="*/ 27023 h 5559489"/>
              <a:gd name="connsiteX0" fmla="*/ 1687201 w 4859714"/>
              <a:gd name="connsiteY0" fmla="*/ 27023 h 5559489"/>
              <a:gd name="connsiteX1" fmla="*/ 3319363 w 4859714"/>
              <a:gd name="connsiteY1" fmla="*/ 148455 h 5559489"/>
              <a:gd name="connsiteX2" fmla="*/ 4537051 w 4859714"/>
              <a:gd name="connsiteY2" fmla="*/ 812768 h 5559489"/>
              <a:gd name="connsiteX3" fmla="*/ 4808824 w 4859714"/>
              <a:gd name="connsiteY3" fmla="*/ 1688176 h 5559489"/>
              <a:gd name="connsiteX4" fmla="*/ 4656006 w 4859714"/>
              <a:gd name="connsiteY4" fmla="*/ 4008845 h 5559489"/>
              <a:gd name="connsiteX5" fmla="*/ 4144712 w 4859714"/>
              <a:gd name="connsiteY5" fmla="*/ 5022607 h 5559489"/>
              <a:gd name="connsiteX6" fmla="*/ 3917777 w 4859714"/>
              <a:gd name="connsiteY6" fmla="*/ 5218161 h 5559489"/>
              <a:gd name="connsiteX7" fmla="*/ 4252545 w 4859714"/>
              <a:gd name="connsiteY7" fmla="*/ 5550248 h 5559489"/>
              <a:gd name="connsiteX8" fmla="*/ 3248140 w 4859714"/>
              <a:gd name="connsiteY8" fmla="*/ 5342119 h 5559489"/>
              <a:gd name="connsiteX9" fmla="*/ 2611563 w 4859714"/>
              <a:gd name="connsiteY9" fmla="*/ 5334732 h 5559489"/>
              <a:gd name="connsiteX10" fmla="*/ 1770683 w 4859714"/>
              <a:gd name="connsiteY10" fmla="*/ 5287984 h 5559489"/>
              <a:gd name="connsiteX11" fmla="*/ 816119 w 4859714"/>
              <a:gd name="connsiteY11" fmla="*/ 5036636 h 5559489"/>
              <a:gd name="connsiteX12" fmla="*/ 117446 w 4859714"/>
              <a:gd name="connsiteY12" fmla="*/ 3806892 h 5559489"/>
              <a:gd name="connsiteX13" fmla="*/ 1881 w 4859714"/>
              <a:gd name="connsiteY13" fmla="*/ 1811944 h 5559489"/>
              <a:gd name="connsiteX14" fmla="*/ 312225 w 4859714"/>
              <a:gd name="connsiteY14" fmla="*/ 535208 h 5559489"/>
              <a:gd name="connsiteX15" fmla="*/ 1687201 w 4859714"/>
              <a:gd name="connsiteY15" fmla="*/ 27023 h 5559489"/>
              <a:gd name="connsiteX0" fmla="*/ 1687201 w 4859714"/>
              <a:gd name="connsiteY0" fmla="*/ 27023 h 5565860"/>
              <a:gd name="connsiteX1" fmla="*/ 3319363 w 4859714"/>
              <a:gd name="connsiteY1" fmla="*/ 148455 h 5565860"/>
              <a:gd name="connsiteX2" fmla="*/ 4537051 w 4859714"/>
              <a:gd name="connsiteY2" fmla="*/ 812768 h 5565860"/>
              <a:gd name="connsiteX3" fmla="*/ 4808824 w 4859714"/>
              <a:gd name="connsiteY3" fmla="*/ 1688176 h 5565860"/>
              <a:gd name="connsiteX4" fmla="*/ 4656006 w 4859714"/>
              <a:gd name="connsiteY4" fmla="*/ 4008845 h 5565860"/>
              <a:gd name="connsiteX5" fmla="*/ 4144712 w 4859714"/>
              <a:gd name="connsiteY5" fmla="*/ 5022607 h 5565860"/>
              <a:gd name="connsiteX6" fmla="*/ 3917777 w 4859714"/>
              <a:gd name="connsiteY6" fmla="*/ 5218161 h 5565860"/>
              <a:gd name="connsiteX7" fmla="*/ 4252545 w 4859714"/>
              <a:gd name="connsiteY7" fmla="*/ 5550248 h 5565860"/>
              <a:gd name="connsiteX8" fmla="*/ 3183212 w 4859714"/>
              <a:gd name="connsiteY8" fmla="*/ 5366342 h 5565860"/>
              <a:gd name="connsiteX9" fmla="*/ 2611563 w 4859714"/>
              <a:gd name="connsiteY9" fmla="*/ 5334732 h 5565860"/>
              <a:gd name="connsiteX10" fmla="*/ 1770683 w 4859714"/>
              <a:gd name="connsiteY10" fmla="*/ 5287984 h 5565860"/>
              <a:gd name="connsiteX11" fmla="*/ 816119 w 4859714"/>
              <a:gd name="connsiteY11" fmla="*/ 5036636 h 5565860"/>
              <a:gd name="connsiteX12" fmla="*/ 117446 w 4859714"/>
              <a:gd name="connsiteY12" fmla="*/ 3806892 h 5565860"/>
              <a:gd name="connsiteX13" fmla="*/ 1881 w 4859714"/>
              <a:gd name="connsiteY13" fmla="*/ 1811944 h 5565860"/>
              <a:gd name="connsiteX14" fmla="*/ 312225 w 4859714"/>
              <a:gd name="connsiteY14" fmla="*/ 535208 h 5565860"/>
              <a:gd name="connsiteX15" fmla="*/ 1687201 w 4859714"/>
              <a:gd name="connsiteY15" fmla="*/ 27023 h 5565860"/>
              <a:gd name="connsiteX0" fmla="*/ 1687201 w 4859714"/>
              <a:gd name="connsiteY0" fmla="*/ 27023 h 5565860"/>
              <a:gd name="connsiteX1" fmla="*/ 3319363 w 4859714"/>
              <a:gd name="connsiteY1" fmla="*/ 148455 h 5565860"/>
              <a:gd name="connsiteX2" fmla="*/ 4537051 w 4859714"/>
              <a:gd name="connsiteY2" fmla="*/ 812768 h 5565860"/>
              <a:gd name="connsiteX3" fmla="*/ 4808824 w 4859714"/>
              <a:gd name="connsiteY3" fmla="*/ 1688176 h 5565860"/>
              <a:gd name="connsiteX4" fmla="*/ 4656006 w 4859714"/>
              <a:gd name="connsiteY4" fmla="*/ 4008845 h 5565860"/>
              <a:gd name="connsiteX5" fmla="*/ 4144712 w 4859714"/>
              <a:gd name="connsiteY5" fmla="*/ 5022607 h 5565860"/>
              <a:gd name="connsiteX6" fmla="*/ 3917777 w 4859714"/>
              <a:gd name="connsiteY6" fmla="*/ 5218161 h 5565860"/>
              <a:gd name="connsiteX7" fmla="*/ 4252545 w 4859714"/>
              <a:gd name="connsiteY7" fmla="*/ 5550248 h 5565860"/>
              <a:gd name="connsiteX8" fmla="*/ 3183212 w 4859714"/>
              <a:gd name="connsiteY8" fmla="*/ 5366342 h 5565860"/>
              <a:gd name="connsiteX9" fmla="*/ 2535813 w 4859714"/>
              <a:gd name="connsiteY9" fmla="*/ 5334732 h 5565860"/>
              <a:gd name="connsiteX10" fmla="*/ 1770683 w 4859714"/>
              <a:gd name="connsiteY10" fmla="*/ 5287984 h 5565860"/>
              <a:gd name="connsiteX11" fmla="*/ 816119 w 4859714"/>
              <a:gd name="connsiteY11" fmla="*/ 5036636 h 5565860"/>
              <a:gd name="connsiteX12" fmla="*/ 117446 w 4859714"/>
              <a:gd name="connsiteY12" fmla="*/ 3806892 h 5565860"/>
              <a:gd name="connsiteX13" fmla="*/ 1881 w 4859714"/>
              <a:gd name="connsiteY13" fmla="*/ 1811944 h 5565860"/>
              <a:gd name="connsiteX14" fmla="*/ 312225 w 4859714"/>
              <a:gd name="connsiteY14" fmla="*/ 535208 h 5565860"/>
              <a:gd name="connsiteX15" fmla="*/ 1687201 w 4859714"/>
              <a:gd name="connsiteY15" fmla="*/ 27023 h 5565860"/>
              <a:gd name="connsiteX0" fmla="*/ 1687201 w 4859714"/>
              <a:gd name="connsiteY0" fmla="*/ 27023 h 5565860"/>
              <a:gd name="connsiteX1" fmla="*/ 3319363 w 4859714"/>
              <a:gd name="connsiteY1" fmla="*/ 148455 h 5565860"/>
              <a:gd name="connsiteX2" fmla="*/ 4537051 w 4859714"/>
              <a:gd name="connsiteY2" fmla="*/ 812768 h 5565860"/>
              <a:gd name="connsiteX3" fmla="*/ 4808824 w 4859714"/>
              <a:gd name="connsiteY3" fmla="*/ 1688176 h 5565860"/>
              <a:gd name="connsiteX4" fmla="*/ 4656006 w 4859714"/>
              <a:gd name="connsiteY4" fmla="*/ 4008845 h 5565860"/>
              <a:gd name="connsiteX5" fmla="*/ 4144712 w 4859714"/>
              <a:gd name="connsiteY5" fmla="*/ 5022607 h 5565860"/>
              <a:gd name="connsiteX6" fmla="*/ 3917777 w 4859714"/>
              <a:gd name="connsiteY6" fmla="*/ 5218161 h 5565860"/>
              <a:gd name="connsiteX7" fmla="*/ 4252545 w 4859714"/>
              <a:gd name="connsiteY7" fmla="*/ 5550248 h 5565860"/>
              <a:gd name="connsiteX8" fmla="*/ 3183212 w 4859714"/>
              <a:gd name="connsiteY8" fmla="*/ 5366342 h 5565860"/>
              <a:gd name="connsiteX9" fmla="*/ 2535813 w 4859714"/>
              <a:gd name="connsiteY9" fmla="*/ 5334732 h 5565860"/>
              <a:gd name="connsiteX10" fmla="*/ 816119 w 4859714"/>
              <a:gd name="connsiteY10" fmla="*/ 5036636 h 5565860"/>
              <a:gd name="connsiteX11" fmla="*/ 117446 w 4859714"/>
              <a:gd name="connsiteY11" fmla="*/ 3806892 h 5565860"/>
              <a:gd name="connsiteX12" fmla="*/ 1881 w 4859714"/>
              <a:gd name="connsiteY12" fmla="*/ 1811944 h 5565860"/>
              <a:gd name="connsiteX13" fmla="*/ 312225 w 4859714"/>
              <a:gd name="connsiteY13" fmla="*/ 535208 h 5565860"/>
              <a:gd name="connsiteX14" fmla="*/ 1687201 w 4859714"/>
              <a:gd name="connsiteY14" fmla="*/ 27023 h 5565860"/>
              <a:gd name="connsiteX0" fmla="*/ 1687201 w 4859714"/>
              <a:gd name="connsiteY0" fmla="*/ 27023 h 5565860"/>
              <a:gd name="connsiteX1" fmla="*/ 3319363 w 4859714"/>
              <a:gd name="connsiteY1" fmla="*/ 148455 h 5565860"/>
              <a:gd name="connsiteX2" fmla="*/ 4537051 w 4859714"/>
              <a:gd name="connsiteY2" fmla="*/ 812768 h 5565860"/>
              <a:gd name="connsiteX3" fmla="*/ 4808824 w 4859714"/>
              <a:gd name="connsiteY3" fmla="*/ 1688176 h 5565860"/>
              <a:gd name="connsiteX4" fmla="*/ 4656006 w 4859714"/>
              <a:gd name="connsiteY4" fmla="*/ 4008845 h 5565860"/>
              <a:gd name="connsiteX5" fmla="*/ 4144712 w 4859714"/>
              <a:gd name="connsiteY5" fmla="*/ 5022607 h 5565860"/>
              <a:gd name="connsiteX6" fmla="*/ 3917777 w 4859714"/>
              <a:gd name="connsiteY6" fmla="*/ 5218161 h 5565860"/>
              <a:gd name="connsiteX7" fmla="*/ 4252545 w 4859714"/>
              <a:gd name="connsiteY7" fmla="*/ 5550248 h 5565860"/>
              <a:gd name="connsiteX8" fmla="*/ 3183212 w 4859714"/>
              <a:gd name="connsiteY8" fmla="*/ 5366342 h 5565860"/>
              <a:gd name="connsiteX9" fmla="*/ 2470884 w 4859714"/>
              <a:gd name="connsiteY9" fmla="*/ 5346843 h 5565860"/>
              <a:gd name="connsiteX10" fmla="*/ 816119 w 4859714"/>
              <a:gd name="connsiteY10" fmla="*/ 5036636 h 5565860"/>
              <a:gd name="connsiteX11" fmla="*/ 117446 w 4859714"/>
              <a:gd name="connsiteY11" fmla="*/ 3806892 h 5565860"/>
              <a:gd name="connsiteX12" fmla="*/ 1881 w 4859714"/>
              <a:gd name="connsiteY12" fmla="*/ 1811944 h 5565860"/>
              <a:gd name="connsiteX13" fmla="*/ 312225 w 4859714"/>
              <a:gd name="connsiteY13" fmla="*/ 535208 h 5565860"/>
              <a:gd name="connsiteX14" fmla="*/ 1687201 w 4859714"/>
              <a:gd name="connsiteY14" fmla="*/ 27023 h 5565860"/>
              <a:gd name="connsiteX0" fmla="*/ 1687201 w 4859714"/>
              <a:gd name="connsiteY0" fmla="*/ 27023 h 5569827"/>
              <a:gd name="connsiteX1" fmla="*/ 3319363 w 4859714"/>
              <a:gd name="connsiteY1" fmla="*/ 148455 h 5569827"/>
              <a:gd name="connsiteX2" fmla="*/ 4537051 w 4859714"/>
              <a:gd name="connsiteY2" fmla="*/ 812768 h 5569827"/>
              <a:gd name="connsiteX3" fmla="*/ 4808824 w 4859714"/>
              <a:gd name="connsiteY3" fmla="*/ 1688176 h 5569827"/>
              <a:gd name="connsiteX4" fmla="*/ 4656006 w 4859714"/>
              <a:gd name="connsiteY4" fmla="*/ 4008845 h 5569827"/>
              <a:gd name="connsiteX5" fmla="*/ 4144712 w 4859714"/>
              <a:gd name="connsiteY5" fmla="*/ 5022607 h 5569827"/>
              <a:gd name="connsiteX6" fmla="*/ 3917777 w 4859714"/>
              <a:gd name="connsiteY6" fmla="*/ 5218161 h 5569827"/>
              <a:gd name="connsiteX7" fmla="*/ 4252545 w 4859714"/>
              <a:gd name="connsiteY7" fmla="*/ 5550248 h 5569827"/>
              <a:gd name="connsiteX8" fmla="*/ 3118283 w 4859714"/>
              <a:gd name="connsiteY8" fmla="*/ 5378453 h 5569827"/>
              <a:gd name="connsiteX9" fmla="*/ 2470884 w 4859714"/>
              <a:gd name="connsiteY9" fmla="*/ 5346843 h 5569827"/>
              <a:gd name="connsiteX10" fmla="*/ 816119 w 4859714"/>
              <a:gd name="connsiteY10" fmla="*/ 5036636 h 5569827"/>
              <a:gd name="connsiteX11" fmla="*/ 117446 w 4859714"/>
              <a:gd name="connsiteY11" fmla="*/ 3806892 h 5569827"/>
              <a:gd name="connsiteX12" fmla="*/ 1881 w 4859714"/>
              <a:gd name="connsiteY12" fmla="*/ 1811944 h 5569827"/>
              <a:gd name="connsiteX13" fmla="*/ 312225 w 4859714"/>
              <a:gd name="connsiteY13" fmla="*/ 535208 h 5569827"/>
              <a:gd name="connsiteX14" fmla="*/ 1687201 w 4859714"/>
              <a:gd name="connsiteY14" fmla="*/ 27023 h 5569827"/>
              <a:gd name="connsiteX0" fmla="*/ 1687201 w 4859714"/>
              <a:gd name="connsiteY0" fmla="*/ 27023 h 5560916"/>
              <a:gd name="connsiteX1" fmla="*/ 3319363 w 4859714"/>
              <a:gd name="connsiteY1" fmla="*/ 148455 h 5560916"/>
              <a:gd name="connsiteX2" fmla="*/ 4537051 w 4859714"/>
              <a:gd name="connsiteY2" fmla="*/ 812768 h 5560916"/>
              <a:gd name="connsiteX3" fmla="*/ 4808824 w 4859714"/>
              <a:gd name="connsiteY3" fmla="*/ 1688176 h 5560916"/>
              <a:gd name="connsiteX4" fmla="*/ 4656006 w 4859714"/>
              <a:gd name="connsiteY4" fmla="*/ 4008845 h 5560916"/>
              <a:gd name="connsiteX5" fmla="*/ 4144712 w 4859714"/>
              <a:gd name="connsiteY5" fmla="*/ 5022607 h 5560916"/>
              <a:gd name="connsiteX6" fmla="*/ 3917777 w 4859714"/>
              <a:gd name="connsiteY6" fmla="*/ 5218161 h 5560916"/>
              <a:gd name="connsiteX7" fmla="*/ 4252545 w 4859714"/>
              <a:gd name="connsiteY7" fmla="*/ 5550248 h 5560916"/>
              <a:gd name="connsiteX8" fmla="*/ 3118283 w 4859714"/>
              <a:gd name="connsiteY8" fmla="*/ 5378453 h 5560916"/>
              <a:gd name="connsiteX9" fmla="*/ 2470884 w 4859714"/>
              <a:gd name="connsiteY9" fmla="*/ 5346843 h 5560916"/>
              <a:gd name="connsiteX10" fmla="*/ 816119 w 4859714"/>
              <a:gd name="connsiteY10" fmla="*/ 5036636 h 5560916"/>
              <a:gd name="connsiteX11" fmla="*/ 117446 w 4859714"/>
              <a:gd name="connsiteY11" fmla="*/ 3806892 h 5560916"/>
              <a:gd name="connsiteX12" fmla="*/ 1881 w 4859714"/>
              <a:gd name="connsiteY12" fmla="*/ 1811944 h 5560916"/>
              <a:gd name="connsiteX13" fmla="*/ 312225 w 4859714"/>
              <a:gd name="connsiteY13" fmla="*/ 535208 h 5560916"/>
              <a:gd name="connsiteX14" fmla="*/ 1687201 w 4859714"/>
              <a:gd name="connsiteY14" fmla="*/ 27023 h 5560916"/>
              <a:gd name="connsiteX0" fmla="*/ 1687201 w 4859714"/>
              <a:gd name="connsiteY0" fmla="*/ 27023 h 5564310"/>
              <a:gd name="connsiteX1" fmla="*/ 3319363 w 4859714"/>
              <a:gd name="connsiteY1" fmla="*/ 148455 h 5564310"/>
              <a:gd name="connsiteX2" fmla="*/ 4537051 w 4859714"/>
              <a:gd name="connsiteY2" fmla="*/ 812768 h 5564310"/>
              <a:gd name="connsiteX3" fmla="*/ 4808824 w 4859714"/>
              <a:gd name="connsiteY3" fmla="*/ 1688176 h 5564310"/>
              <a:gd name="connsiteX4" fmla="*/ 4656006 w 4859714"/>
              <a:gd name="connsiteY4" fmla="*/ 4008845 h 5564310"/>
              <a:gd name="connsiteX5" fmla="*/ 4144712 w 4859714"/>
              <a:gd name="connsiteY5" fmla="*/ 5022607 h 5564310"/>
              <a:gd name="connsiteX6" fmla="*/ 3939420 w 4859714"/>
              <a:gd name="connsiteY6" fmla="*/ 5169716 h 5564310"/>
              <a:gd name="connsiteX7" fmla="*/ 4252545 w 4859714"/>
              <a:gd name="connsiteY7" fmla="*/ 5550248 h 5564310"/>
              <a:gd name="connsiteX8" fmla="*/ 3118283 w 4859714"/>
              <a:gd name="connsiteY8" fmla="*/ 5378453 h 5564310"/>
              <a:gd name="connsiteX9" fmla="*/ 2470884 w 4859714"/>
              <a:gd name="connsiteY9" fmla="*/ 5346843 h 5564310"/>
              <a:gd name="connsiteX10" fmla="*/ 816119 w 4859714"/>
              <a:gd name="connsiteY10" fmla="*/ 5036636 h 5564310"/>
              <a:gd name="connsiteX11" fmla="*/ 117446 w 4859714"/>
              <a:gd name="connsiteY11" fmla="*/ 3806892 h 5564310"/>
              <a:gd name="connsiteX12" fmla="*/ 1881 w 4859714"/>
              <a:gd name="connsiteY12" fmla="*/ 1811944 h 5564310"/>
              <a:gd name="connsiteX13" fmla="*/ 312225 w 4859714"/>
              <a:gd name="connsiteY13" fmla="*/ 535208 h 5564310"/>
              <a:gd name="connsiteX14" fmla="*/ 1687201 w 4859714"/>
              <a:gd name="connsiteY14" fmla="*/ 27023 h 5564310"/>
              <a:gd name="connsiteX0" fmla="*/ 1687201 w 4859448"/>
              <a:gd name="connsiteY0" fmla="*/ 27023 h 5564310"/>
              <a:gd name="connsiteX1" fmla="*/ 3319363 w 4859448"/>
              <a:gd name="connsiteY1" fmla="*/ 148455 h 5564310"/>
              <a:gd name="connsiteX2" fmla="*/ 4537051 w 4859448"/>
              <a:gd name="connsiteY2" fmla="*/ 812768 h 5564310"/>
              <a:gd name="connsiteX3" fmla="*/ 4808824 w 4859448"/>
              <a:gd name="connsiteY3" fmla="*/ 1688176 h 5564310"/>
              <a:gd name="connsiteX4" fmla="*/ 4656006 w 4859448"/>
              <a:gd name="connsiteY4" fmla="*/ 4008845 h 5564310"/>
              <a:gd name="connsiteX5" fmla="*/ 4155534 w 4859448"/>
              <a:gd name="connsiteY5" fmla="*/ 4962051 h 5564310"/>
              <a:gd name="connsiteX6" fmla="*/ 3939420 w 4859448"/>
              <a:gd name="connsiteY6" fmla="*/ 5169716 h 5564310"/>
              <a:gd name="connsiteX7" fmla="*/ 4252545 w 4859448"/>
              <a:gd name="connsiteY7" fmla="*/ 5550248 h 5564310"/>
              <a:gd name="connsiteX8" fmla="*/ 3118283 w 4859448"/>
              <a:gd name="connsiteY8" fmla="*/ 5378453 h 5564310"/>
              <a:gd name="connsiteX9" fmla="*/ 2470884 w 4859448"/>
              <a:gd name="connsiteY9" fmla="*/ 5346843 h 5564310"/>
              <a:gd name="connsiteX10" fmla="*/ 816119 w 4859448"/>
              <a:gd name="connsiteY10" fmla="*/ 5036636 h 5564310"/>
              <a:gd name="connsiteX11" fmla="*/ 117446 w 4859448"/>
              <a:gd name="connsiteY11" fmla="*/ 3806892 h 5564310"/>
              <a:gd name="connsiteX12" fmla="*/ 1881 w 4859448"/>
              <a:gd name="connsiteY12" fmla="*/ 1811944 h 5564310"/>
              <a:gd name="connsiteX13" fmla="*/ 312225 w 4859448"/>
              <a:gd name="connsiteY13" fmla="*/ 535208 h 5564310"/>
              <a:gd name="connsiteX14" fmla="*/ 1687201 w 4859448"/>
              <a:gd name="connsiteY14" fmla="*/ 27023 h 5564310"/>
              <a:gd name="connsiteX0" fmla="*/ 1687201 w 4859448"/>
              <a:gd name="connsiteY0" fmla="*/ 27023 h 5564310"/>
              <a:gd name="connsiteX1" fmla="*/ 3319363 w 4859448"/>
              <a:gd name="connsiteY1" fmla="*/ 148455 h 5564310"/>
              <a:gd name="connsiteX2" fmla="*/ 4537051 w 4859448"/>
              <a:gd name="connsiteY2" fmla="*/ 812768 h 5564310"/>
              <a:gd name="connsiteX3" fmla="*/ 4808824 w 4859448"/>
              <a:gd name="connsiteY3" fmla="*/ 1688176 h 5564310"/>
              <a:gd name="connsiteX4" fmla="*/ 4656006 w 4859448"/>
              <a:gd name="connsiteY4" fmla="*/ 4008845 h 5564310"/>
              <a:gd name="connsiteX5" fmla="*/ 4155534 w 4859448"/>
              <a:gd name="connsiteY5" fmla="*/ 4962051 h 5564310"/>
              <a:gd name="connsiteX6" fmla="*/ 3939420 w 4859448"/>
              <a:gd name="connsiteY6" fmla="*/ 5169716 h 5564310"/>
              <a:gd name="connsiteX7" fmla="*/ 4252545 w 4859448"/>
              <a:gd name="connsiteY7" fmla="*/ 5550248 h 5564310"/>
              <a:gd name="connsiteX8" fmla="*/ 3118283 w 4859448"/>
              <a:gd name="connsiteY8" fmla="*/ 5378453 h 5564310"/>
              <a:gd name="connsiteX9" fmla="*/ 2470884 w 4859448"/>
              <a:gd name="connsiteY9" fmla="*/ 5346843 h 5564310"/>
              <a:gd name="connsiteX10" fmla="*/ 816119 w 4859448"/>
              <a:gd name="connsiteY10" fmla="*/ 5036636 h 5564310"/>
              <a:gd name="connsiteX11" fmla="*/ 117446 w 4859448"/>
              <a:gd name="connsiteY11" fmla="*/ 3806892 h 5564310"/>
              <a:gd name="connsiteX12" fmla="*/ 1881 w 4859448"/>
              <a:gd name="connsiteY12" fmla="*/ 1811944 h 5564310"/>
              <a:gd name="connsiteX13" fmla="*/ 312225 w 4859448"/>
              <a:gd name="connsiteY13" fmla="*/ 535208 h 5564310"/>
              <a:gd name="connsiteX14" fmla="*/ 1687201 w 4859448"/>
              <a:gd name="connsiteY14" fmla="*/ 27023 h 5564310"/>
              <a:gd name="connsiteX0" fmla="*/ 1687201 w 4867586"/>
              <a:gd name="connsiteY0" fmla="*/ 27023 h 5564310"/>
              <a:gd name="connsiteX1" fmla="*/ 3319363 w 4867586"/>
              <a:gd name="connsiteY1" fmla="*/ 148455 h 5564310"/>
              <a:gd name="connsiteX2" fmla="*/ 4537051 w 4867586"/>
              <a:gd name="connsiteY2" fmla="*/ 812768 h 5564310"/>
              <a:gd name="connsiteX3" fmla="*/ 4808824 w 4867586"/>
              <a:gd name="connsiteY3" fmla="*/ 1688176 h 5564310"/>
              <a:gd name="connsiteX4" fmla="*/ 4699292 w 4867586"/>
              <a:gd name="connsiteY4" fmla="*/ 3839287 h 5564310"/>
              <a:gd name="connsiteX5" fmla="*/ 4155534 w 4867586"/>
              <a:gd name="connsiteY5" fmla="*/ 4962051 h 5564310"/>
              <a:gd name="connsiteX6" fmla="*/ 3939420 w 4867586"/>
              <a:gd name="connsiteY6" fmla="*/ 5169716 h 5564310"/>
              <a:gd name="connsiteX7" fmla="*/ 4252545 w 4867586"/>
              <a:gd name="connsiteY7" fmla="*/ 5550248 h 5564310"/>
              <a:gd name="connsiteX8" fmla="*/ 3118283 w 4867586"/>
              <a:gd name="connsiteY8" fmla="*/ 5378453 h 5564310"/>
              <a:gd name="connsiteX9" fmla="*/ 2470884 w 4867586"/>
              <a:gd name="connsiteY9" fmla="*/ 5346843 h 5564310"/>
              <a:gd name="connsiteX10" fmla="*/ 816119 w 4867586"/>
              <a:gd name="connsiteY10" fmla="*/ 5036636 h 5564310"/>
              <a:gd name="connsiteX11" fmla="*/ 117446 w 4867586"/>
              <a:gd name="connsiteY11" fmla="*/ 3806892 h 5564310"/>
              <a:gd name="connsiteX12" fmla="*/ 1881 w 4867586"/>
              <a:gd name="connsiteY12" fmla="*/ 1811944 h 5564310"/>
              <a:gd name="connsiteX13" fmla="*/ 312225 w 4867586"/>
              <a:gd name="connsiteY13" fmla="*/ 535208 h 5564310"/>
              <a:gd name="connsiteX14" fmla="*/ 1687201 w 4867586"/>
              <a:gd name="connsiteY14" fmla="*/ 27023 h 5564310"/>
              <a:gd name="connsiteX0" fmla="*/ 1687201 w 4866633"/>
              <a:gd name="connsiteY0" fmla="*/ 27023 h 5564310"/>
              <a:gd name="connsiteX1" fmla="*/ 3319363 w 4866633"/>
              <a:gd name="connsiteY1" fmla="*/ 148455 h 5564310"/>
              <a:gd name="connsiteX2" fmla="*/ 4537051 w 4866633"/>
              <a:gd name="connsiteY2" fmla="*/ 812768 h 5564310"/>
              <a:gd name="connsiteX3" fmla="*/ 4808824 w 4866633"/>
              <a:gd name="connsiteY3" fmla="*/ 1688176 h 5564310"/>
              <a:gd name="connsiteX4" fmla="*/ 4699292 w 4866633"/>
              <a:gd name="connsiteY4" fmla="*/ 3839287 h 5564310"/>
              <a:gd name="connsiteX5" fmla="*/ 4186249 w 4866633"/>
              <a:gd name="connsiteY5" fmla="*/ 4927675 h 5564310"/>
              <a:gd name="connsiteX6" fmla="*/ 3939420 w 4866633"/>
              <a:gd name="connsiteY6" fmla="*/ 5169716 h 5564310"/>
              <a:gd name="connsiteX7" fmla="*/ 4252545 w 4866633"/>
              <a:gd name="connsiteY7" fmla="*/ 5550248 h 5564310"/>
              <a:gd name="connsiteX8" fmla="*/ 3118283 w 4866633"/>
              <a:gd name="connsiteY8" fmla="*/ 5378453 h 5564310"/>
              <a:gd name="connsiteX9" fmla="*/ 2470884 w 4866633"/>
              <a:gd name="connsiteY9" fmla="*/ 5346843 h 5564310"/>
              <a:gd name="connsiteX10" fmla="*/ 816119 w 4866633"/>
              <a:gd name="connsiteY10" fmla="*/ 5036636 h 5564310"/>
              <a:gd name="connsiteX11" fmla="*/ 117446 w 4866633"/>
              <a:gd name="connsiteY11" fmla="*/ 3806892 h 5564310"/>
              <a:gd name="connsiteX12" fmla="*/ 1881 w 4866633"/>
              <a:gd name="connsiteY12" fmla="*/ 1811944 h 5564310"/>
              <a:gd name="connsiteX13" fmla="*/ 312225 w 4866633"/>
              <a:gd name="connsiteY13" fmla="*/ 535208 h 5564310"/>
              <a:gd name="connsiteX14" fmla="*/ 1687201 w 4866633"/>
              <a:gd name="connsiteY14" fmla="*/ 27023 h 5564310"/>
              <a:gd name="connsiteX0" fmla="*/ 1687201 w 4866633"/>
              <a:gd name="connsiteY0" fmla="*/ 27023 h 5564310"/>
              <a:gd name="connsiteX1" fmla="*/ 3319363 w 4866633"/>
              <a:gd name="connsiteY1" fmla="*/ 148455 h 5564310"/>
              <a:gd name="connsiteX2" fmla="*/ 4537051 w 4866633"/>
              <a:gd name="connsiteY2" fmla="*/ 812768 h 5564310"/>
              <a:gd name="connsiteX3" fmla="*/ 4808824 w 4866633"/>
              <a:gd name="connsiteY3" fmla="*/ 1688176 h 5564310"/>
              <a:gd name="connsiteX4" fmla="*/ 4699292 w 4866633"/>
              <a:gd name="connsiteY4" fmla="*/ 3839287 h 5564310"/>
              <a:gd name="connsiteX5" fmla="*/ 4186249 w 4866633"/>
              <a:gd name="connsiteY5" fmla="*/ 4927675 h 5564310"/>
              <a:gd name="connsiteX6" fmla="*/ 3939420 w 4866633"/>
              <a:gd name="connsiteY6" fmla="*/ 5169716 h 5564310"/>
              <a:gd name="connsiteX7" fmla="*/ 4252545 w 4866633"/>
              <a:gd name="connsiteY7" fmla="*/ 5550248 h 5564310"/>
              <a:gd name="connsiteX8" fmla="*/ 3118283 w 4866633"/>
              <a:gd name="connsiteY8" fmla="*/ 5378453 h 5564310"/>
              <a:gd name="connsiteX9" fmla="*/ 2470884 w 4866633"/>
              <a:gd name="connsiteY9" fmla="*/ 5346843 h 5564310"/>
              <a:gd name="connsiteX10" fmla="*/ 816119 w 4866633"/>
              <a:gd name="connsiteY10" fmla="*/ 5036636 h 5564310"/>
              <a:gd name="connsiteX11" fmla="*/ 117446 w 4866633"/>
              <a:gd name="connsiteY11" fmla="*/ 3806892 h 5564310"/>
              <a:gd name="connsiteX12" fmla="*/ 1881 w 4866633"/>
              <a:gd name="connsiteY12" fmla="*/ 1811944 h 5564310"/>
              <a:gd name="connsiteX13" fmla="*/ 312225 w 4866633"/>
              <a:gd name="connsiteY13" fmla="*/ 535208 h 5564310"/>
              <a:gd name="connsiteX14" fmla="*/ 1687201 w 4866633"/>
              <a:gd name="connsiteY14" fmla="*/ 27023 h 5564310"/>
              <a:gd name="connsiteX0" fmla="*/ 1687201 w 4866633"/>
              <a:gd name="connsiteY0" fmla="*/ 27023 h 5564310"/>
              <a:gd name="connsiteX1" fmla="*/ 3319363 w 4866633"/>
              <a:gd name="connsiteY1" fmla="*/ 148455 h 5564310"/>
              <a:gd name="connsiteX2" fmla="*/ 4537051 w 4866633"/>
              <a:gd name="connsiteY2" fmla="*/ 812768 h 5564310"/>
              <a:gd name="connsiteX3" fmla="*/ 4808824 w 4866633"/>
              <a:gd name="connsiteY3" fmla="*/ 1688176 h 5564310"/>
              <a:gd name="connsiteX4" fmla="*/ 4699292 w 4866633"/>
              <a:gd name="connsiteY4" fmla="*/ 3839287 h 5564310"/>
              <a:gd name="connsiteX5" fmla="*/ 4186249 w 4866633"/>
              <a:gd name="connsiteY5" fmla="*/ 4927675 h 5564310"/>
              <a:gd name="connsiteX6" fmla="*/ 3939420 w 4866633"/>
              <a:gd name="connsiteY6" fmla="*/ 5169716 h 5564310"/>
              <a:gd name="connsiteX7" fmla="*/ 4252545 w 4866633"/>
              <a:gd name="connsiteY7" fmla="*/ 5550248 h 5564310"/>
              <a:gd name="connsiteX8" fmla="*/ 3118283 w 4866633"/>
              <a:gd name="connsiteY8" fmla="*/ 5378453 h 5564310"/>
              <a:gd name="connsiteX9" fmla="*/ 2470884 w 4866633"/>
              <a:gd name="connsiteY9" fmla="*/ 5346843 h 5564310"/>
              <a:gd name="connsiteX10" fmla="*/ 816119 w 4866633"/>
              <a:gd name="connsiteY10" fmla="*/ 5036636 h 5564310"/>
              <a:gd name="connsiteX11" fmla="*/ 117446 w 4866633"/>
              <a:gd name="connsiteY11" fmla="*/ 3806892 h 5564310"/>
              <a:gd name="connsiteX12" fmla="*/ 1881 w 4866633"/>
              <a:gd name="connsiteY12" fmla="*/ 1811944 h 5564310"/>
              <a:gd name="connsiteX13" fmla="*/ 312225 w 4866633"/>
              <a:gd name="connsiteY13" fmla="*/ 535208 h 5564310"/>
              <a:gd name="connsiteX14" fmla="*/ 1687201 w 4866633"/>
              <a:gd name="connsiteY14" fmla="*/ 27023 h 5564310"/>
              <a:gd name="connsiteX0" fmla="*/ 1687201 w 4871417"/>
              <a:gd name="connsiteY0" fmla="*/ 27023 h 5564310"/>
              <a:gd name="connsiteX1" fmla="*/ 3319363 w 4871417"/>
              <a:gd name="connsiteY1" fmla="*/ 148455 h 5564310"/>
              <a:gd name="connsiteX2" fmla="*/ 4537051 w 4871417"/>
              <a:gd name="connsiteY2" fmla="*/ 812768 h 5564310"/>
              <a:gd name="connsiteX3" fmla="*/ 4808824 w 4871417"/>
              <a:gd name="connsiteY3" fmla="*/ 1688176 h 5564310"/>
              <a:gd name="connsiteX4" fmla="*/ 4699292 w 4871417"/>
              <a:gd name="connsiteY4" fmla="*/ 3839287 h 5564310"/>
              <a:gd name="connsiteX5" fmla="*/ 4186249 w 4871417"/>
              <a:gd name="connsiteY5" fmla="*/ 4927675 h 5564310"/>
              <a:gd name="connsiteX6" fmla="*/ 3939420 w 4871417"/>
              <a:gd name="connsiteY6" fmla="*/ 5169716 h 5564310"/>
              <a:gd name="connsiteX7" fmla="*/ 4252545 w 4871417"/>
              <a:gd name="connsiteY7" fmla="*/ 5550248 h 5564310"/>
              <a:gd name="connsiteX8" fmla="*/ 3118283 w 4871417"/>
              <a:gd name="connsiteY8" fmla="*/ 5378453 h 5564310"/>
              <a:gd name="connsiteX9" fmla="*/ 2470884 w 4871417"/>
              <a:gd name="connsiteY9" fmla="*/ 5346843 h 5564310"/>
              <a:gd name="connsiteX10" fmla="*/ 816119 w 4871417"/>
              <a:gd name="connsiteY10" fmla="*/ 5036636 h 5564310"/>
              <a:gd name="connsiteX11" fmla="*/ 117446 w 4871417"/>
              <a:gd name="connsiteY11" fmla="*/ 3806892 h 5564310"/>
              <a:gd name="connsiteX12" fmla="*/ 1881 w 4871417"/>
              <a:gd name="connsiteY12" fmla="*/ 1811944 h 5564310"/>
              <a:gd name="connsiteX13" fmla="*/ 312225 w 4871417"/>
              <a:gd name="connsiteY13" fmla="*/ 535208 h 5564310"/>
              <a:gd name="connsiteX14" fmla="*/ 1687201 w 4871417"/>
              <a:gd name="connsiteY14" fmla="*/ 27023 h 5564310"/>
              <a:gd name="connsiteX0" fmla="*/ 1687201 w 4871417"/>
              <a:gd name="connsiteY0" fmla="*/ 27023 h 5564310"/>
              <a:gd name="connsiteX1" fmla="*/ 3319363 w 4871417"/>
              <a:gd name="connsiteY1" fmla="*/ 148455 h 5564310"/>
              <a:gd name="connsiteX2" fmla="*/ 4537051 w 4871417"/>
              <a:gd name="connsiteY2" fmla="*/ 812768 h 5564310"/>
              <a:gd name="connsiteX3" fmla="*/ 4808824 w 4871417"/>
              <a:gd name="connsiteY3" fmla="*/ 1688176 h 5564310"/>
              <a:gd name="connsiteX4" fmla="*/ 4699292 w 4871417"/>
              <a:gd name="connsiteY4" fmla="*/ 3839287 h 5564310"/>
              <a:gd name="connsiteX5" fmla="*/ 4186249 w 4871417"/>
              <a:gd name="connsiteY5" fmla="*/ 4927675 h 5564310"/>
              <a:gd name="connsiteX6" fmla="*/ 3939420 w 4871417"/>
              <a:gd name="connsiteY6" fmla="*/ 5169716 h 5564310"/>
              <a:gd name="connsiteX7" fmla="*/ 4252545 w 4871417"/>
              <a:gd name="connsiteY7" fmla="*/ 5550248 h 5564310"/>
              <a:gd name="connsiteX8" fmla="*/ 3118283 w 4871417"/>
              <a:gd name="connsiteY8" fmla="*/ 5378453 h 5564310"/>
              <a:gd name="connsiteX9" fmla="*/ 2470884 w 4871417"/>
              <a:gd name="connsiteY9" fmla="*/ 5346843 h 5564310"/>
              <a:gd name="connsiteX10" fmla="*/ 816119 w 4871417"/>
              <a:gd name="connsiteY10" fmla="*/ 5036636 h 5564310"/>
              <a:gd name="connsiteX11" fmla="*/ 117446 w 4871417"/>
              <a:gd name="connsiteY11" fmla="*/ 3806892 h 5564310"/>
              <a:gd name="connsiteX12" fmla="*/ 1881 w 4871417"/>
              <a:gd name="connsiteY12" fmla="*/ 1811944 h 5564310"/>
              <a:gd name="connsiteX13" fmla="*/ 312225 w 4871417"/>
              <a:gd name="connsiteY13" fmla="*/ 535208 h 5564310"/>
              <a:gd name="connsiteX14" fmla="*/ 1687201 w 4871417"/>
              <a:gd name="connsiteY14" fmla="*/ 27023 h 5564310"/>
              <a:gd name="connsiteX0" fmla="*/ 1614724 w 4798940"/>
              <a:gd name="connsiteY0" fmla="*/ 27023 h 5564310"/>
              <a:gd name="connsiteX1" fmla="*/ 3246886 w 4798940"/>
              <a:gd name="connsiteY1" fmla="*/ 148455 h 5564310"/>
              <a:gd name="connsiteX2" fmla="*/ 4464574 w 4798940"/>
              <a:gd name="connsiteY2" fmla="*/ 812768 h 5564310"/>
              <a:gd name="connsiteX3" fmla="*/ 4736347 w 4798940"/>
              <a:gd name="connsiteY3" fmla="*/ 1688176 h 5564310"/>
              <a:gd name="connsiteX4" fmla="*/ 4626815 w 4798940"/>
              <a:gd name="connsiteY4" fmla="*/ 3839287 h 5564310"/>
              <a:gd name="connsiteX5" fmla="*/ 4113772 w 4798940"/>
              <a:gd name="connsiteY5" fmla="*/ 4927675 h 5564310"/>
              <a:gd name="connsiteX6" fmla="*/ 3866943 w 4798940"/>
              <a:gd name="connsiteY6" fmla="*/ 5169716 h 5564310"/>
              <a:gd name="connsiteX7" fmla="*/ 4180068 w 4798940"/>
              <a:gd name="connsiteY7" fmla="*/ 5550248 h 5564310"/>
              <a:gd name="connsiteX8" fmla="*/ 3045806 w 4798940"/>
              <a:gd name="connsiteY8" fmla="*/ 5378453 h 5564310"/>
              <a:gd name="connsiteX9" fmla="*/ 2398407 w 4798940"/>
              <a:gd name="connsiteY9" fmla="*/ 5346843 h 5564310"/>
              <a:gd name="connsiteX10" fmla="*/ 743642 w 4798940"/>
              <a:gd name="connsiteY10" fmla="*/ 5036636 h 5564310"/>
              <a:gd name="connsiteX11" fmla="*/ 44969 w 4798940"/>
              <a:gd name="connsiteY11" fmla="*/ 3806892 h 5564310"/>
              <a:gd name="connsiteX12" fmla="*/ 239748 w 4798940"/>
              <a:gd name="connsiteY12" fmla="*/ 535208 h 5564310"/>
              <a:gd name="connsiteX13" fmla="*/ 1614724 w 4798940"/>
              <a:gd name="connsiteY13" fmla="*/ 27023 h 5564310"/>
              <a:gd name="connsiteX0" fmla="*/ 1626312 w 4810528"/>
              <a:gd name="connsiteY0" fmla="*/ 49000 h 5586287"/>
              <a:gd name="connsiteX1" fmla="*/ 3258474 w 4810528"/>
              <a:gd name="connsiteY1" fmla="*/ 170432 h 5586287"/>
              <a:gd name="connsiteX2" fmla="*/ 4476162 w 4810528"/>
              <a:gd name="connsiteY2" fmla="*/ 834745 h 5586287"/>
              <a:gd name="connsiteX3" fmla="*/ 4747935 w 4810528"/>
              <a:gd name="connsiteY3" fmla="*/ 1710153 h 5586287"/>
              <a:gd name="connsiteX4" fmla="*/ 4638403 w 4810528"/>
              <a:gd name="connsiteY4" fmla="*/ 3861264 h 5586287"/>
              <a:gd name="connsiteX5" fmla="*/ 4125360 w 4810528"/>
              <a:gd name="connsiteY5" fmla="*/ 4949652 h 5586287"/>
              <a:gd name="connsiteX6" fmla="*/ 3878531 w 4810528"/>
              <a:gd name="connsiteY6" fmla="*/ 5191693 h 5586287"/>
              <a:gd name="connsiteX7" fmla="*/ 4191656 w 4810528"/>
              <a:gd name="connsiteY7" fmla="*/ 5572225 h 5586287"/>
              <a:gd name="connsiteX8" fmla="*/ 3057394 w 4810528"/>
              <a:gd name="connsiteY8" fmla="*/ 5400430 h 5586287"/>
              <a:gd name="connsiteX9" fmla="*/ 2409995 w 4810528"/>
              <a:gd name="connsiteY9" fmla="*/ 5368820 h 5586287"/>
              <a:gd name="connsiteX10" fmla="*/ 755230 w 4810528"/>
              <a:gd name="connsiteY10" fmla="*/ 5058613 h 5586287"/>
              <a:gd name="connsiteX11" fmla="*/ 56557 w 4810528"/>
              <a:gd name="connsiteY11" fmla="*/ 3828869 h 5586287"/>
              <a:gd name="connsiteX12" fmla="*/ 213038 w 4810528"/>
              <a:gd name="connsiteY12" fmla="*/ 857223 h 5586287"/>
              <a:gd name="connsiteX13" fmla="*/ 1626312 w 4810528"/>
              <a:gd name="connsiteY13" fmla="*/ 49000 h 5586287"/>
              <a:gd name="connsiteX0" fmla="*/ 1622094 w 4806310"/>
              <a:gd name="connsiteY0" fmla="*/ 59516 h 5596803"/>
              <a:gd name="connsiteX1" fmla="*/ 3254256 w 4806310"/>
              <a:gd name="connsiteY1" fmla="*/ 180948 h 5596803"/>
              <a:gd name="connsiteX2" fmla="*/ 4471944 w 4806310"/>
              <a:gd name="connsiteY2" fmla="*/ 845261 h 5596803"/>
              <a:gd name="connsiteX3" fmla="*/ 4743717 w 4806310"/>
              <a:gd name="connsiteY3" fmla="*/ 1720669 h 5596803"/>
              <a:gd name="connsiteX4" fmla="*/ 4634185 w 4806310"/>
              <a:gd name="connsiteY4" fmla="*/ 3871780 h 5596803"/>
              <a:gd name="connsiteX5" fmla="*/ 4121142 w 4806310"/>
              <a:gd name="connsiteY5" fmla="*/ 4960168 h 5596803"/>
              <a:gd name="connsiteX6" fmla="*/ 3874313 w 4806310"/>
              <a:gd name="connsiteY6" fmla="*/ 5202209 h 5596803"/>
              <a:gd name="connsiteX7" fmla="*/ 4187438 w 4806310"/>
              <a:gd name="connsiteY7" fmla="*/ 5582741 h 5596803"/>
              <a:gd name="connsiteX8" fmla="*/ 3053176 w 4806310"/>
              <a:gd name="connsiteY8" fmla="*/ 5410946 h 5596803"/>
              <a:gd name="connsiteX9" fmla="*/ 2405777 w 4806310"/>
              <a:gd name="connsiteY9" fmla="*/ 5379336 h 5596803"/>
              <a:gd name="connsiteX10" fmla="*/ 751012 w 4806310"/>
              <a:gd name="connsiteY10" fmla="*/ 5069129 h 5596803"/>
              <a:gd name="connsiteX11" fmla="*/ 52339 w 4806310"/>
              <a:gd name="connsiteY11" fmla="*/ 3839385 h 5596803"/>
              <a:gd name="connsiteX12" fmla="*/ 221586 w 4806310"/>
              <a:gd name="connsiteY12" fmla="*/ 1010614 h 5596803"/>
              <a:gd name="connsiteX13" fmla="*/ 1622094 w 4806310"/>
              <a:gd name="connsiteY13" fmla="*/ 59516 h 5596803"/>
              <a:gd name="connsiteX0" fmla="*/ 1658258 w 4842474"/>
              <a:gd name="connsiteY0" fmla="*/ 59516 h 5596803"/>
              <a:gd name="connsiteX1" fmla="*/ 3290420 w 4842474"/>
              <a:gd name="connsiteY1" fmla="*/ 180948 h 5596803"/>
              <a:gd name="connsiteX2" fmla="*/ 4508108 w 4842474"/>
              <a:gd name="connsiteY2" fmla="*/ 845261 h 5596803"/>
              <a:gd name="connsiteX3" fmla="*/ 4779881 w 4842474"/>
              <a:gd name="connsiteY3" fmla="*/ 1720669 h 5596803"/>
              <a:gd name="connsiteX4" fmla="*/ 4670349 w 4842474"/>
              <a:gd name="connsiteY4" fmla="*/ 3871780 h 5596803"/>
              <a:gd name="connsiteX5" fmla="*/ 4157306 w 4842474"/>
              <a:gd name="connsiteY5" fmla="*/ 4960168 h 5596803"/>
              <a:gd name="connsiteX6" fmla="*/ 3910477 w 4842474"/>
              <a:gd name="connsiteY6" fmla="*/ 5202209 h 5596803"/>
              <a:gd name="connsiteX7" fmla="*/ 4223602 w 4842474"/>
              <a:gd name="connsiteY7" fmla="*/ 5582741 h 5596803"/>
              <a:gd name="connsiteX8" fmla="*/ 3089340 w 4842474"/>
              <a:gd name="connsiteY8" fmla="*/ 5410946 h 5596803"/>
              <a:gd name="connsiteX9" fmla="*/ 2441941 w 4842474"/>
              <a:gd name="connsiteY9" fmla="*/ 5379336 h 5596803"/>
              <a:gd name="connsiteX10" fmla="*/ 787176 w 4842474"/>
              <a:gd name="connsiteY10" fmla="*/ 5069129 h 5596803"/>
              <a:gd name="connsiteX11" fmla="*/ 88503 w 4842474"/>
              <a:gd name="connsiteY11" fmla="*/ 3839385 h 5596803"/>
              <a:gd name="connsiteX12" fmla="*/ 257750 w 4842474"/>
              <a:gd name="connsiteY12" fmla="*/ 1010614 h 5596803"/>
              <a:gd name="connsiteX13" fmla="*/ 1658258 w 4842474"/>
              <a:gd name="connsiteY13" fmla="*/ 59516 h 5596803"/>
              <a:gd name="connsiteX0" fmla="*/ 1658258 w 4842474"/>
              <a:gd name="connsiteY0" fmla="*/ 59516 h 5596803"/>
              <a:gd name="connsiteX1" fmla="*/ 3290420 w 4842474"/>
              <a:gd name="connsiteY1" fmla="*/ 180948 h 5596803"/>
              <a:gd name="connsiteX2" fmla="*/ 4508108 w 4842474"/>
              <a:gd name="connsiteY2" fmla="*/ 845261 h 5596803"/>
              <a:gd name="connsiteX3" fmla="*/ 4779881 w 4842474"/>
              <a:gd name="connsiteY3" fmla="*/ 1720669 h 5596803"/>
              <a:gd name="connsiteX4" fmla="*/ 4670349 w 4842474"/>
              <a:gd name="connsiteY4" fmla="*/ 3871780 h 5596803"/>
              <a:gd name="connsiteX5" fmla="*/ 4157306 w 4842474"/>
              <a:gd name="connsiteY5" fmla="*/ 4960168 h 5596803"/>
              <a:gd name="connsiteX6" fmla="*/ 3910477 w 4842474"/>
              <a:gd name="connsiteY6" fmla="*/ 5202209 h 5596803"/>
              <a:gd name="connsiteX7" fmla="*/ 4223602 w 4842474"/>
              <a:gd name="connsiteY7" fmla="*/ 5582741 h 5596803"/>
              <a:gd name="connsiteX8" fmla="*/ 3089340 w 4842474"/>
              <a:gd name="connsiteY8" fmla="*/ 5410946 h 5596803"/>
              <a:gd name="connsiteX9" fmla="*/ 2441941 w 4842474"/>
              <a:gd name="connsiteY9" fmla="*/ 5379336 h 5596803"/>
              <a:gd name="connsiteX10" fmla="*/ 787176 w 4842474"/>
              <a:gd name="connsiteY10" fmla="*/ 5069129 h 5596803"/>
              <a:gd name="connsiteX11" fmla="*/ 88503 w 4842474"/>
              <a:gd name="connsiteY11" fmla="*/ 3839385 h 5596803"/>
              <a:gd name="connsiteX12" fmla="*/ 257750 w 4842474"/>
              <a:gd name="connsiteY12" fmla="*/ 1010614 h 5596803"/>
              <a:gd name="connsiteX13" fmla="*/ 1658258 w 4842474"/>
              <a:gd name="connsiteY13" fmla="*/ 59516 h 5596803"/>
              <a:gd name="connsiteX0" fmla="*/ 1658258 w 4842474"/>
              <a:gd name="connsiteY0" fmla="*/ 53205 h 5590492"/>
              <a:gd name="connsiteX1" fmla="*/ 3290420 w 4842474"/>
              <a:gd name="connsiteY1" fmla="*/ 174637 h 5590492"/>
              <a:gd name="connsiteX2" fmla="*/ 4508108 w 4842474"/>
              <a:gd name="connsiteY2" fmla="*/ 838950 h 5590492"/>
              <a:gd name="connsiteX3" fmla="*/ 4779881 w 4842474"/>
              <a:gd name="connsiteY3" fmla="*/ 1714358 h 5590492"/>
              <a:gd name="connsiteX4" fmla="*/ 4670349 w 4842474"/>
              <a:gd name="connsiteY4" fmla="*/ 3865469 h 5590492"/>
              <a:gd name="connsiteX5" fmla="*/ 4157306 w 4842474"/>
              <a:gd name="connsiteY5" fmla="*/ 4953857 h 5590492"/>
              <a:gd name="connsiteX6" fmla="*/ 3910477 w 4842474"/>
              <a:gd name="connsiteY6" fmla="*/ 5195898 h 5590492"/>
              <a:gd name="connsiteX7" fmla="*/ 4223602 w 4842474"/>
              <a:gd name="connsiteY7" fmla="*/ 5576430 h 5590492"/>
              <a:gd name="connsiteX8" fmla="*/ 3089340 w 4842474"/>
              <a:gd name="connsiteY8" fmla="*/ 5404635 h 5590492"/>
              <a:gd name="connsiteX9" fmla="*/ 2441941 w 4842474"/>
              <a:gd name="connsiteY9" fmla="*/ 5373025 h 5590492"/>
              <a:gd name="connsiteX10" fmla="*/ 787176 w 4842474"/>
              <a:gd name="connsiteY10" fmla="*/ 5062818 h 5590492"/>
              <a:gd name="connsiteX11" fmla="*/ 88503 w 4842474"/>
              <a:gd name="connsiteY11" fmla="*/ 3833074 h 5590492"/>
              <a:gd name="connsiteX12" fmla="*/ 257750 w 4842474"/>
              <a:gd name="connsiteY12" fmla="*/ 918578 h 5590492"/>
              <a:gd name="connsiteX13" fmla="*/ 1658258 w 4842474"/>
              <a:gd name="connsiteY13" fmla="*/ 53205 h 5590492"/>
              <a:gd name="connsiteX0" fmla="*/ 1658258 w 4842474"/>
              <a:gd name="connsiteY0" fmla="*/ 53205 h 5590492"/>
              <a:gd name="connsiteX1" fmla="*/ 3290420 w 4842474"/>
              <a:gd name="connsiteY1" fmla="*/ 174637 h 5590492"/>
              <a:gd name="connsiteX2" fmla="*/ 4508108 w 4842474"/>
              <a:gd name="connsiteY2" fmla="*/ 838950 h 5590492"/>
              <a:gd name="connsiteX3" fmla="*/ 4779881 w 4842474"/>
              <a:gd name="connsiteY3" fmla="*/ 1714358 h 5590492"/>
              <a:gd name="connsiteX4" fmla="*/ 4670349 w 4842474"/>
              <a:gd name="connsiteY4" fmla="*/ 3865469 h 5590492"/>
              <a:gd name="connsiteX5" fmla="*/ 4157306 w 4842474"/>
              <a:gd name="connsiteY5" fmla="*/ 4953857 h 5590492"/>
              <a:gd name="connsiteX6" fmla="*/ 3910477 w 4842474"/>
              <a:gd name="connsiteY6" fmla="*/ 5195898 h 5590492"/>
              <a:gd name="connsiteX7" fmla="*/ 4223602 w 4842474"/>
              <a:gd name="connsiteY7" fmla="*/ 5576430 h 5590492"/>
              <a:gd name="connsiteX8" fmla="*/ 3089340 w 4842474"/>
              <a:gd name="connsiteY8" fmla="*/ 5404635 h 5590492"/>
              <a:gd name="connsiteX9" fmla="*/ 2441941 w 4842474"/>
              <a:gd name="connsiteY9" fmla="*/ 5373025 h 5590492"/>
              <a:gd name="connsiteX10" fmla="*/ 787176 w 4842474"/>
              <a:gd name="connsiteY10" fmla="*/ 5062818 h 5590492"/>
              <a:gd name="connsiteX11" fmla="*/ 88503 w 4842474"/>
              <a:gd name="connsiteY11" fmla="*/ 3804499 h 5590492"/>
              <a:gd name="connsiteX12" fmla="*/ 257750 w 4842474"/>
              <a:gd name="connsiteY12" fmla="*/ 918578 h 5590492"/>
              <a:gd name="connsiteX13" fmla="*/ 1658258 w 4842474"/>
              <a:gd name="connsiteY13" fmla="*/ 53205 h 5590492"/>
              <a:gd name="connsiteX0" fmla="*/ 1658258 w 4842474"/>
              <a:gd name="connsiteY0" fmla="*/ 53205 h 5590492"/>
              <a:gd name="connsiteX1" fmla="*/ 3290420 w 4842474"/>
              <a:gd name="connsiteY1" fmla="*/ 174637 h 5590492"/>
              <a:gd name="connsiteX2" fmla="*/ 4508108 w 4842474"/>
              <a:gd name="connsiteY2" fmla="*/ 838950 h 5590492"/>
              <a:gd name="connsiteX3" fmla="*/ 4779881 w 4842474"/>
              <a:gd name="connsiteY3" fmla="*/ 1714358 h 5590492"/>
              <a:gd name="connsiteX4" fmla="*/ 4670349 w 4842474"/>
              <a:gd name="connsiteY4" fmla="*/ 3865469 h 5590492"/>
              <a:gd name="connsiteX5" fmla="*/ 4157306 w 4842474"/>
              <a:gd name="connsiteY5" fmla="*/ 4953857 h 5590492"/>
              <a:gd name="connsiteX6" fmla="*/ 3910477 w 4842474"/>
              <a:gd name="connsiteY6" fmla="*/ 5195898 h 5590492"/>
              <a:gd name="connsiteX7" fmla="*/ 4223602 w 4842474"/>
              <a:gd name="connsiteY7" fmla="*/ 5576430 h 5590492"/>
              <a:gd name="connsiteX8" fmla="*/ 3089340 w 4842474"/>
              <a:gd name="connsiteY8" fmla="*/ 5404635 h 5590492"/>
              <a:gd name="connsiteX9" fmla="*/ 2441941 w 4842474"/>
              <a:gd name="connsiteY9" fmla="*/ 5373025 h 5590492"/>
              <a:gd name="connsiteX10" fmla="*/ 978667 w 4842474"/>
              <a:gd name="connsiteY10" fmla="*/ 5105681 h 5590492"/>
              <a:gd name="connsiteX11" fmla="*/ 88503 w 4842474"/>
              <a:gd name="connsiteY11" fmla="*/ 3804499 h 5590492"/>
              <a:gd name="connsiteX12" fmla="*/ 257750 w 4842474"/>
              <a:gd name="connsiteY12" fmla="*/ 918578 h 5590492"/>
              <a:gd name="connsiteX13" fmla="*/ 1658258 w 4842474"/>
              <a:gd name="connsiteY13" fmla="*/ 53205 h 5590492"/>
              <a:gd name="connsiteX0" fmla="*/ 1658258 w 4838480"/>
              <a:gd name="connsiteY0" fmla="*/ 53205 h 5590492"/>
              <a:gd name="connsiteX1" fmla="*/ 3290420 w 4838480"/>
              <a:gd name="connsiteY1" fmla="*/ 174637 h 5590492"/>
              <a:gd name="connsiteX2" fmla="*/ 4508108 w 4838480"/>
              <a:gd name="connsiteY2" fmla="*/ 838950 h 5590492"/>
              <a:gd name="connsiteX3" fmla="*/ 4779881 w 4838480"/>
              <a:gd name="connsiteY3" fmla="*/ 1714358 h 5590492"/>
              <a:gd name="connsiteX4" fmla="*/ 4670349 w 4838480"/>
              <a:gd name="connsiteY4" fmla="*/ 3865469 h 5590492"/>
              <a:gd name="connsiteX5" fmla="*/ 4131774 w 4838480"/>
              <a:gd name="connsiteY5" fmla="*/ 4896707 h 5590492"/>
              <a:gd name="connsiteX6" fmla="*/ 3910477 w 4838480"/>
              <a:gd name="connsiteY6" fmla="*/ 5195898 h 5590492"/>
              <a:gd name="connsiteX7" fmla="*/ 4223602 w 4838480"/>
              <a:gd name="connsiteY7" fmla="*/ 5576430 h 5590492"/>
              <a:gd name="connsiteX8" fmla="*/ 3089340 w 4838480"/>
              <a:gd name="connsiteY8" fmla="*/ 5404635 h 5590492"/>
              <a:gd name="connsiteX9" fmla="*/ 2441941 w 4838480"/>
              <a:gd name="connsiteY9" fmla="*/ 5373025 h 5590492"/>
              <a:gd name="connsiteX10" fmla="*/ 978667 w 4838480"/>
              <a:gd name="connsiteY10" fmla="*/ 5105681 h 5590492"/>
              <a:gd name="connsiteX11" fmla="*/ 88503 w 4838480"/>
              <a:gd name="connsiteY11" fmla="*/ 3804499 h 5590492"/>
              <a:gd name="connsiteX12" fmla="*/ 257750 w 4838480"/>
              <a:gd name="connsiteY12" fmla="*/ 918578 h 5590492"/>
              <a:gd name="connsiteX13" fmla="*/ 1658258 w 4838480"/>
              <a:gd name="connsiteY13" fmla="*/ 53205 h 5590492"/>
              <a:gd name="connsiteX0" fmla="*/ 1658258 w 4835856"/>
              <a:gd name="connsiteY0" fmla="*/ 53205 h 5590492"/>
              <a:gd name="connsiteX1" fmla="*/ 3290420 w 4835856"/>
              <a:gd name="connsiteY1" fmla="*/ 174637 h 5590492"/>
              <a:gd name="connsiteX2" fmla="*/ 4508108 w 4835856"/>
              <a:gd name="connsiteY2" fmla="*/ 838950 h 5590492"/>
              <a:gd name="connsiteX3" fmla="*/ 4779881 w 4835856"/>
              <a:gd name="connsiteY3" fmla="*/ 1714358 h 5590492"/>
              <a:gd name="connsiteX4" fmla="*/ 4657583 w 4835856"/>
              <a:gd name="connsiteY4" fmla="*/ 3794031 h 5590492"/>
              <a:gd name="connsiteX5" fmla="*/ 4131774 w 4835856"/>
              <a:gd name="connsiteY5" fmla="*/ 4896707 h 5590492"/>
              <a:gd name="connsiteX6" fmla="*/ 3910477 w 4835856"/>
              <a:gd name="connsiteY6" fmla="*/ 5195898 h 5590492"/>
              <a:gd name="connsiteX7" fmla="*/ 4223602 w 4835856"/>
              <a:gd name="connsiteY7" fmla="*/ 5576430 h 5590492"/>
              <a:gd name="connsiteX8" fmla="*/ 3089340 w 4835856"/>
              <a:gd name="connsiteY8" fmla="*/ 5404635 h 5590492"/>
              <a:gd name="connsiteX9" fmla="*/ 2441941 w 4835856"/>
              <a:gd name="connsiteY9" fmla="*/ 5373025 h 5590492"/>
              <a:gd name="connsiteX10" fmla="*/ 978667 w 4835856"/>
              <a:gd name="connsiteY10" fmla="*/ 5105681 h 5590492"/>
              <a:gd name="connsiteX11" fmla="*/ 88503 w 4835856"/>
              <a:gd name="connsiteY11" fmla="*/ 3804499 h 5590492"/>
              <a:gd name="connsiteX12" fmla="*/ 257750 w 4835856"/>
              <a:gd name="connsiteY12" fmla="*/ 918578 h 5590492"/>
              <a:gd name="connsiteX13" fmla="*/ 1658258 w 4835856"/>
              <a:gd name="connsiteY13" fmla="*/ 53205 h 5590492"/>
              <a:gd name="connsiteX0" fmla="*/ 1658258 w 4874366"/>
              <a:gd name="connsiteY0" fmla="*/ 91536 h 5628823"/>
              <a:gd name="connsiteX1" fmla="*/ 3290420 w 4874366"/>
              <a:gd name="connsiteY1" fmla="*/ 212968 h 5628823"/>
              <a:gd name="connsiteX2" fmla="*/ 4779881 w 4874366"/>
              <a:gd name="connsiteY2" fmla="*/ 1752689 h 5628823"/>
              <a:gd name="connsiteX3" fmla="*/ 4657583 w 4874366"/>
              <a:gd name="connsiteY3" fmla="*/ 3832362 h 5628823"/>
              <a:gd name="connsiteX4" fmla="*/ 4131774 w 4874366"/>
              <a:gd name="connsiteY4" fmla="*/ 4935038 h 5628823"/>
              <a:gd name="connsiteX5" fmla="*/ 3910477 w 4874366"/>
              <a:gd name="connsiteY5" fmla="*/ 5234229 h 5628823"/>
              <a:gd name="connsiteX6" fmla="*/ 4223602 w 4874366"/>
              <a:gd name="connsiteY6" fmla="*/ 5614761 h 5628823"/>
              <a:gd name="connsiteX7" fmla="*/ 3089340 w 4874366"/>
              <a:gd name="connsiteY7" fmla="*/ 5442966 h 5628823"/>
              <a:gd name="connsiteX8" fmla="*/ 2441941 w 4874366"/>
              <a:gd name="connsiteY8" fmla="*/ 5411356 h 5628823"/>
              <a:gd name="connsiteX9" fmla="*/ 978667 w 4874366"/>
              <a:gd name="connsiteY9" fmla="*/ 5144012 h 5628823"/>
              <a:gd name="connsiteX10" fmla="*/ 88503 w 4874366"/>
              <a:gd name="connsiteY10" fmla="*/ 3842830 h 5628823"/>
              <a:gd name="connsiteX11" fmla="*/ 257750 w 4874366"/>
              <a:gd name="connsiteY11" fmla="*/ 956909 h 5628823"/>
              <a:gd name="connsiteX12" fmla="*/ 1658258 w 4874366"/>
              <a:gd name="connsiteY12" fmla="*/ 91536 h 5628823"/>
              <a:gd name="connsiteX0" fmla="*/ 1658258 w 4874366"/>
              <a:gd name="connsiteY0" fmla="*/ 91536 h 5628823"/>
              <a:gd name="connsiteX1" fmla="*/ 3290420 w 4874366"/>
              <a:gd name="connsiteY1" fmla="*/ 212968 h 5628823"/>
              <a:gd name="connsiteX2" fmla="*/ 4779881 w 4874366"/>
              <a:gd name="connsiteY2" fmla="*/ 1752689 h 5628823"/>
              <a:gd name="connsiteX3" fmla="*/ 4657583 w 4874366"/>
              <a:gd name="connsiteY3" fmla="*/ 3832362 h 5628823"/>
              <a:gd name="connsiteX4" fmla="*/ 4131774 w 4874366"/>
              <a:gd name="connsiteY4" fmla="*/ 4935038 h 5628823"/>
              <a:gd name="connsiteX5" fmla="*/ 3910477 w 4874366"/>
              <a:gd name="connsiteY5" fmla="*/ 5234229 h 5628823"/>
              <a:gd name="connsiteX6" fmla="*/ 4223602 w 4874366"/>
              <a:gd name="connsiteY6" fmla="*/ 5614761 h 5628823"/>
              <a:gd name="connsiteX7" fmla="*/ 3089340 w 4874366"/>
              <a:gd name="connsiteY7" fmla="*/ 5442966 h 5628823"/>
              <a:gd name="connsiteX8" fmla="*/ 2441941 w 4874366"/>
              <a:gd name="connsiteY8" fmla="*/ 5411356 h 5628823"/>
              <a:gd name="connsiteX9" fmla="*/ 978667 w 4874366"/>
              <a:gd name="connsiteY9" fmla="*/ 5144012 h 5628823"/>
              <a:gd name="connsiteX10" fmla="*/ 88503 w 4874366"/>
              <a:gd name="connsiteY10" fmla="*/ 3842830 h 5628823"/>
              <a:gd name="connsiteX11" fmla="*/ 257750 w 4874366"/>
              <a:gd name="connsiteY11" fmla="*/ 956909 h 5628823"/>
              <a:gd name="connsiteX12" fmla="*/ 1658258 w 4874366"/>
              <a:gd name="connsiteY12" fmla="*/ 91536 h 5628823"/>
              <a:gd name="connsiteX0" fmla="*/ 1658258 w 4886717"/>
              <a:gd name="connsiteY0" fmla="*/ 81096 h 5618383"/>
              <a:gd name="connsiteX1" fmla="*/ 3290420 w 4886717"/>
              <a:gd name="connsiteY1" fmla="*/ 202528 h 5618383"/>
              <a:gd name="connsiteX2" fmla="*/ 4794941 w 4886717"/>
              <a:gd name="connsiteY2" fmla="*/ 1543088 h 5618383"/>
              <a:gd name="connsiteX3" fmla="*/ 4657583 w 4886717"/>
              <a:gd name="connsiteY3" fmla="*/ 3821922 h 5618383"/>
              <a:gd name="connsiteX4" fmla="*/ 4131774 w 4886717"/>
              <a:gd name="connsiteY4" fmla="*/ 4924598 h 5618383"/>
              <a:gd name="connsiteX5" fmla="*/ 3910477 w 4886717"/>
              <a:gd name="connsiteY5" fmla="*/ 5223789 h 5618383"/>
              <a:gd name="connsiteX6" fmla="*/ 4223602 w 4886717"/>
              <a:gd name="connsiteY6" fmla="*/ 5604321 h 5618383"/>
              <a:gd name="connsiteX7" fmla="*/ 3089340 w 4886717"/>
              <a:gd name="connsiteY7" fmla="*/ 5432526 h 5618383"/>
              <a:gd name="connsiteX8" fmla="*/ 2441941 w 4886717"/>
              <a:gd name="connsiteY8" fmla="*/ 5400916 h 5618383"/>
              <a:gd name="connsiteX9" fmla="*/ 978667 w 4886717"/>
              <a:gd name="connsiteY9" fmla="*/ 5133572 h 5618383"/>
              <a:gd name="connsiteX10" fmla="*/ 88503 w 4886717"/>
              <a:gd name="connsiteY10" fmla="*/ 3832390 h 5618383"/>
              <a:gd name="connsiteX11" fmla="*/ 257750 w 4886717"/>
              <a:gd name="connsiteY11" fmla="*/ 946469 h 5618383"/>
              <a:gd name="connsiteX12" fmla="*/ 1658258 w 4886717"/>
              <a:gd name="connsiteY12" fmla="*/ 81096 h 5618383"/>
              <a:gd name="connsiteX0" fmla="*/ 1658258 w 4886717"/>
              <a:gd name="connsiteY0" fmla="*/ 60710 h 5597997"/>
              <a:gd name="connsiteX1" fmla="*/ 3290420 w 4886717"/>
              <a:gd name="connsiteY1" fmla="*/ 182142 h 5597997"/>
              <a:gd name="connsiteX2" fmla="*/ 4794941 w 4886717"/>
              <a:gd name="connsiteY2" fmla="*/ 1522702 h 5597997"/>
              <a:gd name="connsiteX3" fmla="*/ 4657583 w 4886717"/>
              <a:gd name="connsiteY3" fmla="*/ 3801536 h 5597997"/>
              <a:gd name="connsiteX4" fmla="*/ 4131774 w 4886717"/>
              <a:gd name="connsiteY4" fmla="*/ 4904212 h 5597997"/>
              <a:gd name="connsiteX5" fmla="*/ 3910477 w 4886717"/>
              <a:gd name="connsiteY5" fmla="*/ 5203403 h 5597997"/>
              <a:gd name="connsiteX6" fmla="*/ 4223602 w 4886717"/>
              <a:gd name="connsiteY6" fmla="*/ 5583935 h 5597997"/>
              <a:gd name="connsiteX7" fmla="*/ 3089340 w 4886717"/>
              <a:gd name="connsiteY7" fmla="*/ 5412140 h 5597997"/>
              <a:gd name="connsiteX8" fmla="*/ 2441941 w 4886717"/>
              <a:gd name="connsiteY8" fmla="*/ 5380530 h 5597997"/>
              <a:gd name="connsiteX9" fmla="*/ 978667 w 4886717"/>
              <a:gd name="connsiteY9" fmla="*/ 5113186 h 5597997"/>
              <a:gd name="connsiteX10" fmla="*/ 88503 w 4886717"/>
              <a:gd name="connsiteY10" fmla="*/ 3812004 h 5597997"/>
              <a:gd name="connsiteX11" fmla="*/ 257750 w 4886717"/>
              <a:gd name="connsiteY11" fmla="*/ 926083 h 5597997"/>
              <a:gd name="connsiteX12" fmla="*/ 1658258 w 4886717"/>
              <a:gd name="connsiteY12" fmla="*/ 60710 h 5597997"/>
              <a:gd name="connsiteX0" fmla="*/ 1658258 w 4886717"/>
              <a:gd name="connsiteY0" fmla="*/ 75845 h 5613132"/>
              <a:gd name="connsiteX1" fmla="*/ 3316714 w 4886717"/>
              <a:gd name="connsiteY1" fmla="*/ 157254 h 5613132"/>
              <a:gd name="connsiteX2" fmla="*/ 4794941 w 4886717"/>
              <a:gd name="connsiteY2" fmla="*/ 1537837 h 5613132"/>
              <a:gd name="connsiteX3" fmla="*/ 4657583 w 4886717"/>
              <a:gd name="connsiteY3" fmla="*/ 3816671 h 5613132"/>
              <a:gd name="connsiteX4" fmla="*/ 4131774 w 4886717"/>
              <a:gd name="connsiteY4" fmla="*/ 4919347 h 5613132"/>
              <a:gd name="connsiteX5" fmla="*/ 3910477 w 4886717"/>
              <a:gd name="connsiteY5" fmla="*/ 5218538 h 5613132"/>
              <a:gd name="connsiteX6" fmla="*/ 4223602 w 4886717"/>
              <a:gd name="connsiteY6" fmla="*/ 5599070 h 5613132"/>
              <a:gd name="connsiteX7" fmla="*/ 3089340 w 4886717"/>
              <a:gd name="connsiteY7" fmla="*/ 5427275 h 5613132"/>
              <a:gd name="connsiteX8" fmla="*/ 2441941 w 4886717"/>
              <a:gd name="connsiteY8" fmla="*/ 5395665 h 5613132"/>
              <a:gd name="connsiteX9" fmla="*/ 978667 w 4886717"/>
              <a:gd name="connsiteY9" fmla="*/ 5128321 h 5613132"/>
              <a:gd name="connsiteX10" fmla="*/ 88503 w 4886717"/>
              <a:gd name="connsiteY10" fmla="*/ 3827139 h 5613132"/>
              <a:gd name="connsiteX11" fmla="*/ 257750 w 4886717"/>
              <a:gd name="connsiteY11" fmla="*/ 941218 h 5613132"/>
              <a:gd name="connsiteX12" fmla="*/ 1658258 w 4886717"/>
              <a:gd name="connsiteY12" fmla="*/ 75845 h 5613132"/>
              <a:gd name="connsiteX0" fmla="*/ 1877005 w 5105464"/>
              <a:gd name="connsiteY0" fmla="*/ 69611 h 5606898"/>
              <a:gd name="connsiteX1" fmla="*/ 3535461 w 5105464"/>
              <a:gd name="connsiteY1" fmla="*/ 151020 h 5606898"/>
              <a:gd name="connsiteX2" fmla="*/ 5013688 w 5105464"/>
              <a:gd name="connsiteY2" fmla="*/ 1531603 h 5606898"/>
              <a:gd name="connsiteX3" fmla="*/ 4876330 w 5105464"/>
              <a:gd name="connsiteY3" fmla="*/ 3810437 h 5606898"/>
              <a:gd name="connsiteX4" fmla="*/ 4350521 w 5105464"/>
              <a:gd name="connsiteY4" fmla="*/ 4913113 h 5606898"/>
              <a:gd name="connsiteX5" fmla="*/ 4129224 w 5105464"/>
              <a:gd name="connsiteY5" fmla="*/ 5212304 h 5606898"/>
              <a:gd name="connsiteX6" fmla="*/ 4442349 w 5105464"/>
              <a:gd name="connsiteY6" fmla="*/ 5592836 h 5606898"/>
              <a:gd name="connsiteX7" fmla="*/ 3308087 w 5105464"/>
              <a:gd name="connsiteY7" fmla="*/ 5421041 h 5606898"/>
              <a:gd name="connsiteX8" fmla="*/ 2660688 w 5105464"/>
              <a:gd name="connsiteY8" fmla="*/ 5389431 h 5606898"/>
              <a:gd name="connsiteX9" fmla="*/ 1197414 w 5105464"/>
              <a:gd name="connsiteY9" fmla="*/ 5122087 h 5606898"/>
              <a:gd name="connsiteX10" fmla="*/ 307250 w 5105464"/>
              <a:gd name="connsiteY10" fmla="*/ 3820905 h 5606898"/>
              <a:gd name="connsiteX11" fmla="*/ 147724 w 5105464"/>
              <a:gd name="connsiteY11" fmla="*/ 848509 h 5606898"/>
              <a:gd name="connsiteX12" fmla="*/ 1877005 w 5105464"/>
              <a:gd name="connsiteY12" fmla="*/ 69611 h 5606898"/>
              <a:gd name="connsiteX0" fmla="*/ 2074349 w 5302808"/>
              <a:gd name="connsiteY0" fmla="*/ 69611 h 5606898"/>
              <a:gd name="connsiteX1" fmla="*/ 3732805 w 5302808"/>
              <a:gd name="connsiteY1" fmla="*/ 151020 h 5606898"/>
              <a:gd name="connsiteX2" fmla="*/ 5211032 w 5302808"/>
              <a:gd name="connsiteY2" fmla="*/ 1531603 h 5606898"/>
              <a:gd name="connsiteX3" fmla="*/ 5073674 w 5302808"/>
              <a:gd name="connsiteY3" fmla="*/ 3810437 h 5606898"/>
              <a:gd name="connsiteX4" fmla="*/ 4547865 w 5302808"/>
              <a:gd name="connsiteY4" fmla="*/ 4913113 h 5606898"/>
              <a:gd name="connsiteX5" fmla="*/ 4326568 w 5302808"/>
              <a:gd name="connsiteY5" fmla="*/ 5212304 h 5606898"/>
              <a:gd name="connsiteX6" fmla="*/ 4639693 w 5302808"/>
              <a:gd name="connsiteY6" fmla="*/ 5592836 h 5606898"/>
              <a:gd name="connsiteX7" fmla="*/ 3505431 w 5302808"/>
              <a:gd name="connsiteY7" fmla="*/ 5421041 h 5606898"/>
              <a:gd name="connsiteX8" fmla="*/ 2858032 w 5302808"/>
              <a:gd name="connsiteY8" fmla="*/ 5389431 h 5606898"/>
              <a:gd name="connsiteX9" fmla="*/ 1394758 w 5302808"/>
              <a:gd name="connsiteY9" fmla="*/ 5122087 h 5606898"/>
              <a:gd name="connsiteX10" fmla="*/ 42995 w 5302808"/>
              <a:gd name="connsiteY10" fmla="*/ 3925936 h 5606898"/>
              <a:gd name="connsiteX11" fmla="*/ 345068 w 5302808"/>
              <a:gd name="connsiteY11" fmla="*/ 848509 h 5606898"/>
              <a:gd name="connsiteX12" fmla="*/ 2074349 w 5302808"/>
              <a:gd name="connsiteY12" fmla="*/ 69611 h 5606898"/>
              <a:gd name="connsiteX0" fmla="*/ 2074349 w 5358516"/>
              <a:gd name="connsiteY0" fmla="*/ 69611 h 5606898"/>
              <a:gd name="connsiteX1" fmla="*/ 3732805 w 5358516"/>
              <a:gd name="connsiteY1" fmla="*/ 151020 h 5606898"/>
              <a:gd name="connsiteX2" fmla="*/ 5211032 w 5358516"/>
              <a:gd name="connsiteY2" fmla="*/ 1531603 h 5606898"/>
              <a:gd name="connsiteX3" fmla="*/ 5251485 w 5358516"/>
              <a:gd name="connsiteY3" fmla="*/ 3806563 h 5606898"/>
              <a:gd name="connsiteX4" fmla="*/ 4547865 w 5358516"/>
              <a:gd name="connsiteY4" fmla="*/ 4913113 h 5606898"/>
              <a:gd name="connsiteX5" fmla="*/ 4326568 w 5358516"/>
              <a:gd name="connsiteY5" fmla="*/ 5212304 h 5606898"/>
              <a:gd name="connsiteX6" fmla="*/ 4639693 w 5358516"/>
              <a:gd name="connsiteY6" fmla="*/ 5592836 h 5606898"/>
              <a:gd name="connsiteX7" fmla="*/ 3505431 w 5358516"/>
              <a:gd name="connsiteY7" fmla="*/ 5421041 h 5606898"/>
              <a:gd name="connsiteX8" fmla="*/ 2858032 w 5358516"/>
              <a:gd name="connsiteY8" fmla="*/ 5389431 h 5606898"/>
              <a:gd name="connsiteX9" fmla="*/ 1394758 w 5358516"/>
              <a:gd name="connsiteY9" fmla="*/ 5122087 h 5606898"/>
              <a:gd name="connsiteX10" fmla="*/ 42995 w 5358516"/>
              <a:gd name="connsiteY10" fmla="*/ 3925936 h 5606898"/>
              <a:gd name="connsiteX11" fmla="*/ 345068 w 5358516"/>
              <a:gd name="connsiteY11" fmla="*/ 848509 h 5606898"/>
              <a:gd name="connsiteX12" fmla="*/ 2074349 w 5358516"/>
              <a:gd name="connsiteY12" fmla="*/ 69611 h 5606898"/>
              <a:gd name="connsiteX0" fmla="*/ 2074349 w 5408981"/>
              <a:gd name="connsiteY0" fmla="*/ 88725 h 5626012"/>
              <a:gd name="connsiteX1" fmla="*/ 3732805 w 5408981"/>
              <a:gd name="connsiteY1" fmla="*/ 170134 h 5626012"/>
              <a:gd name="connsiteX2" fmla="*/ 5287679 w 5408981"/>
              <a:gd name="connsiteY2" fmla="*/ 1450060 h 5626012"/>
              <a:gd name="connsiteX3" fmla="*/ 5251485 w 5408981"/>
              <a:gd name="connsiteY3" fmla="*/ 3825677 h 5626012"/>
              <a:gd name="connsiteX4" fmla="*/ 4547865 w 5408981"/>
              <a:gd name="connsiteY4" fmla="*/ 4932227 h 5626012"/>
              <a:gd name="connsiteX5" fmla="*/ 4326568 w 5408981"/>
              <a:gd name="connsiteY5" fmla="*/ 5231418 h 5626012"/>
              <a:gd name="connsiteX6" fmla="*/ 4639693 w 5408981"/>
              <a:gd name="connsiteY6" fmla="*/ 5611950 h 5626012"/>
              <a:gd name="connsiteX7" fmla="*/ 3505431 w 5408981"/>
              <a:gd name="connsiteY7" fmla="*/ 5440155 h 5626012"/>
              <a:gd name="connsiteX8" fmla="*/ 2858032 w 5408981"/>
              <a:gd name="connsiteY8" fmla="*/ 5408545 h 5626012"/>
              <a:gd name="connsiteX9" fmla="*/ 1394758 w 5408981"/>
              <a:gd name="connsiteY9" fmla="*/ 5141201 h 5626012"/>
              <a:gd name="connsiteX10" fmla="*/ 42995 w 5408981"/>
              <a:gd name="connsiteY10" fmla="*/ 3945050 h 5626012"/>
              <a:gd name="connsiteX11" fmla="*/ 345068 w 5408981"/>
              <a:gd name="connsiteY11" fmla="*/ 867623 h 5626012"/>
              <a:gd name="connsiteX12" fmla="*/ 2074349 w 5408981"/>
              <a:gd name="connsiteY12" fmla="*/ 88725 h 5626012"/>
              <a:gd name="connsiteX0" fmla="*/ 2074349 w 5408981"/>
              <a:gd name="connsiteY0" fmla="*/ 88725 h 5626012"/>
              <a:gd name="connsiteX1" fmla="*/ 3732805 w 5408981"/>
              <a:gd name="connsiteY1" fmla="*/ 170134 h 5626012"/>
              <a:gd name="connsiteX2" fmla="*/ 5287679 w 5408981"/>
              <a:gd name="connsiteY2" fmla="*/ 1450060 h 5626012"/>
              <a:gd name="connsiteX3" fmla="*/ 5251485 w 5408981"/>
              <a:gd name="connsiteY3" fmla="*/ 3825677 h 5626012"/>
              <a:gd name="connsiteX4" fmla="*/ 4547865 w 5408981"/>
              <a:gd name="connsiteY4" fmla="*/ 4932227 h 5626012"/>
              <a:gd name="connsiteX5" fmla="*/ 4326568 w 5408981"/>
              <a:gd name="connsiteY5" fmla="*/ 5231418 h 5626012"/>
              <a:gd name="connsiteX6" fmla="*/ 4639693 w 5408981"/>
              <a:gd name="connsiteY6" fmla="*/ 5611950 h 5626012"/>
              <a:gd name="connsiteX7" fmla="*/ 3505431 w 5408981"/>
              <a:gd name="connsiteY7" fmla="*/ 5440155 h 5626012"/>
              <a:gd name="connsiteX8" fmla="*/ 2858032 w 5408981"/>
              <a:gd name="connsiteY8" fmla="*/ 5408545 h 5626012"/>
              <a:gd name="connsiteX9" fmla="*/ 1394758 w 5408981"/>
              <a:gd name="connsiteY9" fmla="*/ 5141201 h 5626012"/>
              <a:gd name="connsiteX10" fmla="*/ 42995 w 5408981"/>
              <a:gd name="connsiteY10" fmla="*/ 3945050 h 5626012"/>
              <a:gd name="connsiteX11" fmla="*/ 345068 w 5408981"/>
              <a:gd name="connsiteY11" fmla="*/ 867623 h 5626012"/>
              <a:gd name="connsiteX12" fmla="*/ 2074349 w 5408981"/>
              <a:gd name="connsiteY12" fmla="*/ 88725 h 5626012"/>
              <a:gd name="connsiteX0" fmla="*/ 2131180 w 5465812"/>
              <a:gd name="connsiteY0" fmla="*/ 88725 h 5626012"/>
              <a:gd name="connsiteX1" fmla="*/ 3789636 w 5465812"/>
              <a:gd name="connsiteY1" fmla="*/ 170134 h 5626012"/>
              <a:gd name="connsiteX2" fmla="*/ 5344510 w 5465812"/>
              <a:gd name="connsiteY2" fmla="*/ 1450060 h 5626012"/>
              <a:gd name="connsiteX3" fmla="*/ 5308316 w 5465812"/>
              <a:gd name="connsiteY3" fmla="*/ 3825677 h 5626012"/>
              <a:gd name="connsiteX4" fmla="*/ 4604696 w 5465812"/>
              <a:gd name="connsiteY4" fmla="*/ 4932227 h 5626012"/>
              <a:gd name="connsiteX5" fmla="*/ 4383399 w 5465812"/>
              <a:gd name="connsiteY5" fmla="*/ 5231418 h 5626012"/>
              <a:gd name="connsiteX6" fmla="*/ 4696524 w 5465812"/>
              <a:gd name="connsiteY6" fmla="*/ 5611950 h 5626012"/>
              <a:gd name="connsiteX7" fmla="*/ 3562262 w 5465812"/>
              <a:gd name="connsiteY7" fmla="*/ 5440155 h 5626012"/>
              <a:gd name="connsiteX8" fmla="*/ 2914863 w 5465812"/>
              <a:gd name="connsiteY8" fmla="*/ 5408545 h 5626012"/>
              <a:gd name="connsiteX9" fmla="*/ 1451589 w 5465812"/>
              <a:gd name="connsiteY9" fmla="*/ 5141201 h 5626012"/>
              <a:gd name="connsiteX10" fmla="*/ 30475 w 5465812"/>
              <a:gd name="connsiteY10" fmla="*/ 3949237 h 5626012"/>
              <a:gd name="connsiteX11" fmla="*/ 401899 w 5465812"/>
              <a:gd name="connsiteY11" fmla="*/ 867623 h 5626012"/>
              <a:gd name="connsiteX12" fmla="*/ 2131180 w 5465812"/>
              <a:gd name="connsiteY12" fmla="*/ 88725 h 5626012"/>
              <a:gd name="connsiteX0" fmla="*/ 2131180 w 5465812"/>
              <a:gd name="connsiteY0" fmla="*/ 88725 h 5626012"/>
              <a:gd name="connsiteX1" fmla="*/ 3789636 w 5465812"/>
              <a:gd name="connsiteY1" fmla="*/ 170134 h 5626012"/>
              <a:gd name="connsiteX2" fmla="*/ 5344510 w 5465812"/>
              <a:gd name="connsiteY2" fmla="*/ 1450060 h 5626012"/>
              <a:gd name="connsiteX3" fmla="*/ 5308316 w 5465812"/>
              <a:gd name="connsiteY3" fmla="*/ 3825677 h 5626012"/>
              <a:gd name="connsiteX4" fmla="*/ 4604696 w 5465812"/>
              <a:gd name="connsiteY4" fmla="*/ 4932227 h 5626012"/>
              <a:gd name="connsiteX5" fmla="*/ 4383399 w 5465812"/>
              <a:gd name="connsiteY5" fmla="*/ 5231418 h 5626012"/>
              <a:gd name="connsiteX6" fmla="*/ 4696524 w 5465812"/>
              <a:gd name="connsiteY6" fmla="*/ 5611950 h 5626012"/>
              <a:gd name="connsiteX7" fmla="*/ 3562262 w 5465812"/>
              <a:gd name="connsiteY7" fmla="*/ 5440155 h 5626012"/>
              <a:gd name="connsiteX8" fmla="*/ 2914863 w 5465812"/>
              <a:gd name="connsiteY8" fmla="*/ 5408545 h 5626012"/>
              <a:gd name="connsiteX9" fmla="*/ 1312887 w 5465812"/>
              <a:gd name="connsiteY9" fmla="*/ 5149573 h 5626012"/>
              <a:gd name="connsiteX10" fmla="*/ 30475 w 5465812"/>
              <a:gd name="connsiteY10" fmla="*/ 3949237 h 5626012"/>
              <a:gd name="connsiteX11" fmla="*/ 401899 w 5465812"/>
              <a:gd name="connsiteY11" fmla="*/ 867623 h 5626012"/>
              <a:gd name="connsiteX12" fmla="*/ 2131180 w 5465812"/>
              <a:gd name="connsiteY12" fmla="*/ 88725 h 5626012"/>
              <a:gd name="connsiteX0" fmla="*/ 2131180 w 5465812"/>
              <a:gd name="connsiteY0" fmla="*/ 88725 h 5626012"/>
              <a:gd name="connsiteX1" fmla="*/ 3789636 w 5465812"/>
              <a:gd name="connsiteY1" fmla="*/ 170134 h 5626012"/>
              <a:gd name="connsiteX2" fmla="*/ 5344510 w 5465812"/>
              <a:gd name="connsiteY2" fmla="*/ 1450060 h 5626012"/>
              <a:gd name="connsiteX3" fmla="*/ 5308316 w 5465812"/>
              <a:gd name="connsiteY3" fmla="*/ 3825677 h 5626012"/>
              <a:gd name="connsiteX4" fmla="*/ 4604696 w 5465812"/>
              <a:gd name="connsiteY4" fmla="*/ 4932227 h 5626012"/>
              <a:gd name="connsiteX5" fmla="*/ 4383399 w 5465812"/>
              <a:gd name="connsiteY5" fmla="*/ 5231418 h 5626012"/>
              <a:gd name="connsiteX6" fmla="*/ 4696524 w 5465812"/>
              <a:gd name="connsiteY6" fmla="*/ 5611950 h 5626012"/>
              <a:gd name="connsiteX7" fmla="*/ 3562262 w 5465812"/>
              <a:gd name="connsiteY7" fmla="*/ 5440155 h 5626012"/>
              <a:gd name="connsiteX8" fmla="*/ 2914863 w 5465812"/>
              <a:gd name="connsiteY8" fmla="*/ 5408545 h 5626012"/>
              <a:gd name="connsiteX9" fmla="*/ 1312887 w 5465812"/>
              <a:gd name="connsiteY9" fmla="*/ 5149573 h 5626012"/>
              <a:gd name="connsiteX10" fmla="*/ 30475 w 5465812"/>
              <a:gd name="connsiteY10" fmla="*/ 3949237 h 5626012"/>
              <a:gd name="connsiteX11" fmla="*/ 401899 w 5465812"/>
              <a:gd name="connsiteY11" fmla="*/ 867623 h 5626012"/>
              <a:gd name="connsiteX12" fmla="*/ 2131180 w 5465812"/>
              <a:gd name="connsiteY12" fmla="*/ 88725 h 5626012"/>
              <a:gd name="connsiteX0" fmla="*/ 2131180 w 5465812"/>
              <a:gd name="connsiteY0" fmla="*/ 88725 h 5626012"/>
              <a:gd name="connsiteX1" fmla="*/ 3789636 w 5465812"/>
              <a:gd name="connsiteY1" fmla="*/ 170134 h 5626012"/>
              <a:gd name="connsiteX2" fmla="*/ 5344510 w 5465812"/>
              <a:gd name="connsiteY2" fmla="*/ 1450060 h 5626012"/>
              <a:gd name="connsiteX3" fmla="*/ 5308316 w 5465812"/>
              <a:gd name="connsiteY3" fmla="*/ 3825677 h 5626012"/>
              <a:gd name="connsiteX4" fmla="*/ 4604696 w 5465812"/>
              <a:gd name="connsiteY4" fmla="*/ 4932227 h 5626012"/>
              <a:gd name="connsiteX5" fmla="*/ 4383399 w 5465812"/>
              <a:gd name="connsiteY5" fmla="*/ 5231418 h 5626012"/>
              <a:gd name="connsiteX6" fmla="*/ 4696524 w 5465812"/>
              <a:gd name="connsiteY6" fmla="*/ 5611950 h 5626012"/>
              <a:gd name="connsiteX7" fmla="*/ 3562262 w 5465812"/>
              <a:gd name="connsiteY7" fmla="*/ 5440155 h 5626012"/>
              <a:gd name="connsiteX8" fmla="*/ 2850729 w 5465812"/>
              <a:gd name="connsiteY8" fmla="*/ 5474150 h 5626012"/>
              <a:gd name="connsiteX9" fmla="*/ 1312887 w 5465812"/>
              <a:gd name="connsiteY9" fmla="*/ 5149573 h 5626012"/>
              <a:gd name="connsiteX10" fmla="*/ 30475 w 5465812"/>
              <a:gd name="connsiteY10" fmla="*/ 3949237 h 5626012"/>
              <a:gd name="connsiteX11" fmla="*/ 401899 w 5465812"/>
              <a:gd name="connsiteY11" fmla="*/ 867623 h 5626012"/>
              <a:gd name="connsiteX12" fmla="*/ 2131180 w 5465812"/>
              <a:gd name="connsiteY12" fmla="*/ 88725 h 5626012"/>
              <a:gd name="connsiteX0" fmla="*/ 2141687 w 5476319"/>
              <a:gd name="connsiteY0" fmla="*/ 81012 h 5618299"/>
              <a:gd name="connsiteX1" fmla="*/ 3800143 w 5476319"/>
              <a:gd name="connsiteY1" fmla="*/ 162421 h 5618299"/>
              <a:gd name="connsiteX2" fmla="*/ 5355017 w 5476319"/>
              <a:gd name="connsiteY2" fmla="*/ 1442347 h 5618299"/>
              <a:gd name="connsiteX3" fmla="*/ 5318823 w 5476319"/>
              <a:gd name="connsiteY3" fmla="*/ 3817964 h 5618299"/>
              <a:gd name="connsiteX4" fmla="*/ 4615203 w 5476319"/>
              <a:gd name="connsiteY4" fmla="*/ 4924514 h 5618299"/>
              <a:gd name="connsiteX5" fmla="*/ 4393906 w 5476319"/>
              <a:gd name="connsiteY5" fmla="*/ 5223705 h 5618299"/>
              <a:gd name="connsiteX6" fmla="*/ 4707031 w 5476319"/>
              <a:gd name="connsiteY6" fmla="*/ 5604237 h 5618299"/>
              <a:gd name="connsiteX7" fmla="*/ 3572769 w 5476319"/>
              <a:gd name="connsiteY7" fmla="*/ 5432442 h 5618299"/>
              <a:gd name="connsiteX8" fmla="*/ 2861236 w 5476319"/>
              <a:gd name="connsiteY8" fmla="*/ 5466437 h 5618299"/>
              <a:gd name="connsiteX9" fmla="*/ 1323394 w 5476319"/>
              <a:gd name="connsiteY9" fmla="*/ 5141860 h 5618299"/>
              <a:gd name="connsiteX10" fmla="*/ 40982 w 5476319"/>
              <a:gd name="connsiteY10" fmla="*/ 3941524 h 5618299"/>
              <a:gd name="connsiteX11" fmla="*/ 352173 w 5476319"/>
              <a:gd name="connsiteY11" fmla="*/ 743507 h 5618299"/>
              <a:gd name="connsiteX12" fmla="*/ 2141687 w 5476319"/>
              <a:gd name="connsiteY12" fmla="*/ 81012 h 5618299"/>
              <a:gd name="connsiteX0" fmla="*/ 2224346 w 5558978"/>
              <a:gd name="connsiteY0" fmla="*/ 81012 h 5618299"/>
              <a:gd name="connsiteX1" fmla="*/ 3882802 w 5558978"/>
              <a:gd name="connsiteY1" fmla="*/ 162421 h 5618299"/>
              <a:gd name="connsiteX2" fmla="*/ 5437676 w 5558978"/>
              <a:gd name="connsiteY2" fmla="*/ 1442347 h 5618299"/>
              <a:gd name="connsiteX3" fmla="*/ 5401482 w 5558978"/>
              <a:gd name="connsiteY3" fmla="*/ 3817964 h 5618299"/>
              <a:gd name="connsiteX4" fmla="*/ 4697862 w 5558978"/>
              <a:gd name="connsiteY4" fmla="*/ 4924514 h 5618299"/>
              <a:gd name="connsiteX5" fmla="*/ 4476565 w 5558978"/>
              <a:gd name="connsiteY5" fmla="*/ 5223705 h 5618299"/>
              <a:gd name="connsiteX6" fmla="*/ 4789690 w 5558978"/>
              <a:gd name="connsiteY6" fmla="*/ 5604237 h 5618299"/>
              <a:gd name="connsiteX7" fmla="*/ 3655428 w 5558978"/>
              <a:gd name="connsiteY7" fmla="*/ 5432442 h 5618299"/>
              <a:gd name="connsiteX8" fmla="*/ 2943895 w 5558978"/>
              <a:gd name="connsiteY8" fmla="*/ 5466437 h 5618299"/>
              <a:gd name="connsiteX9" fmla="*/ 1406053 w 5558978"/>
              <a:gd name="connsiteY9" fmla="*/ 5141860 h 5618299"/>
              <a:gd name="connsiteX10" fmla="*/ 25870 w 5558978"/>
              <a:gd name="connsiteY10" fmla="*/ 3930277 h 5618299"/>
              <a:gd name="connsiteX11" fmla="*/ 434832 w 5558978"/>
              <a:gd name="connsiteY11" fmla="*/ 743507 h 5618299"/>
              <a:gd name="connsiteX12" fmla="*/ 2224346 w 5558978"/>
              <a:gd name="connsiteY12" fmla="*/ 81012 h 5618299"/>
              <a:gd name="connsiteX0" fmla="*/ 2245928 w 5580560"/>
              <a:gd name="connsiteY0" fmla="*/ 81012 h 5618299"/>
              <a:gd name="connsiteX1" fmla="*/ 3904384 w 5580560"/>
              <a:gd name="connsiteY1" fmla="*/ 162421 h 5618299"/>
              <a:gd name="connsiteX2" fmla="*/ 5459258 w 5580560"/>
              <a:gd name="connsiteY2" fmla="*/ 1442347 h 5618299"/>
              <a:gd name="connsiteX3" fmla="*/ 5423064 w 5580560"/>
              <a:gd name="connsiteY3" fmla="*/ 3817964 h 5618299"/>
              <a:gd name="connsiteX4" fmla="*/ 4719444 w 5580560"/>
              <a:gd name="connsiteY4" fmla="*/ 4924514 h 5618299"/>
              <a:gd name="connsiteX5" fmla="*/ 4498147 w 5580560"/>
              <a:gd name="connsiteY5" fmla="*/ 5223705 h 5618299"/>
              <a:gd name="connsiteX6" fmla="*/ 4811272 w 5580560"/>
              <a:gd name="connsiteY6" fmla="*/ 5604237 h 5618299"/>
              <a:gd name="connsiteX7" fmla="*/ 3677010 w 5580560"/>
              <a:gd name="connsiteY7" fmla="*/ 5432442 h 5618299"/>
              <a:gd name="connsiteX8" fmla="*/ 2965477 w 5580560"/>
              <a:gd name="connsiteY8" fmla="*/ 5466437 h 5618299"/>
              <a:gd name="connsiteX9" fmla="*/ 1427635 w 5580560"/>
              <a:gd name="connsiteY9" fmla="*/ 5141860 h 5618299"/>
              <a:gd name="connsiteX10" fmla="*/ 47452 w 5580560"/>
              <a:gd name="connsiteY10" fmla="*/ 3930277 h 5618299"/>
              <a:gd name="connsiteX11" fmla="*/ 456414 w 5580560"/>
              <a:gd name="connsiteY11" fmla="*/ 743507 h 5618299"/>
              <a:gd name="connsiteX12" fmla="*/ 2245928 w 5580560"/>
              <a:gd name="connsiteY12" fmla="*/ 81012 h 5618299"/>
              <a:gd name="connsiteX0" fmla="*/ 2191825 w 5580560"/>
              <a:gd name="connsiteY0" fmla="*/ 58364 h 5662694"/>
              <a:gd name="connsiteX1" fmla="*/ 3904384 w 5580560"/>
              <a:gd name="connsiteY1" fmla="*/ 206816 h 5662694"/>
              <a:gd name="connsiteX2" fmla="*/ 5459258 w 5580560"/>
              <a:gd name="connsiteY2" fmla="*/ 1486742 h 5662694"/>
              <a:gd name="connsiteX3" fmla="*/ 5423064 w 5580560"/>
              <a:gd name="connsiteY3" fmla="*/ 3862359 h 5662694"/>
              <a:gd name="connsiteX4" fmla="*/ 4719444 w 5580560"/>
              <a:gd name="connsiteY4" fmla="*/ 4968909 h 5662694"/>
              <a:gd name="connsiteX5" fmla="*/ 4498147 w 5580560"/>
              <a:gd name="connsiteY5" fmla="*/ 5268100 h 5662694"/>
              <a:gd name="connsiteX6" fmla="*/ 4811272 w 5580560"/>
              <a:gd name="connsiteY6" fmla="*/ 5648632 h 5662694"/>
              <a:gd name="connsiteX7" fmla="*/ 3677010 w 5580560"/>
              <a:gd name="connsiteY7" fmla="*/ 5476837 h 5662694"/>
              <a:gd name="connsiteX8" fmla="*/ 2965477 w 5580560"/>
              <a:gd name="connsiteY8" fmla="*/ 5510832 h 5662694"/>
              <a:gd name="connsiteX9" fmla="*/ 1427635 w 5580560"/>
              <a:gd name="connsiteY9" fmla="*/ 5186255 h 5662694"/>
              <a:gd name="connsiteX10" fmla="*/ 47452 w 5580560"/>
              <a:gd name="connsiteY10" fmla="*/ 3974672 h 5662694"/>
              <a:gd name="connsiteX11" fmla="*/ 456414 w 5580560"/>
              <a:gd name="connsiteY11" fmla="*/ 787902 h 5662694"/>
              <a:gd name="connsiteX12" fmla="*/ 2191825 w 5580560"/>
              <a:gd name="connsiteY12" fmla="*/ 58364 h 5662694"/>
              <a:gd name="connsiteX0" fmla="*/ 2191825 w 5580560"/>
              <a:gd name="connsiteY0" fmla="*/ 51467 h 5655797"/>
              <a:gd name="connsiteX1" fmla="*/ 3904384 w 5580560"/>
              <a:gd name="connsiteY1" fmla="*/ 199919 h 5655797"/>
              <a:gd name="connsiteX2" fmla="*/ 5459258 w 5580560"/>
              <a:gd name="connsiteY2" fmla="*/ 1479845 h 5655797"/>
              <a:gd name="connsiteX3" fmla="*/ 5423064 w 5580560"/>
              <a:gd name="connsiteY3" fmla="*/ 3855462 h 5655797"/>
              <a:gd name="connsiteX4" fmla="*/ 4719444 w 5580560"/>
              <a:gd name="connsiteY4" fmla="*/ 4962012 h 5655797"/>
              <a:gd name="connsiteX5" fmla="*/ 4498147 w 5580560"/>
              <a:gd name="connsiteY5" fmla="*/ 5261203 h 5655797"/>
              <a:gd name="connsiteX6" fmla="*/ 4811272 w 5580560"/>
              <a:gd name="connsiteY6" fmla="*/ 5641735 h 5655797"/>
              <a:gd name="connsiteX7" fmla="*/ 3677010 w 5580560"/>
              <a:gd name="connsiteY7" fmla="*/ 5469940 h 5655797"/>
              <a:gd name="connsiteX8" fmla="*/ 2965477 w 5580560"/>
              <a:gd name="connsiteY8" fmla="*/ 5503935 h 5655797"/>
              <a:gd name="connsiteX9" fmla="*/ 1427635 w 5580560"/>
              <a:gd name="connsiteY9" fmla="*/ 5179358 h 5655797"/>
              <a:gd name="connsiteX10" fmla="*/ 47452 w 5580560"/>
              <a:gd name="connsiteY10" fmla="*/ 3967775 h 5655797"/>
              <a:gd name="connsiteX11" fmla="*/ 456414 w 5580560"/>
              <a:gd name="connsiteY11" fmla="*/ 781005 h 5655797"/>
              <a:gd name="connsiteX12" fmla="*/ 2191825 w 5580560"/>
              <a:gd name="connsiteY12" fmla="*/ 51467 h 5655797"/>
              <a:gd name="connsiteX0" fmla="*/ 2046993 w 5580560"/>
              <a:gd name="connsiteY0" fmla="*/ 41387 h 5686704"/>
              <a:gd name="connsiteX1" fmla="*/ 3904384 w 5580560"/>
              <a:gd name="connsiteY1" fmla="*/ 230826 h 5686704"/>
              <a:gd name="connsiteX2" fmla="*/ 5459258 w 5580560"/>
              <a:gd name="connsiteY2" fmla="*/ 1510752 h 5686704"/>
              <a:gd name="connsiteX3" fmla="*/ 5423064 w 5580560"/>
              <a:gd name="connsiteY3" fmla="*/ 3886369 h 5686704"/>
              <a:gd name="connsiteX4" fmla="*/ 4719444 w 5580560"/>
              <a:gd name="connsiteY4" fmla="*/ 4992919 h 5686704"/>
              <a:gd name="connsiteX5" fmla="*/ 4498147 w 5580560"/>
              <a:gd name="connsiteY5" fmla="*/ 5292110 h 5686704"/>
              <a:gd name="connsiteX6" fmla="*/ 4811272 w 5580560"/>
              <a:gd name="connsiteY6" fmla="*/ 5672642 h 5686704"/>
              <a:gd name="connsiteX7" fmla="*/ 3677010 w 5580560"/>
              <a:gd name="connsiteY7" fmla="*/ 5500847 h 5686704"/>
              <a:gd name="connsiteX8" fmla="*/ 2965477 w 5580560"/>
              <a:gd name="connsiteY8" fmla="*/ 5534842 h 5686704"/>
              <a:gd name="connsiteX9" fmla="*/ 1427635 w 5580560"/>
              <a:gd name="connsiteY9" fmla="*/ 5210265 h 5686704"/>
              <a:gd name="connsiteX10" fmla="*/ 47452 w 5580560"/>
              <a:gd name="connsiteY10" fmla="*/ 3998682 h 5686704"/>
              <a:gd name="connsiteX11" fmla="*/ 456414 w 5580560"/>
              <a:gd name="connsiteY11" fmla="*/ 811912 h 5686704"/>
              <a:gd name="connsiteX12" fmla="*/ 2046993 w 5580560"/>
              <a:gd name="connsiteY12" fmla="*/ 41387 h 5686704"/>
              <a:gd name="connsiteX0" fmla="*/ 2046993 w 5670168"/>
              <a:gd name="connsiteY0" fmla="*/ 42306 h 5687623"/>
              <a:gd name="connsiteX1" fmla="*/ 3904384 w 5670168"/>
              <a:gd name="connsiteY1" fmla="*/ 231745 h 5687623"/>
              <a:gd name="connsiteX2" fmla="*/ 5575671 w 5670168"/>
              <a:gd name="connsiteY2" fmla="*/ 1537227 h 5687623"/>
              <a:gd name="connsiteX3" fmla="*/ 5423064 w 5670168"/>
              <a:gd name="connsiteY3" fmla="*/ 3887288 h 5687623"/>
              <a:gd name="connsiteX4" fmla="*/ 4719444 w 5670168"/>
              <a:gd name="connsiteY4" fmla="*/ 4993838 h 5687623"/>
              <a:gd name="connsiteX5" fmla="*/ 4498147 w 5670168"/>
              <a:gd name="connsiteY5" fmla="*/ 5293029 h 5687623"/>
              <a:gd name="connsiteX6" fmla="*/ 4811272 w 5670168"/>
              <a:gd name="connsiteY6" fmla="*/ 5673561 h 5687623"/>
              <a:gd name="connsiteX7" fmla="*/ 3677010 w 5670168"/>
              <a:gd name="connsiteY7" fmla="*/ 5501766 h 5687623"/>
              <a:gd name="connsiteX8" fmla="*/ 2965477 w 5670168"/>
              <a:gd name="connsiteY8" fmla="*/ 5535761 h 5687623"/>
              <a:gd name="connsiteX9" fmla="*/ 1427635 w 5670168"/>
              <a:gd name="connsiteY9" fmla="*/ 5211184 h 5687623"/>
              <a:gd name="connsiteX10" fmla="*/ 47452 w 5670168"/>
              <a:gd name="connsiteY10" fmla="*/ 3999601 h 5687623"/>
              <a:gd name="connsiteX11" fmla="*/ 456414 w 5670168"/>
              <a:gd name="connsiteY11" fmla="*/ 812831 h 5687623"/>
              <a:gd name="connsiteX12" fmla="*/ 2046993 w 5670168"/>
              <a:gd name="connsiteY12" fmla="*/ 42306 h 5687623"/>
              <a:gd name="connsiteX0" fmla="*/ 2046993 w 5692134"/>
              <a:gd name="connsiteY0" fmla="*/ 43769 h 5689086"/>
              <a:gd name="connsiteX1" fmla="*/ 3904384 w 5692134"/>
              <a:gd name="connsiteY1" fmla="*/ 233208 h 5689086"/>
              <a:gd name="connsiteX2" fmla="*/ 5602268 w 5692134"/>
              <a:gd name="connsiteY2" fmla="*/ 1578241 h 5689086"/>
              <a:gd name="connsiteX3" fmla="*/ 5423064 w 5692134"/>
              <a:gd name="connsiteY3" fmla="*/ 3888751 h 5689086"/>
              <a:gd name="connsiteX4" fmla="*/ 4719444 w 5692134"/>
              <a:gd name="connsiteY4" fmla="*/ 4995301 h 5689086"/>
              <a:gd name="connsiteX5" fmla="*/ 4498147 w 5692134"/>
              <a:gd name="connsiteY5" fmla="*/ 5294492 h 5689086"/>
              <a:gd name="connsiteX6" fmla="*/ 4811272 w 5692134"/>
              <a:gd name="connsiteY6" fmla="*/ 5675024 h 5689086"/>
              <a:gd name="connsiteX7" fmla="*/ 3677010 w 5692134"/>
              <a:gd name="connsiteY7" fmla="*/ 5503229 h 5689086"/>
              <a:gd name="connsiteX8" fmla="*/ 2965477 w 5692134"/>
              <a:gd name="connsiteY8" fmla="*/ 5537224 h 5689086"/>
              <a:gd name="connsiteX9" fmla="*/ 1427635 w 5692134"/>
              <a:gd name="connsiteY9" fmla="*/ 5212647 h 5689086"/>
              <a:gd name="connsiteX10" fmla="*/ 47452 w 5692134"/>
              <a:gd name="connsiteY10" fmla="*/ 4001064 h 5689086"/>
              <a:gd name="connsiteX11" fmla="*/ 456414 w 5692134"/>
              <a:gd name="connsiteY11" fmla="*/ 814294 h 5689086"/>
              <a:gd name="connsiteX12" fmla="*/ 2046993 w 5692134"/>
              <a:gd name="connsiteY12" fmla="*/ 43769 h 5689086"/>
              <a:gd name="connsiteX0" fmla="*/ 2046993 w 5692134"/>
              <a:gd name="connsiteY0" fmla="*/ 42968 h 5688285"/>
              <a:gd name="connsiteX1" fmla="*/ 4119479 w 5692134"/>
              <a:gd name="connsiteY1" fmla="*/ 257149 h 5688285"/>
              <a:gd name="connsiteX2" fmla="*/ 5602268 w 5692134"/>
              <a:gd name="connsiteY2" fmla="*/ 1577440 h 5688285"/>
              <a:gd name="connsiteX3" fmla="*/ 5423064 w 5692134"/>
              <a:gd name="connsiteY3" fmla="*/ 3887950 h 5688285"/>
              <a:gd name="connsiteX4" fmla="*/ 4719444 w 5692134"/>
              <a:gd name="connsiteY4" fmla="*/ 4994500 h 5688285"/>
              <a:gd name="connsiteX5" fmla="*/ 4498147 w 5692134"/>
              <a:gd name="connsiteY5" fmla="*/ 5293691 h 5688285"/>
              <a:gd name="connsiteX6" fmla="*/ 4811272 w 5692134"/>
              <a:gd name="connsiteY6" fmla="*/ 5674223 h 5688285"/>
              <a:gd name="connsiteX7" fmla="*/ 3677010 w 5692134"/>
              <a:gd name="connsiteY7" fmla="*/ 5502428 h 5688285"/>
              <a:gd name="connsiteX8" fmla="*/ 2965477 w 5692134"/>
              <a:gd name="connsiteY8" fmla="*/ 5536423 h 5688285"/>
              <a:gd name="connsiteX9" fmla="*/ 1427635 w 5692134"/>
              <a:gd name="connsiteY9" fmla="*/ 5211846 h 5688285"/>
              <a:gd name="connsiteX10" fmla="*/ 47452 w 5692134"/>
              <a:gd name="connsiteY10" fmla="*/ 4000263 h 5688285"/>
              <a:gd name="connsiteX11" fmla="*/ 456414 w 5692134"/>
              <a:gd name="connsiteY11" fmla="*/ 813493 h 5688285"/>
              <a:gd name="connsiteX12" fmla="*/ 2046993 w 5692134"/>
              <a:gd name="connsiteY12" fmla="*/ 42968 h 5688285"/>
              <a:gd name="connsiteX0" fmla="*/ 2048468 w 5693609"/>
              <a:gd name="connsiteY0" fmla="*/ 42968 h 5688285"/>
              <a:gd name="connsiteX1" fmla="*/ 4120954 w 5693609"/>
              <a:gd name="connsiteY1" fmla="*/ 257149 h 5688285"/>
              <a:gd name="connsiteX2" fmla="*/ 5603743 w 5693609"/>
              <a:gd name="connsiteY2" fmla="*/ 1577440 h 5688285"/>
              <a:gd name="connsiteX3" fmla="*/ 5424539 w 5693609"/>
              <a:gd name="connsiteY3" fmla="*/ 3887950 h 5688285"/>
              <a:gd name="connsiteX4" fmla="*/ 4720919 w 5693609"/>
              <a:gd name="connsiteY4" fmla="*/ 4994500 h 5688285"/>
              <a:gd name="connsiteX5" fmla="*/ 4499622 w 5693609"/>
              <a:gd name="connsiteY5" fmla="*/ 5293691 h 5688285"/>
              <a:gd name="connsiteX6" fmla="*/ 4812747 w 5693609"/>
              <a:gd name="connsiteY6" fmla="*/ 5674223 h 5688285"/>
              <a:gd name="connsiteX7" fmla="*/ 3678485 w 5693609"/>
              <a:gd name="connsiteY7" fmla="*/ 5502428 h 5688285"/>
              <a:gd name="connsiteX8" fmla="*/ 2966952 w 5693609"/>
              <a:gd name="connsiteY8" fmla="*/ 5536423 h 5688285"/>
              <a:gd name="connsiteX9" fmla="*/ 1429110 w 5693609"/>
              <a:gd name="connsiteY9" fmla="*/ 5211846 h 5688285"/>
              <a:gd name="connsiteX10" fmla="*/ 47219 w 5693609"/>
              <a:gd name="connsiteY10" fmla="*/ 3876770 h 5688285"/>
              <a:gd name="connsiteX11" fmla="*/ 457889 w 5693609"/>
              <a:gd name="connsiteY11" fmla="*/ 813493 h 5688285"/>
              <a:gd name="connsiteX12" fmla="*/ 2048468 w 5693609"/>
              <a:gd name="connsiteY12" fmla="*/ 42968 h 5688285"/>
              <a:gd name="connsiteX0" fmla="*/ 2044764 w 5689905"/>
              <a:gd name="connsiteY0" fmla="*/ 42968 h 5688285"/>
              <a:gd name="connsiteX1" fmla="*/ 4117250 w 5689905"/>
              <a:gd name="connsiteY1" fmla="*/ 257149 h 5688285"/>
              <a:gd name="connsiteX2" fmla="*/ 5600039 w 5689905"/>
              <a:gd name="connsiteY2" fmla="*/ 1577440 h 5688285"/>
              <a:gd name="connsiteX3" fmla="*/ 5420835 w 5689905"/>
              <a:gd name="connsiteY3" fmla="*/ 3887950 h 5688285"/>
              <a:gd name="connsiteX4" fmla="*/ 4717215 w 5689905"/>
              <a:gd name="connsiteY4" fmla="*/ 4994500 h 5688285"/>
              <a:gd name="connsiteX5" fmla="*/ 4495918 w 5689905"/>
              <a:gd name="connsiteY5" fmla="*/ 5293691 h 5688285"/>
              <a:gd name="connsiteX6" fmla="*/ 4809043 w 5689905"/>
              <a:gd name="connsiteY6" fmla="*/ 5674223 h 5688285"/>
              <a:gd name="connsiteX7" fmla="*/ 3674781 w 5689905"/>
              <a:gd name="connsiteY7" fmla="*/ 5502428 h 5688285"/>
              <a:gd name="connsiteX8" fmla="*/ 2963248 w 5689905"/>
              <a:gd name="connsiteY8" fmla="*/ 5536423 h 5688285"/>
              <a:gd name="connsiteX9" fmla="*/ 1425406 w 5689905"/>
              <a:gd name="connsiteY9" fmla="*/ 5211846 h 5688285"/>
              <a:gd name="connsiteX10" fmla="*/ 47811 w 5689905"/>
              <a:gd name="connsiteY10" fmla="*/ 3779276 h 5688285"/>
              <a:gd name="connsiteX11" fmla="*/ 454185 w 5689905"/>
              <a:gd name="connsiteY11" fmla="*/ 813493 h 5688285"/>
              <a:gd name="connsiteX12" fmla="*/ 2044764 w 5689905"/>
              <a:gd name="connsiteY12" fmla="*/ 42968 h 5688285"/>
              <a:gd name="connsiteX0" fmla="*/ 1926338 w 5689905"/>
              <a:gd name="connsiteY0" fmla="*/ 44856 h 5680435"/>
              <a:gd name="connsiteX1" fmla="*/ 4117250 w 5689905"/>
              <a:gd name="connsiteY1" fmla="*/ 249299 h 5680435"/>
              <a:gd name="connsiteX2" fmla="*/ 5600039 w 5689905"/>
              <a:gd name="connsiteY2" fmla="*/ 1569590 h 5680435"/>
              <a:gd name="connsiteX3" fmla="*/ 5420835 w 5689905"/>
              <a:gd name="connsiteY3" fmla="*/ 3880100 h 5680435"/>
              <a:gd name="connsiteX4" fmla="*/ 4717215 w 5689905"/>
              <a:gd name="connsiteY4" fmla="*/ 4986650 h 5680435"/>
              <a:gd name="connsiteX5" fmla="*/ 4495918 w 5689905"/>
              <a:gd name="connsiteY5" fmla="*/ 5285841 h 5680435"/>
              <a:gd name="connsiteX6" fmla="*/ 4809043 w 5689905"/>
              <a:gd name="connsiteY6" fmla="*/ 5666373 h 5680435"/>
              <a:gd name="connsiteX7" fmla="*/ 3674781 w 5689905"/>
              <a:gd name="connsiteY7" fmla="*/ 5494578 h 5680435"/>
              <a:gd name="connsiteX8" fmla="*/ 2963248 w 5689905"/>
              <a:gd name="connsiteY8" fmla="*/ 5528573 h 5680435"/>
              <a:gd name="connsiteX9" fmla="*/ 1425406 w 5689905"/>
              <a:gd name="connsiteY9" fmla="*/ 5203996 h 5680435"/>
              <a:gd name="connsiteX10" fmla="*/ 47811 w 5689905"/>
              <a:gd name="connsiteY10" fmla="*/ 3771426 h 5680435"/>
              <a:gd name="connsiteX11" fmla="*/ 454185 w 5689905"/>
              <a:gd name="connsiteY11" fmla="*/ 805643 h 5680435"/>
              <a:gd name="connsiteX12" fmla="*/ 1926338 w 5689905"/>
              <a:gd name="connsiteY12" fmla="*/ 44856 h 5680435"/>
              <a:gd name="connsiteX0" fmla="*/ 1926338 w 5689905"/>
              <a:gd name="connsiteY0" fmla="*/ 44856 h 5682647"/>
              <a:gd name="connsiteX1" fmla="*/ 4117250 w 5689905"/>
              <a:gd name="connsiteY1" fmla="*/ 249299 h 5682647"/>
              <a:gd name="connsiteX2" fmla="*/ 5600039 w 5689905"/>
              <a:gd name="connsiteY2" fmla="*/ 1569590 h 5682647"/>
              <a:gd name="connsiteX3" fmla="*/ 5420835 w 5689905"/>
              <a:gd name="connsiteY3" fmla="*/ 3880100 h 5682647"/>
              <a:gd name="connsiteX4" fmla="*/ 4717215 w 5689905"/>
              <a:gd name="connsiteY4" fmla="*/ 4986650 h 5682647"/>
              <a:gd name="connsiteX5" fmla="*/ 4495918 w 5689905"/>
              <a:gd name="connsiteY5" fmla="*/ 5285841 h 5682647"/>
              <a:gd name="connsiteX6" fmla="*/ 4809043 w 5689905"/>
              <a:gd name="connsiteY6" fmla="*/ 5666373 h 5682647"/>
              <a:gd name="connsiteX7" fmla="*/ 3722043 w 5689905"/>
              <a:gd name="connsiteY7" fmla="*/ 5503669 h 5682647"/>
              <a:gd name="connsiteX8" fmla="*/ 2963248 w 5689905"/>
              <a:gd name="connsiteY8" fmla="*/ 5528573 h 5682647"/>
              <a:gd name="connsiteX9" fmla="*/ 1425406 w 5689905"/>
              <a:gd name="connsiteY9" fmla="*/ 5203996 h 5682647"/>
              <a:gd name="connsiteX10" fmla="*/ 47811 w 5689905"/>
              <a:gd name="connsiteY10" fmla="*/ 3771426 h 5682647"/>
              <a:gd name="connsiteX11" fmla="*/ 454185 w 5689905"/>
              <a:gd name="connsiteY11" fmla="*/ 805643 h 5682647"/>
              <a:gd name="connsiteX12" fmla="*/ 1926338 w 5689905"/>
              <a:gd name="connsiteY12" fmla="*/ 44856 h 5682647"/>
              <a:gd name="connsiteX0" fmla="*/ 1926338 w 5689905"/>
              <a:gd name="connsiteY0" fmla="*/ 44856 h 5680680"/>
              <a:gd name="connsiteX1" fmla="*/ 4117250 w 5689905"/>
              <a:gd name="connsiteY1" fmla="*/ 249299 h 5680680"/>
              <a:gd name="connsiteX2" fmla="*/ 5600039 w 5689905"/>
              <a:gd name="connsiteY2" fmla="*/ 1569590 h 5680680"/>
              <a:gd name="connsiteX3" fmla="*/ 5420835 w 5689905"/>
              <a:gd name="connsiteY3" fmla="*/ 3880100 h 5680680"/>
              <a:gd name="connsiteX4" fmla="*/ 4717215 w 5689905"/>
              <a:gd name="connsiteY4" fmla="*/ 4986650 h 5680680"/>
              <a:gd name="connsiteX5" fmla="*/ 4511913 w 5689905"/>
              <a:gd name="connsiteY5" fmla="*/ 5313105 h 5680680"/>
              <a:gd name="connsiteX6" fmla="*/ 4809043 w 5689905"/>
              <a:gd name="connsiteY6" fmla="*/ 5666373 h 5680680"/>
              <a:gd name="connsiteX7" fmla="*/ 3722043 w 5689905"/>
              <a:gd name="connsiteY7" fmla="*/ 5503669 h 5680680"/>
              <a:gd name="connsiteX8" fmla="*/ 2963248 w 5689905"/>
              <a:gd name="connsiteY8" fmla="*/ 5528573 h 5680680"/>
              <a:gd name="connsiteX9" fmla="*/ 1425406 w 5689905"/>
              <a:gd name="connsiteY9" fmla="*/ 5203996 h 5680680"/>
              <a:gd name="connsiteX10" fmla="*/ 47811 w 5689905"/>
              <a:gd name="connsiteY10" fmla="*/ 3771426 h 5680680"/>
              <a:gd name="connsiteX11" fmla="*/ 454185 w 5689905"/>
              <a:gd name="connsiteY11" fmla="*/ 805643 h 5680680"/>
              <a:gd name="connsiteX12" fmla="*/ 1926338 w 5689905"/>
              <a:gd name="connsiteY12" fmla="*/ 44856 h 5680680"/>
              <a:gd name="connsiteX0" fmla="*/ 1926338 w 5689905"/>
              <a:gd name="connsiteY0" fmla="*/ 44856 h 5678043"/>
              <a:gd name="connsiteX1" fmla="*/ 4117250 w 5689905"/>
              <a:gd name="connsiteY1" fmla="*/ 249299 h 5678043"/>
              <a:gd name="connsiteX2" fmla="*/ 5600039 w 5689905"/>
              <a:gd name="connsiteY2" fmla="*/ 1569590 h 5678043"/>
              <a:gd name="connsiteX3" fmla="*/ 5420835 w 5689905"/>
              <a:gd name="connsiteY3" fmla="*/ 3880100 h 5678043"/>
              <a:gd name="connsiteX4" fmla="*/ 4717215 w 5689905"/>
              <a:gd name="connsiteY4" fmla="*/ 4986650 h 5678043"/>
              <a:gd name="connsiteX5" fmla="*/ 4511913 w 5689905"/>
              <a:gd name="connsiteY5" fmla="*/ 5313105 h 5678043"/>
              <a:gd name="connsiteX6" fmla="*/ 4809043 w 5689905"/>
              <a:gd name="connsiteY6" fmla="*/ 5666373 h 5678043"/>
              <a:gd name="connsiteX7" fmla="*/ 3722043 w 5689905"/>
              <a:gd name="connsiteY7" fmla="*/ 5503669 h 5678043"/>
              <a:gd name="connsiteX8" fmla="*/ 2963248 w 5689905"/>
              <a:gd name="connsiteY8" fmla="*/ 5528573 h 5678043"/>
              <a:gd name="connsiteX9" fmla="*/ 1425406 w 5689905"/>
              <a:gd name="connsiteY9" fmla="*/ 5203996 h 5678043"/>
              <a:gd name="connsiteX10" fmla="*/ 47811 w 5689905"/>
              <a:gd name="connsiteY10" fmla="*/ 3771426 h 5678043"/>
              <a:gd name="connsiteX11" fmla="*/ 454185 w 5689905"/>
              <a:gd name="connsiteY11" fmla="*/ 805643 h 5678043"/>
              <a:gd name="connsiteX12" fmla="*/ 1926338 w 5689905"/>
              <a:gd name="connsiteY12" fmla="*/ 44856 h 5678043"/>
              <a:gd name="connsiteX0" fmla="*/ 1926338 w 5689905"/>
              <a:gd name="connsiteY0" fmla="*/ 44856 h 5678043"/>
              <a:gd name="connsiteX1" fmla="*/ 4117250 w 5689905"/>
              <a:gd name="connsiteY1" fmla="*/ 249299 h 5678043"/>
              <a:gd name="connsiteX2" fmla="*/ 5600039 w 5689905"/>
              <a:gd name="connsiteY2" fmla="*/ 1569590 h 5678043"/>
              <a:gd name="connsiteX3" fmla="*/ 5420835 w 5689905"/>
              <a:gd name="connsiteY3" fmla="*/ 3880100 h 5678043"/>
              <a:gd name="connsiteX4" fmla="*/ 4717215 w 5689905"/>
              <a:gd name="connsiteY4" fmla="*/ 4986650 h 5678043"/>
              <a:gd name="connsiteX5" fmla="*/ 4511913 w 5689905"/>
              <a:gd name="connsiteY5" fmla="*/ 5313105 h 5678043"/>
              <a:gd name="connsiteX6" fmla="*/ 4809043 w 5689905"/>
              <a:gd name="connsiteY6" fmla="*/ 5666373 h 5678043"/>
              <a:gd name="connsiteX7" fmla="*/ 3722043 w 5689905"/>
              <a:gd name="connsiteY7" fmla="*/ 5503669 h 5678043"/>
              <a:gd name="connsiteX8" fmla="*/ 2963248 w 5689905"/>
              <a:gd name="connsiteY8" fmla="*/ 5528573 h 5678043"/>
              <a:gd name="connsiteX9" fmla="*/ 1425406 w 5689905"/>
              <a:gd name="connsiteY9" fmla="*/ 5203996 h 5678043"/>
              <a:gd name="connsiteX10" fmla="*/ 47811 w 5689905"/>
              <a:gd name="connsiteY10" fmla="*/ 3771426 h 5678043"/>
              <a:gd name="connsiteX11" fmla="*/ 454185 w 5689905"/>
              <a:gd name="connsiteY11" fmla="*/ 805643 h 5678043"/>
              <a:gd name="connsiteX12" fmla="*/ 1926338 w 5689905"/>
              <a:gd name="connsiteY12" fmla="*/ 44856 h 5678043"/>
              <a:gd name="connsiteX0" fmla="*/ 1926338 w 5689744"/>
              <a:gd name="connsiteY0" fmla="*/ 44856 h 5678043"/>
              <a:gd name="connsiteX1" fmla="*/ 4117250 w 5689744"/>
              <a:gd name="connsiteY1" fmla="*/ 249299 h 5678043"/>
              <a:gd name="connsiteX2" fmla="*/ 5600039 w 5689744"/>
              <a:gd name="connsiteY2" fmla="*/ 1569590 h 5678043"/>
              <a:gd name="connsiteX3" fmla="*/ 5420835 w 5689744"/>
              <a:gd name="connsiteY3" fmla="*/ 3880100 h 5678043"/>
              <a:gd name="connsiteX4" fmla="*/ 4722812 w 5689744"/>
              <a:gd name="connsiteY4" fmla="*/ 5016819 h 5678043"/>
              <a:gd name="connsiteX5" fmla="*/ 4511913 w 5689744"/>
              <a:gd name="connsiteY5" fmla="*/ 5313105 h 5678043"/>
              <a:gd name="connsiteX6" fmla="*/ 4809043 w 5689744"/>
              <a:gd name="connsiteY6" fmla="*/ 5666373 h 5678043"/>
              <a:gd name="connsiteX7" fmla="*/ 3722043 w 5689744"/>
              <a:gd name="connsiteY7" fmla="*/ 5503669 h 5678043"/>
              <a:gd name="connsiteX8" fmla="*/ 2963248 w 5689744"/>
              <a:gd name="connsiteY8" fmla="*/ 5528573 h 5678043"/>
              <a:gd name="connsiteX9" fmla="*/ 1425406 w 5689744"/>
              <a:gd name="connsiteY9" fmla="*/ 5203996 h 5678043"/>
              <a:gd name="connsiteX10" fmla="*/ 47811 w 5689744"/>
              <a:gd name="connsiteY10" fmla="*/ 3771426 h 5678043"/>
              <a:gd name="connsiteX11" fmla="*/ 454185 w 5689744"/>
              <a:gd name="connsiteY11" fmla="*/ 805643 h 5678043"/>
              <a:gd name="connsiteX12" fmla="*/ 1926338 w 5689744"/>
              <a:gd name="connsiteY12" fmla="*/ 44856 h 5678043"/>
              <a:gd name="connsiteX0" fmla="*/ 1926338 w 5689744"/>
              <a:gd name="connsiteY0" fmla="*/ 44856 h 5678043"/>
              <a:gd name="connsiteX1" fmla="*/ 4117250 w 5689744"/>
              <a:gd name="connsiteY1" fmla="*/ 249299 h 5678043"/>
              <a:gd name="connsiteX2" fmla="*/ 5600039 w 5689744"/>
              <a:gd name="connsiteY2" fmla="*/ 1569590 h 5678043"/>
              <a:gd name="connsiteX3" fmla="*/ 5420835 w 5689744"/>
              <a:gd name="connsiteY3" fmla="*/ 3880100 h 5678043"/>
              <a:gd name="connsiteX4" fmla="*/ 4722812 w 5689744"/>
              <a:gd name="connsiteY4" fmla="*/ 5016819 h 5678043"/>
              <a:gd name="connsiteX5" fmla="*/ 4511913 w 5689744"/>
              <a:gd name="connsiteY5" fmla="*/ 5313105 h 5678043"/>
              <a:gd name="connsiteX6" fmla="*/ 4809043 w 5689744"/>
              <a:gd name="connsiteY6" fmla="*/ 5666373 h 5678043"/>
              <a:gd name="connsiteX7" fmla="*/ 3722043 w 5689744"/>
              <a:gd name="connsiteY7" fmla="*/ 5503669 h 5678043"/>
              <a:gd name="connsiteX8" fmla="*/ 2963248 w 5689744"/>
              <a:gd name="connsiteY8" fmla="*/ 5528573 h 5678043"/>
              <a:gd name="connsiteX9" fmla="*/ 1425406 w 5689744"/>
              <a:gd name="connsiteY9" fmla="*/ 5203996 h 5678043"/>
              <a:gd name="connsiteX10" fmla="*/ 47811 w 5689744"/>
              <a:gd name="connsiteY10" fmla="*/ 3771426 h 5678043"/>
              <a:gd name="connsiteX11" fmla="*/ 454185 w 5689744"/>
              <a:gd name="connsiteY11" fmla="*/ 805643 h 5678043"/>
              <a:gd name="connsiteX12" fmla="*/ 1926338 w 5689744"/>
              <a:gd name="connsiteY12" fmla="*/ 44856 h 5678043"/>
              <a:gd name="connsiteX0" fmla="*/ 1926338 w 5697267"/>
              <a:gd name="connsiteY0" fmla="*/ 44856 h 5678043"/>
              <a:gd name="connsiteX1" fmla="*/ 4117250 w 5697267"/>
              <a:gd name="connsiteY1" fmla="*/ 249299 h 5678043"/>
              <a:gd name="connsiteX2" fmla="*/ 5600039 w 5697267"/>
              <a:gd name="connsiteY2" fmla="*/ 1569590 h 5678043"/>
              <a:gd name="connsiteX3" fmla="*/ 5420835 w 5697267"/>
              <a:gd name="connsiteY3" fmla="*/ 3880100 h 5678043"/>
              <a:gd name="connsiteX4" fmla="*/ 4722812 w 5697267"/>
              <a:gd name="connsiteY4" fmla="*/ 5016819 h 5678043"/>
              <a:gd name="connsiteX5" fmla="*/ 4511913 w 5697267"/>
              <a:gd name="connsiteY5" fmla="*/ 5313105 h 5678043"/>
              <a:gd name="connsiteX6" fmla="*/ 4809043 w 5697267"/>
              <a:gd name="connsiteY6" fmla="*/ 5666373 h 5678043"/>
              <a:gd name="connsiteX7" fmla="*/ 3722043 w 5697267"/>
              <a:gd name="connsiteY7" fmla="*/ 5503669 h 5678043"/>
              <a:gd name="connsiteX8" fmla="*/ 2963248 w 5697267"/>
              <a:gd name="connsiteY8" fmla="*/ 5528573 h 5678043"/>
              <a:gd name="connsiteX9" fmla="*/ 1425406 w 5697267"/>
              <a:gd name="connsiteY9" fmla="*/ 5203996 h 5678043"/>
              <a:gd name="connsiteX10" fmla="*/ 47811 w 5697267"/>
              <a:gd name="connsiteY10" fmla="*/ 3771426 h 5678043"/>
              <a:gd name="connsiteX11" fmla="*/ 454185 w 5697267"/>
              <a:gd name="connsiteY11" fmla="*/ 805643 h 5678043"/>
              <a:gd name="connsiteX12" fmla="*/ 1926338 w 5697267"/>
              <a:gd name="connsiteY12" fmla="*/ 44856 h 5678043"/>
              <a:gd name="connsiteX0" fmla="*/ 1926338 w 5697267"/>
              <a:gd name="connsiteY0" fmla="*/ 44856 h 5674062"/>
              <a:gd name="connsiteX1" fmla="*/ 4117250 w 5697267"/>
              <a:gd name="connsiteY1" fmla="*/ 249299 h 5674062"/>
              <a:gd name="connsiteX2" fmla="*/ 5600039 w 5697267"/>
              <a:gd name="connsiteY2" fmla="*/ 1569590 h 5674062"/>
              <a:gd name="connsiteX3" fmla="*/ 5420835 w 5697267"/>
              <a:gd name="connsiteY3" fmla="*/ 3880100 h 5674062"/>
              <a:gd name="connsiteX4" fmla="*/ 4722812 w 5697267"/>
              <a:gd name="connsiteY4" fmla="*/ 5016819 h 5674062"/>
              <a:gd name="connsiteX5" fmla="*/ 4511913 w 5697267"/>
              <a:gd name="connsiteY5" fmla="*/ 5313105 h 5674062"/>
              <a:gd name="connsiteX6" fmla="*/ 4809043 w 5697267"/>
              <a:gd name="connsiteY6" fmla="*/ 5666373 h 5674062"/>
              <a:gd name="connsiteX7" fmla="*/ 3722043 w 5697267"/>
              <a:gd name="connsiteY7" fmla="*/ 5503669 h 5674062"/>
              <a:gd name="connsiteX8" fmla="*/ 2963248 w 5697267"/>
              <a:gd name="connsiteY8" fmla="*/ 5528573 h 5674062"/>
              <a:gd name="connsiteX9" fmla="*/ 1425406 w 5697267"/>
              <a:gd name="connsiteY9" fmla="*/ 5203996 h 5674062"/>
              <a:gd name="connsiteX10" fmla="*/ 47811 w 5697267"/>
              <a:gd name="connsiteY10" fmla="*/ 3771426 h 5674062"/>
              <a:gd name="connsiteX11" fmla="*/ 454185 w 5697267"/>
              <a:gd name="connsiteY11" fmla="*/ 805643 h 5674062"/>
              <a:gd name="connsiteX12" fmla="*/ 1926338 w 5697267"/>
              <a:gd name="connsiteY12" fmla="*/ 44856 h 5674062"/>
              <a:gd name="connsiteX0" fmla="*/ 1926338 w 5697267"/>
              <a:gd name="connsiteY0" fmla="*/ 44856 h 5672458"/>
              <a:gd name="connsiteX1" fmla="*/ 4117250 w 5697267"/>
              <a:gd name="connsiteY1" fmla="*/ 249299 h 5672458"/>
              <a:gd name="connsiteX2" fmla="*/ 5600039 w 5697267"/>
              <a:gd name="connsiteY2" fmla="*/ 1569590 h 5672458"/>
              <a:gd name="connsiteX3" fmla="*/ 5420835 w 5697267"/>
              <a:gd name="connsiteY3" fmla="*/ 3880100 h 5672458"/>
              <a:gd name="connsiteX4" fmla="*/ 4722812 w 5697267"/>
              <a:gd name="connsiteY4" fmla="*/ 5016819 h 5672458"/>
              <a:gd name="connsiteX5" fmla="*/ 4511913 w 5697267"/>
              <a:gd name="connsiteY5" fmla="*/ 5313105 h 5672458"/>
              <a:gd name="connsiteX6" fmla="*/ 4809043 w 5697267"/>
              <a:gd name="connsiteY6" fmla="*/ 5666373 h 5672458"/>
              <a:gd name="connsiteX7" fmla="*/ 3722043 w 5697267"/>
              <a:gd name="connsiteY7" fmla="*/ 5503669 h 5672458"/>
              <a:gd name="connsiteX8" fmla="*/ 2963248 w 5697267"/>
              <a:gd name="connsiteY8" fmla="*/ 5528573 h 5672458"/>
              <a:gd name="connsiteX9" fmla="*/ 1425406 w 5697267"/>
              <a:gd name="connsiteY9" fmla="*/ 5203996 h 5672458"/>
              <a:gd name="connsiteX10" fmla="*/ 47811 w 5697267"/>
              <a:gd name="connsiteY10" fmla="*/ 3771426 h 5672458"/>
              <a:gd name="connsiteX11" fmla="*/ 454185 w 5697267"/>
              <a:gd name="connsiteY11" fmla="*/ 805643 h 5672458"/>
              <a:gd name="connsiteX12" fmla="*/ 1926338 w 5697267"/>
              <a:gd name="connsiteY12" fmla="*/ 44856 h 5672458"/>
              <a:gd name="connsiteX0" fmla="*/ 1926338 w 5697267"/>
              <a:gd name="connsiteY0" fmla="*/ 44856 h 5674951"/>
              <a:gd name="connsiteX1" fmla="*/ 4117250 w 5697267"/>
              <a:gd name="connsiteY1" fmla="*/ 249299 h 5674951"/>
              <a:gd name="connsiteX2" fmla="*/ 5600039 w 5697267"/>
              <a:gd name="connsiteY2" fmla="*/ 1569590 h 5674951"/>
              <a:gd name="connsiteX3" fmla="*/ 5420835 w 5697267"/>
              <a:gd name="connsiteY3" fmla="*/ 3880100 h 5674951"/>
              <a:gd name="connsiteX4" fmla="*/ 4722812 w 5697267"/>
              <a:gd name="connsiteY4" fmla="*/ 5016819 h 5674951"/>
              <a:gd name="connsiteX5" fmla="*/ 4511913 w 5697267"/>
              <a:gd name="connsiteY5" fmla="*/ 5313105 h 5674951"/>
              <a:gd name="connsiteX6" fmla="*/ 4809043 w 5697267"/>
              <a:gd name="connsiteY6" fmla="*/ 5666373 h 5674951"/>
              <a:gd name="connsiteX7" fmla="*/ 3796207 w 5697267"/>
              <a:gd name="connsiteY7" fmla="*/ 5506298 h 5674951"/>
              <a:gd name="connsiteX8" fmla="*/ 2963248 w 5697267"/>
              <a:gd name="connsiteY8" fmla="*/ 5528573 h 5674951"/>
              <a:gd name="connsiteX9" fmla="*/ 1425406 w 5697267"/>
              <a:gd name="connsiteY9" fmla="*/ 5203996 h 5674951"/>
              <a:gd name="connsiteX10" fmla="*/ 47811 w 5697267"/>
              <a:gd name="connsiteY10" fmla="*/ 3771426 h 5674951"/>
              <a:gd name="connsiteX11" fmla="*/ 454185 w 5697267"/>
              <a:gd name="connsiteY11" fmla="*/ 805643 h 5674951"/>
              <a:gd name="connsiteX12" fmla="*/ 1926338 w 5697267"/>
              <a:gd name="connsiteY12" fmla="*/ 44856 h 5674951"/>
              <a:gd name="connsiteX0" fmla="*/ 1926338 w 5697267"/>
              <a:gd name="connsiteY0" fmla="*/ 44856 h 5672342"/>
              <a:gd name="connsiteX1" fmla="*/ 4117250 w 5697267"/>
              <a:gd name="connsiteY1" fmla="*/ 249299 h 5672342"/>
              <a:gd name="connsiteX2" fmla="*/ 5600039 w 5697267"/>
              <a:gd name="connsiteY2" fmla="*/ 1569590 h 5672342"/>
              <a:gd name="connsiteX3" fmla="*/ 5420835 w 5697267"/>
              <a:gd name="connsiteY3" fmla="*/ 3880100 h 5672342"/>
              <a:gd name="connsiteX4" fmla="*/ 4722812 w 5697267"/>
              <a:gd name="connsiteY4" fmla="*/ 5016819 h 5672342"/>
              <a:gd name="connsiteX5" fmla="*/ 4511913 w 5697267"/>
              <a:gd name="connsiteY5" fmla="*/ 5313105 h 5672342"/>
              <a:gd name="connsiteX6" fmla="*/ 4809043 w 5697267"/>
              <a:gd name="connsiteY6" fmla="*/ 5666373 h 5672342"/>
              <a:gd name="connsiteX7" fmla="*/ 3796207 w 5697267"/>
              <a:gd name="connsiteY7" fmla="*/ 5506298 h 5672342"/>
              <a:gd name="connsiteX8" fmla="*/ 2963248 w 5697267"/>
              <a:gd name="connsiteY8" fmla="*/ 5528573 h 5672342"/>
              <a:gd name="connsiteX9" fmla="*/ 1425406 w 5697267"/>
              <a:gd name="connsiteY9" fmla="*/ 5203996 h 5672342"/>
              <a:gd name="connsiteX10" fmla="*/ 47811 w 5697267"/>
              <a:gd name="connsiteY10" fmla="*/ 3771426 h 5672342"/>
              <a:gd name="connsiteX11" fmla="*/ 454185 w 5697267"/>
              <a:gd name="connsiteY11" fmla="*/ 805643 h 5672342"/>
              <a:gd name="connsiteX12" fmla="*/ 1926338 w 5697267"/>
              <a:gd name="connsiteY12" fmla="*/ 44856 h 5672342"/>
              <a:gd name="connsiteX0" fmla="*/ 1926338 w 5697267"/>
              <a:gd name="connsiteY0" fmla="*/ 44856 h 5672342"/>
              <a:gd name="connsiteX1" fmla="*/ 4117250 w 5697267"/>
              <a:gd name="connsiteY1" fmla="*/ 249299 h 5672342"/>
              <a:gd name="connsiteX2" fmla="*/ 5600039 w 5697267"/>
              <a:gd name="connsiteY2" fmla="*/ 1569590 h 5672342"/>
              <a:gd name="connsiteX3" fmla="*/ 5420835 w 5697267"/>
              <a:gd name="connsiteY3" fmla="*/ 3880100 h 5672342"/>
              <a:gd name="connsiteX4" fmla="*/ 4722812 w 5697267"/>
              <a:gd name="connsiteY4" fmla="*/ 5016819 h 5672342"/>
              <a:gd name="connsiteX5" fmla="*/ 4511913 w 5697267"/>
              <a:gd name="connsiteY5" fmla="*/ 5313105 h 5672342"/>
              <a:gd name="connsiteX6" fmla="*/ 4809043 w 5697267"/>
              <a:gd name="connsiteY6" fmla="*/ 5666373 h 5672342"/>
              <a:gd name="connsiteX7" fmla="*/ 3796207 w 5697267"/>
              <a:gd name="connsiteY7" fmla="*/ 5506298 h 5672342"/>
              <a:gd name="connsiteX8" fmla="*/ 2963248 w 5697267"/>
              <a:gd name="connsiteY8" fmla="*/ 5528573 h 5672342"/>
              <a:gd name="connsiteX9" fmla="*/ 1425406 w 5697267"/>
              <a:gd name="connsiteY9" fmla="*/ 5203996 h 5672342"/>
              <a:gd name="connsiteX10" fmla="*/ 47811 w 5697267"/>
              <a:gd name="connsiteY10" fmla="*/ 3771426 h 5672342"/>
              <a:gd name="connsiteX11" fmla="*/ 454185 w 5697267"/>
              <a:gd name="connsiteY11" fmla="*/ 805643 h 5672342"/>
              <a:gd name="connsiteX12" fmla="*/ 1926338 w 5697267"/>
              <a:gd name="connsiteY12" fmla="*/ 44856 h 5672342"/>
              <a:gd name="connsiteX0" fmla="*/ 1926338 w 5697267"/>
              <a:gd name="connsiteY0" fmla="*/ 44856 h 5672342"/>
              <a:gd name="connsiteX1" fmla="*/ 4117250 w 5697267"/>
              <a:gd name="connsiteY1" fmla="*/ 249299 h 5672342"/>
              <a:gd name="connsiteX2" fmla="*/ 5600039 w 5697267"/>
              <a:gd name="connsiteY2" fmla="*/ 1569590 h 5672342"/>
              <a:gd name="connsiteX3" fmla="*/ 5420835 w 5697267"/>
              <a:gd name="connsiteY3" fmla="*/ 3880100 h 5672342"/>
              <a:gd name="connsiteX4" fmla="*/ 4722812 w 5697267"/>
              <a:gd name="connsiteY4" fmla="*/ 5016819 h 5672342"/>
              <a:gd name="connsiteX5" fmla="*/ 4511913 w 5697267"/>
              <a:gd name="connsiteY5" fmla="*/ 5313105 h 5672342"/>
              <a:gd name="connsiteX6" fmla="*/ 4809043 w 5697267"/>
              <a:gd name="connsiteY6" fmla="*/ 5666373 h 5672342"/>
              <a:gd name="connsiteX7" fmla="*/ 3796207 w 5697267"/>
              <a:gd name="connsiteY7" fmla="*/ 5506298 h 5672342"/>
              <a:gd name="connsiteX8" fmla="*/ 2963248 w 5697267"/>
              <a:gd name="connsiteY8" fmla="*/ 5528573 h 5672342"/>
              <a:gd name="connsiteX9" fmla="*/ 1297800 w 5697267"/>
              <a:gd name="connsiteY9" fmla="*/ 5194363 h 5672342"/>
              <a:gd name="connsiteX10" fmla="*/ 47811 w 5697267"/>
              <a:gd name="connsiteY10" fmla="*/ 3771426 h 5672342"/>
              <a:gd name="connsiteX11" fmla="*/ 454185 w 5697267"/>
              <a:gd name="connsiteY11" fmla="*/ 805643 h 5672342"/>
              <a:gd name="connsiteX12" fmla="*/ 1926338 w 5697267"/>
              <a:gd name="connsiteY12" fmla="*/ 44856 h 5672342"/>
              <a:gd name="connsiteX0" fmla="*/ 1926338 w 5697267"/>
              <a:gd name="connsiteY0" fmla="*/ 44856 h 5672342"/>
              <a:gd name="connsiteX1" fmla="*/ 4117250 w 5697267"/>
              <a:gd name="connsiteY1" fmla="*/ 249299 h 5672342"/>
              <a:gd name="connsiteX2" fmla="*/ 5600039 w 5697267"/>
              <a:gd name="connsiteY2" fmla="*/ 1569590 h 5672342"/>
              <a:gd name="connsiteX3" fmla="*/ 5420835 w 5697267"/>
              <a:gd name="connsiteY3" fmla="*/ 3880100 h 5672342"/>
              <a:gd name="connsiteX4" fmla="*/ 4722812 w 5697267"/>
              <a:gd name="connsiteY4" fmla="*/ 5016819 h 5672342"/>
              <a:gd name="connsiteX5" fmla="*/ 4511913 w 5697267"/>
              <a:gd name="connsiteY5" fmla="*/ 5313105 h 5672342"/>
              <a:gd name="connsiteX6" fmla="*/ 4809043 w 5697267"/>
              <a:gd name="connsiteY6" fmla="*/ 5666373 h 5672342"/>
              <a:gd name="connsiteX7" fmla="*/ 3796207 w 5697267"/>
              <a:gd name="connsiteY7" fmla="*/ 5506298 h 5672342"/>
              <a:gd name="connsiteX8" fmla="*/ 1297800 w 5697267"/>
              <a:gd name="connsiteY8" fmla="*/ 5194363 h 5672342"/>
              <a:gd name="connsiteX9" fmla="*/ 47811 w 5697267"/>
              <a:gd name="connsiteY9" fmla="*/ 3771426 h 5672342"/>
              <a:gd name="connsiteX10" fmla="*/ 454185 w 5697267"/>
              <a:gd name="connsiteY10" fmla="*/ 805643 h 5672342"/>
              <a:gd name="connsiteX11" fmla="*/ 1926338 w 5697267"/>
              <a:gd name="connsiteY11" fmla="*/ 44856 h 5672342"/>
              <a:gd name="connsiteX0" fmla="*/ 1926338 w 5697267"/>
              <a:gd name="connsiteY0" fmla="*/ 44856 h 5672342"/>
              <a:gd name="connsiteX1" fmla="*/ 4117250 w 5697267"/>
              <a:gd name="connsiteY1" fmla="*/ 249299 h 5672342"/>
              <a:gd name="connsiteX2" fmla="*/ 5600039 w 5697267"/>
              <a:gd name="connsiteY2" fmla="*/ 1569590 h 5672342"/>
              <a:gd name="connsiteX3" fmla="*/ 5420835 w 5697267"/>
              <a:gd name="connsiteY3" fmla="*/ 3880100 h 5672342"/>
              <a:gd name="connsiteX4" fmla="*/ 4722812 w 5697267"/>
              <a:gd name="connsiteY4" fmla="*/ 5016819 h 5672342"/>
              <a:gd name="connsiteX5" fmla="*/ 4511913 w 5697267"/>
              <a:gd name="connsiteY5" fmla="*/ 5313105 h 5672342"/>
              <a:gd name="connsiteX6" fmla="*/ 4809043 w 5697267"/>
              <a:gd name="connsiteY6" fmla="*/ 5666373 h 5672342"/>
              <a:gd name="connsiteX7" fmla="*/ 3796207 w 5697267"/>
              <a:gd name="connsiteY7" fmla="*/ 5506298 h 5672342"/>
              <a:gd name="connsiteX8" fmla="*/ 1297800 w 5697267"/>
              <a:gd name="connsiteY8" fmla="*/ 5194363 h 5672342"/>
              <a:gd name="connsiteX9" fmla="*/ 47811 w 5697267"/>
              <a:gd name="connsiteY9" fmla="*/ 3771426 h 5672342"/>
              <a:gd name="connsiteX10" fmla="*/ 454185 w 5697267"/>
              <a:gd name="connsiteY10" fmla="*/ 805643 h 5672342"/>
              <a:gd name="connsiteX11" fmla="*/ 1926338 w 5697267"/>
              <a:gd name="connsiteY11" fmla="*/ 44856 h 5672342"/>
              <a:gd name="connsiteX0" fmla="*/ 1926338 w 5697267"/>
              <a:gd name="connsiteY0" fmla="*/ 44856 h 5670215"/>
              <a:gd name="connsiteX1" fmla="*/ 4117250 w 5697267"/>
              <a:gd name="connsiteY1" fmla="*/ 249299 h 5670215"/>
              <a:gd name="connsiteX2" fmla="*/ 5600039 w 5697267"/>
              <a:gd name="connsiteY2" fmla="*/ 1569590 h 5670215"/>
              <a:gd name="connsiteX3" fmla="*/ 5420835 w 5697267"/>
              <a:gd name="connsiteY3" fmla="*/ 3880100 h 5670215"/>
              <a:gd name="connsiteX4" fmla="*/ 4722812 w 5697267"/>
              <a:gd name="connsiteY4" fmla="*/ 5016819 h 5670215"/>
              <a:gd name="connsiteX5" fmla="*/ 4511913 w 5697267"/>
              <a:gd name="connsiteY5" fmla="*/ 5313105 h 5670215"/>
              <a:gd name="connsiteX6" fmla="*/ 4809043 w 5697267"/>
              <a:gd name="connsiteY6" fmla="*/ 5666373 h 5670215"/>
              <a:gd name="connsiteX7" fmla="*/ 3796207 w 5697267"/>
              <a:gd name="connsiteY7" fmla="*/ 5506298 h 5670215"/>
              <a:gd name="connsiteX8" fmla="*/ 1297800 w 5697267"/>
              <a:gd name="connsiteY8" fmla="*/ 5194363 h 5670215"/>
              <a:gd name="connsiteX9" fmla="*/ 47811 w 5697267"/>
              <a:gd name="connsiteY9" fmla="*/ 3771426 h 5670215"/>
              <a:gd name="connsiteX10" fmla="*/ 454185 w 5697267"/>
              <a:gd name="connsiteY10" fmla="*/ 805643 h 5670215"/>
              <a:gd name="connsiteX11" fmla="*/ 1926338 w 5697267"/>
              <a:gd name="connsiteY11" fmla="*/ 44856 h 5670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97267" h="5670215">
                <a:moveTo>
                  <a:pt x="1926338" y="44856"/>
                </a:moveTo>
                <a:cubicBezTo>
                  <a:pt x="2536849" y="-47868"/>
                  <a:pt x="3504967" y="-4823"/>
                  <a:pt x="4117250" y="249299"/>
                </a:cubicBezTo>
                <a:cubicBezTo>
                  <a:pt x="4729534" y="503421"/>
                  <a:pt x="5209565" y="508424"/>
                  <a:pt x="5600039" y="1569590"/>
                </a:cubicBezTo>
                <a:cubicBezTo>
                  <a:pt x="5827899" y="2172822"/>
                  <a:pt x="5608317" y="3348414"/>
                  <a:pt x="5420835" y="3880100"/>
                </a:cubicBezTo>
                <a:cubicBezTo>
                  <a:pt x="5233353" y="4411786"/>
                  <a:pt x="5094902" y="4581738"/>
                  <a:pt x="4722812" y="5016819"/>
                </a:cubicBezTo>
                <a:cubicBezTo>
                  <a:pt x="4648227" y="5111966"/>
                  <a:pt x="4565032" y="5240312"/>
                  <a:pt x="4511913" y="5313105"/>
                </a:cubicBezTo>
                <a:cubicBezTo>
                  <a:pt x="4556952" y="5592943"/>
                  <a:pt x="4876203" y="5641604"/>
                  <a:pt x="4809043" y="5666373"/>
                </a:cubicBezTo>
                <a:cubicBezTo>
                  <a:pt x="4741883" y="5691142"/>
                  <a:pt x="4491773" y="5591309"/>
                  <a:pt x="3796207" y="5506298"/>
                </a:cubicBezTo>
                <a:cubicBezTo>
                  <a:pt x="3195087" y="5546189"/>
                  <a:pt x="1922533" y="5483508"/>
                  <a:pt x="1297800" y="5194363"/>
                </a:cubicBezTo>
                <a:cubicBezTo>
                  <a:pt x="811894" y="4901505"/>
                  <a:pt x="183645" y="4412097"/>
                  <a:pt x="47811" y="3771426"/>
                </a:cubicBezTo>
                <a:cubicBezTo>
                  <a:pt x="-90021" y="2820372"/>
                  <a:pt x="77665" y="1449908"/>
                  <a:pt x="454185" y="805643"/>
                </a:cubicBezTo>
                <a:cubicBezTo>
                  <a:pt x="817939" y="289965"/>
                  <a:pt x="1315827" y="137580"/>
                  <a:pt x="1926338" y="44856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47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2">
            <a:extLst>
              <a:ext uri="{FF2B5EF4-FFF2-40B4-BE49-F238E27FC236}">
                <a16:creationId xmlns:a16="http://schemas.microsoft.com/office/drawing/2014/main" id="{B20DF01A-DAD0-4D16-BEDE-ED085CCC3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lternativní popis obrázku chybí">
            <a:extLst>
              <a:ext uri="{FF2B5EF4-FFF2-40B4-BE49-F238E27FC236}">
                <a16:creationId xmlns:a16="http://schemas.microsoft.com/office/drawing/2014/main" id="{B69EB008-2DD3-C415-4970-9ADD56002B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3" r="17749"/>
          <a:stretch/>
        </p:blipFill>
        <p:spPr bwMode="auto">
          <a:xfrm>
            <a:off x="5025" y="10"/>
            <a:ext cx="533149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1" name="Freeform: Shape 1034">
            <a:extLst>
              <a:ext uri="{FF2B5EF4-FFF2-40B4-BE49-F238E27FC236}">
                <a16:creationId xmlns:a16="http://schemas.microsoft.com/office/drawing/2014/main" id="{B2B5C7F1-27D2-4548-B87E-85A33E366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2486" flipH="1" flipV="1">
            <a:off x="4918630" y="546443"/>
            <a:ext cx="6373447" cy="2518858"/>
          </a:xfrm>
          <a:custGeom>
            <a:avLst/>
            <a:gdLst>
              <a:gd name="connsiteX0" fmla="*/ 3702321 w 7745301"/>
              <a:gd name="connsiteY0" fmla="*/ 1 h 5116750"/>
              <a:gd name="connsiteX1" fmla="*/ 6217926 w 7745301"/>
              <a:gd name="connsiteY1" fmla="*/ 504118 h 5116750"/>
              <a:gd name="connsiteX2" fmla="*/ 7691963 w 7745301"/>
              <a:gd name="connsiteY2" fmla="*/ 1956116 h 5116750"/>
              <a:gd name="connsiteX3" fmla="*/ 7018768 w 7745301"/>
              <a:gd name="connsiteY3" fmla="*/ 4594118 h 5116750"/>
              <a:gd name="connsiteX4" fmla="*/ 3330769 w 7745301"/>
              <a:gd name="connsiteY4" fmla="*/ 5060764 h 5116750"/>
              <a:gd name="connsiteX5" fmla="*/ 448565 w 7745301"/>
              <a:gd name="connsiteY5" fmla="*/ 4100663 h 5116750"/>
              <a:gd name="connsiteX6" fmla="*/ 444295 w 7745301"/>
              <a:gd name="connsiteY6" fmla="*/ 4094686 h 5116750"/>
              <a:gd name="connsiteX7" fmla="*/ 428551 w 7745301"/>
              <a:gd name="connsiteY7" fmla="*/ 4079438 h 5116750"/>
              <a:gd name="connsiteX8" fmla="*/ 0 w 7745301"/>
              <a:gd name="connsiteY8" fmla="*/ 2902523 h 5116750"/>
              <a:gd name="connsiteX9" fmla="*/ 23926 w 7745301"/>
              <a:gd name="connsiteY9" fmla="*/ 2595143 h 5116750"/>
              <a:gd name="connsiteX10" fmla="*/ 78299 w 7745301"/>
              <a:gd name="connsiteY10" fmla="*/ 2368287 h 5116750"/>
              <a:gd name="connsiteX11" fmla="*/ 96408 w 7745301"/>
              <a:gd name="connsiteY11" fmla="*/ 2246138 h 5116750"/>
              <a:gd name="connsiteX12" fmla="*/ 858938 w 7745301"/>
              <a:gd name="connsiteY12" fmla="*/ 998674 h 5116750"/>
              <a:gd name="connsiteX13" fmla="*/ 784483 w 7745301"/>
              <a:gd name="connsiteY13" fmla="*/ 373158 h 5116750"/>
              <a:gd name="connsiteX14" fmla="*/ 1744942 w 7745301"/>
              <a:gd name="connsiteY14" fmla="*/ 499346 h 5116750"/>
              <a:gd name="connsiteX15" fmla="*/ 3702321 w 7745301"/>
              <a:gd name="connsiteY15" fmla="*/ 1 h 5116750"/>
              <a:gd name="connsiteX0" fmla="*/ 3718157 w 7761137"/>
              <a:gd name="connsiteY0" fmla="*/ 1 h 5116750"/>
              <a:gd name="connsiteX1" fmla="*/ 6233762 w 7761137"/>
              <a:gd name="connsiteY1" fmla="*/ 504118 h 5116750"/>
              <a:gd name="connsiteX2" fmla="*/ 7707799 w 7761137"/>
              <a:gd name="connsiteY2" fmla="*/ 1956116 h 5116750"/>
              <a:gd name="connsiteX3" fmla="*/ 7034604 w 7761137"/>
              <a:gd name="connsiteY3" fmla="*/ 4594118 h 5116750"/>
              <a:gd name="connsiteX4" fmla="*/ 3346605 w 7761137"/>
              <a:gd name="connsiteY4" fmla="*/ 5060764 h 5116750"/>
              <a:gd name="connsiteX5" fmla="*/ 464401 w 7761137"/>
              <a:gd name="connsiteY5" fmla="*/ 4100663 h 5116750"/>
              <a:gd name="connsiteX6" fmla="*/ 460131 w 7761137"/>
              <a:gd name="connsiteY6" fmla="*/ 4094686 h 5116750"/>
              <a:gd name="connsiteX7" fmla="*/ 444387 w 7761137"/>
              <a:gd name="connsiteY7" fmla="*/ 4079438 h 5116750"/>
              <a:gd name="connsiteX8" fmla="*/ 15836 w 7761137"/>
              <a:gd name="connsiteY8" fmla="*/ 2902523 h 5116750"/>
              <a:gd name="connsiteX9" fmla="*/ 94135 w 7761137"/>
              <a:gd name="connsiteY9" fmla="*/ 2368287 h 5116750"/>
              <a:gd name="connsiteX10" fmla="*/ 112244 w 7761137"/>
              <a:gd name="connsiteY10" fmla="*/ 2246138 h 5116750"/>
              <a:gd name="connsiteX11" fmla="*/ 874774 w 7761137"/>
              <a:gd name="connsiteY11" fmla="*/ 998674 h 5116750"/>
              <a:gd name="connsiteX12" fmla="*/ 800319 w 7761137"/>
              <a:gd name="connsiteY12" fmla="*/ 373158 h 5116750"/>
              <a:gd name="connsiteX13" fmla="*/ 1760778 w 7761137"/>
              <a:gd name="connsiteY13" fmla="*/ 499346 h 5116750"/>
              <a:gd name="connsiteX14" fmla="*/ 3718157 w 7761137"/>
              <a:gd name="connsiteY14" fmla="*/ 1 h 5116750"/>
              <a:gd name="connsiteX0" fmla="*/ 3733943 w 7776923"/>
              <a:gd name="connsiteY0" fmla="*/ 1 h 5116750"/>
              <a:gd name="connsiteX1" fmla="*/ 6249548 w 7776923"/>
              <a:gd name="connsiteY1" fmla="*/ 504118 h 5116750"/>
              <a:gd name="connsiteX2" fmla="*/ 7723585 w 7776923"/>
              <a:gd name="connsiteY2" fmla="*/ 1956116 h 5116750"/>
              <a:gd name="connsiteX3" fmla="*/ 7050390 w 7776923"/>
              <a:gd name="connsiteY3" fmla="*/ 4594118 h 5116750"/>
              <a:gd name="connsiteX4" fmla="*/ 3362391 w 7776923"/>
              <a:gd name="connsiteY4" fmla="*/ 5060764 h 5116750"/>
              <a:gd name="connsiteX5" fmla="*/ 480187 w 7776923"/>
              <a:gd name="connsiteY5" fmla="*/ 4100663 h 5116750"/>
              <a:gd name="connsiteX6" fmla="*/ 475917 w 7776923"/>
              <a:gd name="connsiteY6" fmla="*/ 4094686 h 5116750"/>
              <a:gd name="connsiteX7" fmla="*/ 460173 w 7776923"/>
              <a:gd name="connsiteY7" fmla="*/ 4079438 h 5116750"/>
              <a:gd name="connsiteX8" fmla="*/ 31622 w 7776923"/>
              <a:gd name="connsiteY8" fmla="*/ 2902523 h 5116750"/>
              <a:gd name="connsiteX9" fmla="*/ 128030 w 7776923"/>
              <a:gd name="connsiteY9" fmla="*/ 2246138 h 5116750"/>
              <a:gd name="connsiteX10" fmla="*/ 890560 w 7776923"/>
              <a:gd name="connsiteY10" fmla="*/ 998674 h 5116750"/>
              <a:gd name="connsiteX11" fmla="*/ 816105 w 7776923"/>
              <a:gd name="connsiteY11" fmla="*/ 373158 h 5116750"/>
              <a:gd name="connsiteX12" fmla="*/ 1776564 w 7776923"/>
              <a:gd name="connsiteY12" fmla="*/ 499346 h 5116750"/>
              <a:gd name="connsiteX13" fmla="*/ 3733943 w 7776923"/>
              <a:gd name="connsiteY13" fmla="*/ 1 h 5116750"/>
              <a:gd name="connsiteX0" fmla="*/ 3729138 w 7772118"/>
              <a:gd name="connsiteY0" fmla="*/ 1 h 5116750"/>
              <a:gd name="connsiteX1" fmla="*/ 6244743 w 7772118"/>
              <a:gd name="connsiteY1" fmla="*/ 504118 h 5116750"/>
              <a:gd name="connsiteX2" fmla="*/ 7718780 w 7772118"/>
              <a:gd name="connsiteY2" fmla="*/ 1956116 h 5116750"/>
              <a:gd name="connsiteX3" fmla="*/ 7045585 w 7772118"/>
              <a:gd name="connsiteY3" fmla="*/ 4594118 h 5116750"/>
              <a:gd name="connsiteX4" fmla="*/ 3357586 w 7772118"/>
              <a:gd name="connsiteY4" fmla="*/ 5060764 h 5116750"/>
              <a:gd name="connsiteX5" fmla="*/ 475382 w 7772118"/>
              <a:gd name="connsiteY5" fmla="*/ 4100663 h 5116750"/>
              <a:gd name="connsiteX6" fmla="*/ 471112 w 7772118"/>
              <a:gd name="connsiteY6" fmla="*/ 4094686 h 5116750"/>
              <a:gd name="connsiteX7" fmla="*/ 455368 w 7772118"/>
              <a:gd name="connsiteY7" fmla="*/ 4079438 h 5116750"/>
              <a:gd name="connsiteX8" fmla="*/ 26817 w 7772118"/>
              <a:gd name="connsiteY8" fmla="*/ 2902523 h 5116750"/>
              <a:gd name="connsiteX9" fmla="*/ 137080 w 7772118"/>
              <a:gd name="connsiteY9" fmla="*/ 2116479 h 5116750"/>
              <a:gd name="connsiteX10" fmla="*/ 885755 w 7772118"/>
              <a:gd name="connsiteY10" fmla="*/ 998674 h 5116750"/>
              <a:gd name="connsiteX11" fmla="*/ 811300 w 7772118"/>
              <a:gd name="connsiteY11" fmla="*/ 373158 h 5116750"/>
              <a:gd name="connsiteX12" fmla="*/ 1771759 w 7772118"/>
              <a:gd name="connsiteY12" fmla="*/ 499346 h 5116750"/>
              <a:gd name="connsiteX13" fmla="*/ 3729138 w 7772118"/>
              <a:gd name="connsiteY13" fmla="*/ 1 h 5116750"/>
              <a:gd name="connsiteX0" fmla="*/ 3729138 w 7772118"/>
              <a:gd name="connsiteY0" fmla="*/ 1 h 5096139"/>
              <a:gd name="connsiteX1" fmla="*/ 6244743 w 7772118"/>
              <a:gd name="connsiteY1" fmla="*/ 504118 h 5096139"/>
              <a:gd name="connsiteX2" fmla="*/ 7718780 w 7772118"/>
              <a:gd name="connsiteY2" fmla="*/ 1956116 h 5096139"/>
              <a:gd name="connsiteX3" fmla="*/ 7045585 w 7772118"/>
              <a:gd name="connsiteY3" fmla="*/ 4594118 h 5096139"/>
              <a:gd name="connsiteX4" fmla="*/ 3357586 w 7772118"/>
              <a:gd name="connsiteY4" fmla="*/ 5060764 h 5096139"/>
              <a:gd name="connsiteX5" fmla="*/ 475382 w 7772118"/>
              <a:gd name="connsiteY5" fmla="*/ 4100663 h 5096139"/>
              <a:gd name="connsiteX6" fmla="*/ 471112 w 7772118"/>
              <a:gd name="connsiteY6" fmla="*/ 4094686 h 5096139"/>
              <a:gd name="connsiteX7" fmla="*/ 455368 w 7772118"/>
              <a:gd name="connsiteY7" fmla="*/ 4079438 h 5096139"/>
              <a:gd name="connsiteX8" fmla="*/ 26817 w 7772118"/>
              <a:gd name="connsiteY8" fmla="*/ 2902523 h 5096139"/>
              <a:gd name="connsiteX9" fmla="*/ 137080 w 7772118"/>
              <a:gd name="connsiteY9" fmla="*/ 2116479 h 5096139"/>
              <a:gd name="connsiteX10" fmla="*/ 885755 w 7772118"/>
              <a:gd name="connsiteY10" fmla="*/ 998674 h 5096139"/>
              <a:gd name="connsiteX11" fmla="*/ 811300 w 7772118"/>
              <a:gd name="connsiteY11" fmla="*/ 373158 h 5096139"/>
              <a:gd name="connsiteX12" fmla="*/ 1771759 w 7772118"/>
              <a:gd name="connsiteY12" fmla="*/ 499346 h 5096139"/>
              <a:gd name="connsiteX13" fmla="*/ 3729138 w 7772118"/>
              <a:gd name="connsiteY13" fmla="*/ 1 h 5096139"/>
              <a:gd name="connsiteX0" fmla="*/ 3729138 w 7764503"/>
              <a:gd name="connsiteY0" fmla="*/ 1 h 5061926"/>
              <a:gd name="connsiteX1" fmla="*/ 6244743 w 7764503"/>
              <a:gd name="connsiteY1" fmla="*/ 504118 h 5061926"/>
              <a:gd name="connsiteX2" fmla="*/ 7718780 w 7764503"/>
              <a:gd name="connsiteY2" fmla="*/ 1956116 h 5061926"/>
              <a:gd name="connsiteX3" fmla="*/ 7009765 w 7764503"/>
              <a:gd name="connsiteY3" fmla="*/ 4240028 h 5061926"/>
              <a:gd name="connsiteX4" fmla="*/ 3357586 w 7764503"/>
              <a:gd name="connsiteY4" fmla="*/ 5060764 h 5061926"/>
              <a:gd name="connsiteX5" fmla="*/ 475382 w 7764503"/>
              <a:gd name="connsiteY5" fmla="*/ 4100663 h 5061926"/>
              <a:gd name="connsiteX6" fmla="*/ 471112 w 7764503"/>
              <a:gd name="connsiteY6" fmla="*/ 4094686 h 5061926"/>
              <a:gd name="connsiteX7" fmla="*/ 455368 w 7764503"/>
              <a:gd name="connsiteY7" fmla="*/ 4079438 h 5061926"/>
              <a:gd name="connsiteX8" fmla="*/ 26817 w 7764503"/>
              <a:gd name="connsiteY8" fmla="*/ 2902523 h 5061926"/>
              <a:gd name="connsiteX9" fmla="*/ 137080 w 7764503"/>
              <a:gd name="connsiteY9" fmla="*/ 2116479 h 5061926"/>
              <a:gd name="connsiteX10" fmla="*/ 885755 w 7764503"/>
              <a:gd name="connsiteY10" fmla="*/ 998674 h 5061926"/>
              <a:gd name="connsiteX11" fmla="*/ 811300 w 7764503"/>
              <a:gd name="connsiteY11" fmla="*/ 373158 h 5061926"/>
              <a:gd name="connsiteX12" fmla="*/ 1771759 w 7764503"/>
              <a:gd name="connsiteY12" fmla="*/ 499346 h 5061926"/>
              <a:gd name="connsiteX13" fmla="*/ 3729138 w 7764503"/>
              <a:gd name="connsiteY13" fmla="*/ 1 h 5061926"/>
              <a:gd name="connsiteX0" fmla="*/ 3729138 w 7746582"/>
              <a:gd name="connsiteY0" fmla="*/ 1 h 5061961"/>
              <a:gd name="connsiteX1" fmla="*/ 6244743 w 7746582"/>
              <a:gd name="connsiteY1" fmla="*/ 504118 h 5061961"/>
              <a:gd name="connsiteX2" fmla="*/ 7698507 w 7746582"/>
              <a:gd name="connsiteY2" fmla="*/ 1893640 h 5061961"/>
              <a:gd name="connsiteX3" fmla="*/ 7009765 w 7746582"/>
              <a:gd name="connsiteY3" fmla="*/ 4240028 h 5061961"/>
              <a:gd name="connsiteX4" fmla="*/ 3357586 w 7746582"/>
              <a:gd name="connsiteY4" fmla="*/ 5060764 h 5061961"/>
              <a:gd name="connsiteX5" fmla="*/ 475382 w 7746582"/>
              <a:gd name="connsiteY5" fmla="*/ 4100663 h 5061961"/>
              <a:gd name="connsiteX6" fmla="*/ 471112 w 7746582"/>
              <a:gd name="connsiteY6" fmla="*/ 4094686 h 5061961"/>
              <a:gd name="connsiteX7" fmla="*/ 455368 w 7746582"/>
              <a:gd name="connsiteY7" fmla="*/ 4079438 h 5061961"/>
              <a:gd name="connsiteX8" fmla="*/ 26817 w 7746582"/>
              <a:gd name="connsiteY8" fmla="*/ 2902523 h 5061961"/>
              <a:gd name="connsiteX9" fmla="*/ 137080 w 7746582"/>
              <a:gd name="connsiteY9" fmla="*/ 2116479 h 5061961"/>
              <a:gd name="connsiteX10" fmla="*/ 885755 w 7746582"/>
              <a:gd name="connsiteY10" fmla="*/ 998674 h 5061961"/>
              <a:gd name="connsiteX11" fmla="*/ 811300 w 7746582"/>
              <a:gd name="connsiteY11" fmla="*/ 373158 h 5061961"/>
              <a:gd name="connsiteX12" fmla="*/ 1771759 w 7746582"/>
              <a:gd name="connsiteY12" fmla="*/ 499346 h 5061961"/>
              <a:gd name="connsiteX13" fmla="*/ 3729138 w 7746582"/>
              <a:gd name="connsiteY13" fmla="*/ 1 h 5061961"/>
              <a:gd name="connsiteX0" fmla="*/ 3729138 w 7748607"/>
              <a:gd name="connsiteY0" fmla="*/ 1 h 5061961"/>
              <a:gd name="connsiteX1" fmla="*/ 6244743 w 7748607"/>
              <a:gd name="connsiteY1" fmla="*/ 504118 h 5061961"/>
              <a:gd name="connsiteX2" fmla="*/ 7698507 w 7748607"/>
              <a:gd name="connsiteY2" fmla="*/ 1893640 h 5061961"/>
              <a:gd name="connsiteX3" fmla="*/ 7009765 w 7748607"/>
              <a:gd name="connsiteY3" fmla="*/ 4240028 h 5061961"/>
              <a:gd name="connsiteX4" fmla="*/ 3357586 w 7748607"/>
              <a:gd name="connsiteY4" fmla="*/ 5060764 h 5061961"/>
              <a:gd name="connsiteX5" fmla="*/ 475382 w 7748607"/>
              <a:gd name="connsiteY5" fmla="*/ 4100663 h 5061961"/>
              <a:gd name="connsiteX6" fmla="*/ 471112 w 7748607"/>
              <a:gd name="connsiteY6" fmla="*/ 4094686 h 5061961"/>
              <a:gd name="connsiteX7" fmla="*/ 455368 w 7748607"/>
              <a:gd name="connsiteY7" fmla="*/ 4079438 h 5061961"/>
              <a:gd name="connsiteX8" fmla="*/ 26817 w 7748607"/>
              <a:gd name="connsiteY8" fmla="*/ 2902523 h 5061961"/>
              <a:gd name="connsiteX9" fmla="*/ 137080 w 7748607"/>
              <a:gd name="connsiteY9" fmla="*/ 2116479 h 5061961"/>
              <a:gd name="connsiteX10" fmla="*/ 885755 w 7748607"/>
              <a:gd name="connsiteY10" fmla="*/ 998674 h 5061961"/>
              <a:gd name="connsiteX11" fmla="*/ 811300 w 7748607"/>
              <a:gd name="connsiteY11" fmla="*/ 373158 h 5061961"/>
              <a:gd name="connsiteX12" fmla="*/ 1771759 w 7748607"/>
              <a:gd name="connsiteY12" fmla="*/ 499346 h 5061961"/>
              <a:gd name="connsiteX13" fmla="*/ 3729138 w 7748607"/>
              <a:gd name="connsiteY13" fmla="*/ 1 h 5061961"/>
              <a:gd name="connsiteX0" fmla="*/ 3729138 w 7741343"/>
              <a:gd name="connsiteY0" fmla="*/ 1 h 5061961"/>
              <a:gd name="connsiteX1" fmla="*/ 6244743 w 7741343"/>
              <a:gd name="connsiteY1" fmla="*/ 504118 h 5061961"/>
              <a:gd name="connsiteX2" fmla="*/ 7698507 w 7741343"/>
              <a:gd name="connsiteY2" fmla="*/ 1893640 h 5061961"/>
              <a:gd name="connsiteX3" fmla="*/ 7009765 w 7741343"/>
              <a:gd name="connsiteY3" fmla="*/ 4240028 h 5061961"/>
              <a:gd name="connsiteX4" fmla="*/ 3357586 w 7741343"/>
              <a:gd name="connsiteY4" fmla="*/ 5060764 h 5061961"/>
              <a:gd name="connsiteX5" fmla="*/ 475382 w 7741343"/>
              <a:gd name="connsiteY5" fmla="*/ 4100663 h 5061961"/>
              <a:gd name="connsiteX6" fmla="*/ 471112 w 7741343"/>
              <a:gd name="connsiteY6" fmla="*/ 4094686 h 5061961"/>
              <a:gd name="connsiteX7" fmla="*/ 455368 w 7741343"/>
              <a:gd name="connsiteY7" fmla="*/ 4079438 h 5061961"/>
              <a:gd name="connsiteX8" fmla="*/ 26817 w 7741343"/>
              <a:gd name="connsiteY8" fmla="*/ 2902523 h 5061961"/>
              <a:gd name="connsiteX9" fmla="*/ 137080 w 7741343"/>
              <a:gd name="connsiteY9" fmla="*/ 2116479 h 5061961"/>
              <a:gd name="connsiteX10" fmla="*/ 885755 w 7741343"/>
              <a:gd name="connsiteY10" fmla="*/ 998674 h 5061961"/>
              <a:gd name="connsiteX11" fmla="*/ 811300 w 7741343"/>
              <a:gd name="connsiteY11" fmla="*/ 373158 h 5061961"/>
              <a:gd name="connsiteX12" fmla="*/ 1771759 w 7741343"/>
              <a:gd name="connsiteY12" fmla="*/ 499346 h 5061961"/>
              <a:gd name="connsiteX13" fmla="*/ 3729138 w 7741343"/>
              <a:gd name="connsiteY13" fmla="*/ 1 h 5061961"/>
              <a:gd name="connsiteX0" fmla="*/ 3729138 w 7741193"/>
              <a:gd name="connsiteY0" fmla="*/ 1 h 5061961"/>
              <a:gd name="connsiteX1" fmla="*/ 6323144 w 7741193"/>
              <a:gd name="connsiteY1" fmla="*/ 313740 h 5061961"/>
              <a:gd name="connsiteX2" fmla="*/ 7698507 w 7741193"/>
              <a:gd name="connsiteY2" fmla="*/ 1893640 h 5061961"/>
              <a:gd name="connsiteX3" fmla="*/ 7009765 w 7741193"/>
              <a:gd name="connsiteY3" fmla="*/ 4240028 h 5061961"/>
              <a:gd name="connsiteX4" fmla="*/ 3357586 w 7741193"/>
              <a:gd name="connsiteY4" fmla="*/ 5060764 h 5061961"/>
              <a:gd name="connsiteX5" fmla="*/ 475382 w 7741193"/>
              <a:gd name="connsiteY5" fmla="*/ 4100663 h 5061961"/>
              <a:gd name="connsiteX6" fmla="*/ 471112 w 7741193"/>
              <a:gd name="connsiteY6" fmla="*/ 4094686 h 5061961"/>
              <a:gd name="connsiteX7" fmla="*/ 455368 w 7741193"/>
              <a:gd name="connsiteY7" fmla="*/ 4079438 h 5061961"/>
              <a:gd name="connsiteX8" fmla="*/ 26817 w 7741193"/>
              <a:gd name="connsiteY8" fmla="*/ 2902523 h 5061961"/>
              <a:gd name="connsiteX9" fmla="*/ 137080 w 7741193"/>
              <a:gd name="connsiteY9" fmla="*/ 2116479 h 5061961"/>
              <a:gd name="connsiteX10" fmla="*/ 885755 w 7741193"/>
              <a:gd name="connsiteY10" fmla="*/ 998674 h 5061961"/>
              <a:gd name="connsiteX11" fmla="*/ 811300 w 7741193"/>
              <a:gd name="connsiteY11" fmla="*/ 373158 h 5061961"/>
              <a:gd name="connsiteX12" fmla="*/ 1771759 w 7741193"/>
              <a:gd name="connsiteY12" fmla="*/ 499346 h 5061961"/>
              <a:gd name="connsiteX13" fmla="*/ 3729138 w 7741193"/>
              <a:gd name="connsiteY13" fmla="*/ 1 h 5061961"/>
              <a:gd name="connsiteX0" fmla="*/ 3730409 w 7742464"/>
              <a:gd name="connsiteY0" fmla="*/ 1 h 5061961"/>
              <a:gd name="connsiteX1" fmla="*/ 6324415 w 7742464"/>
              <a:gd name="connsiteY1" fmla="*/ 313740 h 5061961"/>
              <a:gd name="connsiteX2" fmla="*/ 7699778 w 7742464"/>
              <a:gd name="connsiteY2" fmla="*/ 1893640 h 5061961"/>
              <a:gd name="connsiteX3" fmla="*/ 7011036 w 7742464"/>
              <a:gd name="connsiteY3" fmla="*/ 4240028 h 5061961"/>
              <a:gd name="connsiteX4" fmla="*/ 3358857 w 7742464"/>
              <a:gd name="connsiteY4" fmla="*/ 5060764 h 5061961"/>
              <a:gd name="connsiteX5" fmla="*/ 476653 w 7742464"/>
              <a:gd name="connsiteY5" fmla="*/ 4100663 h 5061961"/>
              <a:gd name="connsiteX6" fmla="*/ 472383 w 7742464"/>
              <a:gd name="connsiteY6" fmla="*/ 4094686 h 5061961"/>
              <a:gd name="connsiteX7" fmla="*/ 473817 w 7742464"/>
              <a:gd name="connsiteY7" fmla="*/ 4387149 h 5061961"/>
              <a:gd name="connsiteX8" fmla="*/ 28088 w 7742464"/>
              <a:gd name="connsiteY8" fmla="*/ 2902523 h 5061961"/>
              <a:gd name="connsiteX9" fmla="*/ 138351 w 7742464"/>
              <a:gd name="connsiteY9" fmla="*/ 2116479 h 5061961"/>
              <a:gd name="connsiteX10" fmla="*/ 887026 w 7742464"/>
              <a:gd name="connsiteY10" fmla="*/ 998674 h 5061961"/>
              <a:gd name="connsiteX11" fmla="*/ 812571 w 7742464"/>
              <a:gd name="connsiteY11" fmla="*/ 373158 h 5061961"/>
              <a:gd name="connsiteX12" fmla="*/ 1773030 w 7742464"/>
              <a:gd name="connsiteY12" fmla="*/ 499346 h 5061961"/>
              <a:gd name="connsiteX13" fmla="*/ 3730409 w 7742464"/>
              <a:gd name="connsiteY13" fmla="*/ 1 h 5061961"/>
              <a:gd name="connsiteX0" fmla="*/ 3730409 w 7742464"/>
              <a:gd name="connsiteY0" fmla="*/ 1 h 5061961"/>
              <a:gd name="connsiteX1" fmla="*/ 6324415 w 7742464"/>
              <a:gd name="connsiteY1" fmla="*/ 313740 h 5061961"/>
              <a:gd name="connsiteX2" fmla="*/ 7699778 w 7742464"/>
              <a:gd name="connsiteY2" fmla="*/ 1893640 h 5061961"/>
              <a:gd name="connsiteX3" fmla="*/ 7011036 w 7742464"/>
              <a:gd name="connsiteY3" fmla="*/ 4240028 h 5061961"/>
              <a:gd name="connsiteX4" fmla="*/ 3358857 w 7742464"/>
              <a:gd name="connsiteY4" fmla="*/ 5060764 h 5061961"/>
              <a:gd name="connsiteX5" fmla="*/ 476653 w 7742464"/>
              <a:gd name="connsiteY5" fmla="*/ 4100663 h 5061961"/>
              <a:gd name="connsiteX6" fmla="*/ 473817 w 7742464"/>
              <a:gd name="connsiteY6" fmla="*/ 4387149 h 5061961"/>
              <a:gd name="connsiteX7" fmla="*/ 28088 w 7742464"/>
              <a:gd name="connsiteY7" fmla="*/ 2902523 h 5061961"/>
              <a:gd name="connsiteX8" fmla="*/ 138351 w 7742464"/>
              <a:gd name="connsiteY8" fmla="*/ 2116479 h 5061961"/>
              <a:gd name="connsiteX9" fmla="*/ 887026 w 7742464"/>
              <a:gd name="connsiteY9" fmla="*/ 998674 h 5061961"/>
              <a:gd name="connsiteX10" fmla="*/ 812571 w 7742464"/>
              <a:gd name="connsiteY10" fmla="*/ 373158 h 5061961"/>
              <a:gd name="connsiteX11" fmla="*/ 1773030 w 7742464"/>
              <a:gd name="connsiteY11" fmla="*/ 499346 h 5061961"/>
              <a:gd name="connsiteX12" fmla="*/ 3730409 w 7742464"/>
              <a:gd name="connsiteY12" fmla="*/ 1 h 5061961"/>
              <a:gd name="connsiteX0" fmla="*/ 3730409 w 7742464"/>
              <a:gd name="connsiteY0" fmla="*/ 1 h 5062019"/>
              <a:gd name="connsiteX1" fmla="*/ 6324415 w 7742464"/>
              <a:gd name="connsiteY1" fmla="*/ 313740 h 5062019"/>
              <a:gd name="connsiteX2" fmla="*/ 7699778 w 7742464"/>
              <a:gd name="connsiteY2" fmla="*/ 1893640 h 5062019"/>
              <a:gd name="connsiteX3" fmla="*/ 7011036 w 7742464"/>
              <a:gd name="connsiteY3" fmla="*/ 4240028 h 5062019"/>
              <a:gd name="connsiteX4" fmla="*/ 3358857 w 7742464"/>
              <a:gd name="connsiteY4" fmla="*/ 5060764 h 5062019"/>
              <a:gd name="connsiteX5" fmla="*/ 473817 w 7742464"/>
              <a:gd name="connsiteY5" fmla="*/ 4387149 h 5062019"/>
              <a:gd name="connsiteX6" fmla="*/ 28088 w 7742464"/>
              <a:gd name="connsiteY6" fmla="*/ 2902523 h 5062019"/>
              <a:gd name="connsiteX7" fmla="*/ 138351 w 7742464"/>
              <a:gd name="connsiteY7" fmla="*/ 2116479 h 5062019"/>
              <a:gd name="connsiteX8" fmla="*/ 887026 w 7742464"/>
              <a:gd name="connsiteY8" fmla="*/ 998674 h 5062019"/>
              <a:gd name="connsiteX9" fmla="*/ 812571 w 7742464"/>
              <a:gd name="connsiteY9" fmla="*/ 373158 h 5062019"/>
              <a:gd name="connsiteX10" fmla="*/ 1773030 w 7742464"/>
              <a:gd name="connsiteY10" fmla="*/ 499346 h 5062019"/>
              <a:gd name="connsiteX11" fmla="*/ 3730409 w 7742464"/>
              <a:gd name="connsiteY11" fmla="*/ 1 h 5062019"/>
              <a:gd name="connsiteX0" fmla="*/ 3736775 w 7748830"/>
              <a:gd name="connsiteY0" fmla="*/ 1 h 5084826"/>
              <a:gd name="connsiteX1" fmla="*/ 6330781 w 7748830"/>
              <a:gd name="connsiteY1" fmla="*/ 313740 h 5084826"/>
              <a:gd name="connsiteX2" fmla="*/ 7706144 w 7748830"/>
              <a:gd name="connsiteY2" fmla="*/ 1893640 h 5084826"/>
              <a:gd name="connsiteX3" fmla="*/ 7017402 w 7748830"/>
              <a:gd name="connsiteY3" fmla="*/ 4240028 h 5084826"/>
              <a:gd name="connsiteX4" fmla="*/ 3365223 w 7748830"/>
              <a:gd name="connsiteY4" fmla="*/ 5060764 h 5084826"/>
              <a:gd name="connsiteX5" fmla="*/ 566153 w 7748830"/>
              <a:gd name="connsiteY5" fmla="*/ 4685337 h 5084826"/>
              <a:gd name="connsiteX6" fmla="*/ 34454 w 7748830"/>
              <a:gd name="connsiteY6" fmla="*/ 2902523 h 5084826"/>
              <a:gd name="connsiteX7" fmla="*/ 144717 w 7748830"/>
              <a:gd name="connsiteY7" fmla="*/ 2116479 h 5084826"/>
              <a:gd name="connsiteX8" fmla="*/ 893392 w 7748830"/>
              <a:gd name="connsiteY8" fmla="*/ 998674 h 5084826"/>
              <a:gd name="connsiteX9" fmla="*/ 818937 w 7748830"/>
              <a:gd name="connsiteY9" fmla="*/ 373158 h 5084826"/>
              <a:gd name="connsiteX10" fmla="*/ 1779396 w 7748830"/>
              <a:gd name="connsiteY10" fmla="*/ 499346 h 5084826"/>
              <a:gd name="connsiteX11" fmla="*/ 3736775 w 7748830"/>
              <a:gd name="connsiteY11" fmla="*/ 1 h 5084826"/>
              <a:gd name="connsiteX0" fmla="*/ 3626592 w 7638647"/>
              <a:gd name="connsiteY0" fmla="*/ 1 h 5105505"/>
              <a:gd name="connsiteX1" fmla="*/ 6220598 w 7638647"/>
              <a:gd name="connsiteY1" fmla="*/ 313740 h 5105505"/>
              <a:gd name="connsiteX2" fmla="*/ 7595961 w 7638647"/>
              <a:gd name="connsiteY2" fmla="*/ 1893640 h 5105505"/>
              <a:gd name="connsiteX3" fmla="*/ 6907219 w 7638647"/>
              <a:gd name="connsiteY3" fmla="*/ 4240028 h 5105505"/>
              <a:gd name="connsiteX4" fmla="*/ 3255040 w 7638647"/>
              <a:gd name="connsiteY4" fmla="*/ 5060764 h 5105505"/>
              <a:gd name="connsiteX5" fmla="*/ 455970 w 7638647"/>
              <a:gd name="connsiteY5" fmla="*/ 4685337 h 5105505"/>
              <a:gd name="connsiteX6" fmla="*/ 34534 w 7638647"/>
              <a:gd name="connsiteY6" fmla="*/ 2116479 h 5105505"/>
              <a:gd name="connsiteX7" fmla="*/ 783209 w 7638647"/>
              <a:gd name="connsiteY7" fmla="*/ 998674 h 5105505"/>
              <a:gd name="connsiteX8" fmla="*/ 708754 w 7638647"/>
              <a:gd name="connsiteY8" fmla="*/ 373158 h 5105505"/>
              <a:gd name="connsiteX9" fmla="*/ 1669213 w 7638647"/>
              <a:gd name="connsiteY9" fmla="*/ 499346 h 5105505"/>
              <a:gd name="connsiteX10" fmla="*/ 3626592 w 7638647"/>
              <a:gd name="connsiteY10" fmla="*/ 1 h 5105505"/>
              <a:gd name="connsiteX0" fmla="*/ 3603023 w 7615078"/>
              <a:gd name="connsiteY0" fmla="*/ 1 h 5124997"/>
              <a:gd name="connsiteX1" fmla="*/ 6197029 w 7615078"/>
              <a:gd name="connsiteY1" fmla="*/ 313740 h 5124997"/>
              <a:gd name="connsiteX2" fmla="*/ 7572392 w 7615078"/>
              <a:gd name="connsiteY2" fmla="*/ 1893640 h 5124997"/>
              <a:gd name="connsiteX3" fmla="*/ 6883650 w 7615078"/>
              <a:gd name="connsiteY3" fmla="*/ 4240028 h 5124997"/>
              <a:gd name="connsiteX4" fmla="*/ 3231471 w 7615078"/>
              <a:gd name="connsiteY4" fmla="*/ 5060764 h 5124997"/>
              <a:gd name="connsiteX5" fmla="*/ 633161 w 7615078"/>
              <a:gd name="connsiteY5" fmla="*/ 4739149 h 5124997"/>
              <a:gd name="connsiteX6" fmla="*/ 10965 w 7615078"/>
              <a:gd name="connsiteY6" fmla="*/ 2116479 h 5124997"/>
              <a:gd name="connsiteX7" fmla="*/ 759640 w 7615078"/>
              <a:gd name="connsiteY7" fmla="*/ 998674 h 5124997"/>
              <a:gd name="connsiteX8" fmla="*/ 685185 w 7615078"/>
              <a:gd name="connsiteY8" fmla="*/ 373158 h 5124997"/>
              <a:gd name="connsiteX9" fmla="*/ 1645644 w 7615078"/>
              <a:gd name="connsiteY9" fmla="*/ 499346 h 5124997"/>
              <a:gd name="connsiteX10" fmla="*/ 3603023 w 7615078"/>
              <a:gd name="connsiteY10" fmla="*/ 1 h 5124997"/>
              <a:gd name="connsiteX0" fmla="*/ 3604900 w 7616955"/>
              <a:gd name="connsiteY0" fmla="*/ 1 h 5156507"/>
              <a:gd name="connsiteX1" fmla="*/ 6198906 w 7616955"/>
              <a:gd name="connsiteY1" fmla="*/ 313740 h 5156507"/>
              <a:gd name="connsiteX2" fmla="*/ 7574269 w 7616955"/>
              <a:gd name="connsiteY2" fmla="*/ 1893640 h 5156507"/>
              <a:gd name="connsiteX3" fmla="*/ 6885527 w 7616955"/>
              <a:gd name="connsiteY3" fmla="*/ 4240028 h 5156507"/>
              <a:gd name="connsiteX4" fmla="*/ 3233348 w 7616955"/>
              <a:gd name="connsiteY4" fmla="*/ 5060764 h 5156507"/>
              <a:gd name="connsiteX5" fmla="*/ 600275 w 7616955"/>
              <a:gd name="connsiteY5" fmla="*/ 4809242 h 5156507"/>
              <a:gd name="connsiteX6" fmla="*/ 12842 w 7616955"/>
              <a:gd name="connsiteY6" fmla="*/ 2116479 h 5156507"/>
              <a:gd name="connsiteX7" fmla="*/ 761517 w 7616955"/>
              <a:gd name="connsiteY7" fmla="*/ 998674 h 5156507"/>
              <a:gd name="connsiteX8" fmla="*/ 687062 w 7616955"/>
              <a:gd name="connsiteY8" fmla="*/ 373158 h 5156507"/>
              <a:gd name="connsiteX9" fmla="*/ 1647521 w 7616955"/>
              <a:gd name="connsiteY9" fmla="*/ 499346 h 5156507"/>
              <a:gd name="connsiteX10" fmla="*/ 3604900 w 7616955"/>
              <a:gd name="connsiteY10" fmla="*/ 1 h 5156507"/>
              <a:gd name="connsiteX0" fmla="*/ 3605747 w 7617802"/>
              <a:gd name="connsiteY0" fmla="*/ 1 h 5103957"/>
              <a:gd name="connsiteX1" fmla="*/ 6199753 w 7617802"/>
              <a:gd name="connsiteY1" fmla="*/ 313740 h 5103957"/>
              <a:gd name="connsiteX2" fmla="*/ 7575116 w 7617802"/>
              <a:gd name="connsiteY2" fmla="*/ 1893640 h 5103957"/>
              <a:gd name="connsiteX3" fmla="*/ 6886374 w 7617802"/>
              <a:gd name="connsiteY3" fmla="*/ 4240028 h 5103957"/>
              <a:gd name="connsiteX4" fmla="*/ 3234195 w 7617802"/>
              <a:gd name="connsiteY4" fmla="*/ 5060764 h 5103957"/>
              <a:gd name="connsiteX5" fmla="*/ 588097 w 7617802"/>
              <a:gd name="connsiteY5" fmla="*/ 4680481 h 5103957"/>
              <a:gd name="connsiteX6" fmla="*/ 13689 w 7617802"/>
              <a:gd name="connsiteY6" fmla="*/ 2116479 h 5103957"/>
              <a:gd name="connsiteX7" fmla="*/ 762364 w 7617802"/>
              <a:gd name="connsiteY7" fmla="*/ 998674 h 5103957"/>
              <a:gd name="connsiteX8" fmla="*/ 687909 w 7617802"/>
              <a:gd name="connsiteY8" fmla="*/ 373158 h 5103957"/>
              <a:gd name="connsiteX9" fmla="*/ 1648368 w 7617802"/>
              <a:gd name="connsiteY9" fmla="*/ 499346 h 5103957"/>
              <a:gd name="connsiteX10" fmla="*/ 3605747 w 7617802"/>
              <a:gd name="connsiteY10" fmla="*/ 1 h 5103957"/>
              <a:gd name="connsiteX0" fmla="*/ 3603400 w 7615455"/>
              <a:gd name="connsiteY0" fmla="*/ 1 h 5103958"/>
              <a:gd name="connsiteX1" fmla="*/ 6197406 w 7615455"/>
              <a:gd name="connsiteY1" fmla="*/ 313740 h 5103958"/>
              <a:gd name="connsiteX2" fmla="*/ 7572769 w 7615455"/>
              <a:gd name="connsiteY2" fmla="*/ 1893640 h 5103958"/>
              <a:gd name="connsiteX3" fmla="*/ 6884027 w 7615455"/>
              <a:gd name="connsiteY3" fmla="*/ 4240028 h 5103958"/>
              <a:gd name="connsiteX4" fmla="*/ 3231848 w 7615455"/>
              <a:gd name="connsiteY4" fmla="*/ 5060764 h 5103958"/>
              <a:gd name="connsiteX5" fmla="*/ 585750 w 7615455"/>
              <a:gd name="connsiteY5" fmla="*/ 4680481 h 5103958"/>
              <a:gd name="connsiteX6" fmla="*/ 13865 w 7615455"/>
              <a:gd name="connsiteY6" fmla="*/ 2279334 h 5103958"/>
              <a:gd name="connsiteX7" fmla="*/ 760017 w 7615455"/>
              <a:gd name="connsiteY7" fmla="*/ 998674 h 5103958"/>
              <a:gd name="connsiteX8" fmla="*/ 685562 w 7615455"/>
              <a:gd name="connsiteY8" fmla="*/ 373158 h 5103958"/>
              <a:gd name="connsiteX9" fmla="*/ 1646021 w 7615455"/>
              <a:gd name="connsiteY9" fmla="*/ 499346 h 5103958"/>
              <a:gd name="connsiteX10" fmla="*/ 3603400 w 7615455"/>
              <a:gd name="connsiteY10" fmla="*/ 1 h 5103958"/>
              <a:gd name="connsiteX0" fmla="*/ 3603400 w 7554491"/>
              <a:gd name="connsiteY0" fmla="*/ 1 h 5103958"/>
              <a:gd name="connsiteX1" fmla="*/ 6197406 w 7554491"/>
              <a:gd name="connsiteY1" fmla="*/ 313740 h 5103958"/>
              <a:gd name="connsiteX2" fmla="*/ 7502348 w 7554491"/>
              <a:gd name="connsiteY2" fmla="*/ 1887069 h 5103958"/>
              <a:gd name="connsiteX3" fmla="*/ 6884027 w 7554491"/>
              <a:gd name="connsiteY3" fmla="*/ 4240028 h 5103958"/>
              <a:gd name="connsiteX4" fmla="*/ 3231848 w 7554491"/>
              <a:gd name="connsiteY4" fmla="*/ 5060764 h 5103958"/>
              <a:gd name="connsiteX5" fmla="*/ 585750 w 7554491"/>
              <a:gd name="connsiteY5" fmla="*/ 4680481 h 5103958"/>
              <a:gd name="connsiteX6" fmla="*/ 13865 w 7554491"/>
              <a:gd name="connsiteY6" fmla="*/ 2279334 h 5103958"/>
              <a:gd name="connsiteX7" fmla="*/ 760017 w 7554491"/>
              <a:gd name="connsiteY7" fmla="*/ 998674 h 5103958"/>
              <a:gd name="connsiteX8" fmla="*/ 685562 w 7554491"/>
              <a:gd name="connsiteY8" fmla="*/ 373158 h 5103958"/>
              <a:gd name="connsiteX9" fmla="*/ 1646021 w 7554491"/>
              <a:gd name="connsiteY9" fmla="*/ 499346 h 5103958"/>
              <a:gd name="connsiteX10" fmla="*/ 3603400 w 7554491"/>
              <a:gd name="connsiteY10" fmla="*/ 1 h 5103958"/>
              <a:gd name="connsiteX0" fmla="*/ 3603400 w 7546134"/>
              <a:gd name="connsiteY0" fmla="*/ 1 h 5103958"/>
              <a:gd name="connsiteX1" fmla="*/ 6197406 w 7546134"/>
              <a:gd name="connsiteY1" fmla="*/ 313740 h 5103958"/>
              <a:gd name="connsiteX2" fmla="*/ 7502348 w 7546134"/>
              <a:gd name="connsiteY2" fmla="*/ 1887069 h 5103958"/>
              <a:gd name="connsiteX3" fmla="*/ 6884027 w 7546134"/>
              <a:gd name="connsiteY3" fmla="*/ 4240028 h 5103958"/>
              <a:gd name="connsiteX4" fmla="*/ 3231848 w 7546134"/>
              <a:gd name="connsiteY4" fmla="*/ 5060764 h 5103958"/>
              <a:gd name="connsiteX5" fmla="*/ 585750 w 7546134"/>
              <a:gd name="connsiteY5" fmla="*/ 4680481 h 5103958"/>
              <a:gd name="connsiteX6" fmla="*/ 13865 w 7546134"/>
              <a:gd name="connsiteY6" fmla="*/ 2279334 h 5103958"/>
              <a:gd name="connsiteX7" fmla="*/ 760017 w 7546134"/>
              <a:gd name="connsiteY7" fmla="*/ 998674 h 5103958"/>
              <a:gd name="connsiteX8" fmla="*/ 685562 w 7546134"/>
              <a:gd name="connsiteY8" fmla="*/ 373158 h 5103958"/>
              <a:gd name="connsiteX9" fmla="*/ 1646021 w 7546134"/>
              <a:gd name="connsiteY9" fmla="*/ 499346 h 5103958"/>
              <a:gd name="connsiteX10" fmla="*/ 3603400 w 7546134"/>
              <a:gd name="connsiteY10" fmla="*/ 1 h 5103958"/>
              <a:gd name="connsiteX0" fmla="*/ 3603400 w 7546134"/>
              <a:gd name="connsiteY0" fmla="*/ 33665 h 5137622"/>
              <a:gd name="connsiteX1" fmla="*/ 6197406 w 7546134"/>
              <a:gd name="connsiteY1" fmla="*/ 347404 h 5137622"/>
              <a:gd name="connsiteX2" fmla="*/ 7502348 w 7546134"/>
              <a:gd name="connsiteY2" fmla="*/ 1920733 h 5137622"/>
              <a:gd name="connsiteX3" fmla="*/ 6884027 w 7546134"/>
              <a:gd name="connsiteY3" fmla="*/ 4273692 h 5137622"/>
              <a:gd name="connsiteX4" fmla="*/ 3231848 w 7546134"/>
              <a:gd name="connsiteY4" fmla="*/ 5094428 h 5137622"/>
              <a:gd name="connsiteX5" fmla="*/ 585750 w 7546134"/>
              <a:gd name="connsiteY5" fmla="*/ 4714145 h 5137622"/>
              <a:gd name="connsiteX6" fmla="*/ 13865 w 7546134"/>
              <a:gd name="connsiteY6" fmla="*/ 2312998 h 5137622"/>
              <a:gd name="connsiteX7" fmla="*/ 760017 w 7546134"/>
              <a:gd name="connsiteY7" fmla="*/ 1032338 h 5137622"/>
              <a:gd name="connsiteX8" fmla="*/ 685562 w 7546134"/>
              <a:gd name="connsiteY8" fmla="*/ 406822 h 5137622"/>
              <a:gd name="connsiteX9" fmla="*/ 1646021 w 7546134"/>
              <a:gd name="connsiteY9" fmla="*/ 533010 h 5137622"/>
              <a:gd name="connsiteX10" fmla="*/ 3603400 w 7546134"/>
              <a:gd name="connsiteY10" fmla="*/ 33665 h 5137622"/>
              <a:gd name="connsiteX0" fmla="*/ 3603400 w 7546134"/>
              <a:gd name="connsiteY0" fmla="*/ 33665 h 5137622"/>
              <a:gd name="connsiteX1" fmla="*/ 6197406 w 7546134"/>
              <a:gd name="connsiteY1" fmla="*/ 347404 h 5137622"/>
              <a:gd name="connsiteX2" fmla="*/ 7502348 w 7546134"/>
              <a:gd name="connsiteY2" fmla="*/ 1920733 h 5137622"/>
              <a:gd name="connsiteX3" fmla="*/ 6884027 w 7546134"/>
              <a:gd name="connsiteY3" fmla="*/ 4273692 h 5137622"/>
              <a:gd name="connsiteX4" fmla="*/ 3231848 w 7546134"/>
              <a:gd name="connsiteY4" fmla="*/ 5094428 h 5137622"/>
              <a:gd name="connsiteX5" fmla="*/ 585750 w 7546134"/>
              <a:gd name="connsiteY5" fmla="*/ 4714145 h 5137622"/>
              <a:gd name="connsiteX6" fmla="*/ 13865 w 7546134"/>
              <a:gd name="connsiteY6" fmla="*/ 2312998 h 5137622"/>
              <a:gd name="connsiteX7" fmla="*/ 760017 w 7546134"/>
              <a:gd name="connsiteY7" fmla="*/ 1032338 h 5137622"/>
              <a:gd name="connsiteX8" fmla="*/ 685562 w 7546134"/>
              <a:gd name="connsiteY8" fmla="*/ 406822 h 5137622"/>
              <a:gd name="connsiteX9" fmla="*/ 1646021 w 7546134"/>
              <a:gd name="connsiteY9" fmla="*/ 533010 h 5137622"/>
              <a:gd name="connsiteX10" fmla="*/ 3603400 w 7546134"/>
              <a:gd name="connsiteY10" fmla="*/ 33665 h 5137622"/>
              <a:gd name="connsiteX0" fmla="*/ 3603400 w 7417783"/>
              <a:gd name="connsiteY0" fmla="*/ 31687 h 5135644"/>
              <a:gd name="connsiteX1" fmla="*/ 6197406 w 7417783"/>
              <a:gd name="connsiteY1" fmla="*/ 345426 h 5135644"/>
              <a:gd name="connsiteX2" fmla="*/ 7339607 w 7417783"/>
              <a:gd name="connsiteY2" fmla="*/ 1827041 h 5135644"/>
              <a:gd name="connsiteX3" fmla="*/ 6884027 w 7417783"/>
              <a:gd name="connsiteY3" fmla="*/ 4271714 h 5135644"/>
              <a:gd name="connsiteX4" fmla="*/ 3231848 w 7417783"/>
              <a:gd name="connsiteY4" fmla="*/ 5092450 h 5135644"/>
              <a:gd name="connsiteX5" fmla="*/ 585750 w 7417783"/>
              <a:gd name="connsiteY5" fmla="*/ 4712167 h 5135644"/>
              <a:gd name="connsiteX6" fmla="*/ 13865 w 7417783"/>
              <a:gd name="connsiteY6" fmla="*/ 2311020 h 5135644"/>
              <a:gd name="connsiteX7" fmla="*/ 760017 w 7417783"/>
              <a:gd name="connsiteY7" fmla="*/ 1030360 h 5135644"/>
              <a:gd name="connsiteX8" fmla="*/ 685562 w 7417783"/>
              <a:gd name="connsiteY8" fmla="*/ 404844 h 5135644"/>
              <a:gd name="connsiteX9" fmla="*/ 1646021 w 7417783"/>
              <a:gd name="connsiteY9" fmla="*/ 531032 h 5135644"/>
              <a:gd name="connsiteX10" fmla="*/ 3603400 w 7417783"/>
              <a:gd name="connsiteY10" fmla="*/ 31687 h 5135644"/>
              <a:gd name="connsiteX0" fmla="*/ 3603400 w 7374876"/>
              <a:gd name="connsiteY0" fmla="*/ 31687 h 5136334"/>
              <a:gd name="connsiteX1" fmla="*/ 6197406 w 7374876"/>
              <a:gd name="connsiteY1" fmla="*/ 345426 h 5136334"/>
              <a:gd name="connsiteX2" fmla="*/ 7339607 w 7374876"/>
              <a:gd name="connsiteY2" fmla="*/ 1827041 h 5136334"/>
              <a:gd name="connsiteX3" fmla="*/ 6715667 w 7374876"/>
              <a:gd name="connsiteY3" fmla="*/ 4262378 h 5136334"/>
              <a:gd name="connsiteX4" fmla="*/ 3231848 w 7374876"/>
              <a:gd name="connsiteY4" fmla="*/ 5092450 h 5136334"/>
              <a:gd name="connsiteX5" fmla="*/ 585750 w 7374876"/>
              <a:gd name="connsiteY5" fmla="*/ 4712167 h 5136334"/>
              <a:gd name="connsiteX6" fmla="*/ 13865 w 7374876"/>
              <a:gd name="connsiteY6" fmla="*/ 2311020 h 5136334"/>
              <a:gd name="connsiteX7" fmla="*/ 760017 w 7374876"/>
              <a:gd name="connsiteY7" fmla="*/ 1030360 h 5136334"/>
              <a:gd name="connsiteX8" fmla="*/ 685562 w 7374876"/>
              <a:gd name="connsiteY8" fmla="*/ 404844 h 5136334"/>
              <a:gd name="connsiteX9" fmla="*/ 1646021 w 7374876"/>
              <a:gd name="connsiteY9" fmla="*/ 531032 h 5136334"/>
              <a:gd name="connsiteX10" fmla="*/ 3603400 w 7374876"/>
              <a:gd name="connsiteY10" fmla="*/ 31687 h 5136334"/>
              <a:gd name="connsiteX0" fmla="*/ 3603400 w 7366286"/>
              <a:gd name="connsiteY0" fmla="*/ 31687 h 5147961"/>
              <a:gd name="connsiteX1" fmla="*/ 6197406 w 7366286"/>
              <a:gd name="connsiteY1" fmla="*/ 345426 h 5147961"/>
              <a:gd name="connsiteX2" fmla="*/ 7339607 w 7366286"/>
              <a:gd name="connsiteY2" fmla="*/ 1827041 h 5147961"/>
              <a:gd name="connsiteX3" fmla="*/ 6671868 w 7366286"/>
              <a:gd name="connsiteY3" fmla="*/ 4105237 h 5147961"/>
              <a:gd name="connsiteX4" fmla="*/ 3231848 w 7366286"/>
              <a:gd name="connsiteY4" fmla="*/ 5092450 h 5147961"/>
              <a:gd name="connsiteX5" fmla="*/ 585750 w 7366286"/>
              <a:gd name="connsiteY5" fmla="*/ 4712167 h 5147961"/>
              <a:gd name="connsiteX6" fmla="*/ 13865 w 7366286"/>
              <a:gd name="connsiteY6" fmla="*/ 2311020 h 5147961"/>
              <a:gd name="connsiteX7" fmla="*/ 760017 w 7366286"/>
              <a:gd name="connsiteY7" fmla="*/ 1030360 h 5147961"/>
              <a:gd name="connsiteX8" fmla="*/ 685562 w 7366286"/>
              <a:gd name="connsiteY8" fmla="*/ 404844 h 5147961"/>
              <a:gd name="connsiteX9" fmla="*/ 1646021 w 7366286"/>
              <a:gd name="connsiteY9" fmla="*/ 531032 h 5147961"/>
              <a:gd name="connsiteX10" fmla="*/ 3603400 w 7366286"/>
              <a:gd name="connsiteY10" fmla="*/ 31687 h 5147961"/>
              <a:gd name="connsiteX0" fmla="*/ 3603400 w 7359988"/>
              <a:gd name="connsiteY0" fmla="*/ 31687 h 5146347"/>
              <a:gd name="connsiteX1" fmla="*/ 6197406 w 7359988"/>
              <a:gd name="connsiteY1" fmla="*/ 345426 h 5146347"/>
              <a:gd name="connsiteX2" fmla="*/ 7339607 w 7359988"/>
              <a:gd name="connsiteY2" fmla="*/ 1827041 h 5146347"/>
              <a:gd name="connsiteX3" fmla="*/ 6632220 w 7359988"/>
              <a:gd name="connsiteY3" fmla="*/ 4127047 h 5146347"/>
              <a:gd name="connsiteX4" fmla="*/ 3231848 w 7359988"/>
              <a:gd name="connsiteY4" fmla="*/ 5092450 h 5146347"/>
              <a:gd name="connsiteX5" fmla="*/ 585750 w 7359988"/>
              <a:gd name="connsiteY5" fmla="*/ 4712167 h 5146347"/>
              <a:gd name="connsiteX6" fmla="*/ 13865 w 7359988"/>
              <a:gd name="connsiteY6" fmla="*/ 2311020 h 5146347"/>
              <a:gd name="connsiteX7" fmla="*/ 760017 w 7359988"/>
              <a:gd name="connsiteY7" fmla="*/ 1030360 h 5146347"/>
              <a:gd name="connsiteX8" fmla="*/ 685562 w 7359988"/>
              <a:gd name="connsiteY8" fmla="*/ 404844 h 5146347"/>
              <a:gd name="connsiteX9" fmla="*/ 1646021 w 7359988"/>
              <a:gd name="connsiteY9" fmla="*/ 531032 h 5146347"/>
              <a:gd name="connsiteX10" fmla="*/ 3603400 w 7359988"/>
              <a:gd name="connsiteY10" fmla="*/ 31687 h 5146347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60017 w 7283289"/>
              <a:gd name="connsiteY7" fmla="*/ 1030263 h 5146250"/>
              <a:gd name="connsiteX8" fmla="*/ 685562 w 7283289"/>
              <a:gd name="connsiteY8" fmla="*/ 404747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60017 w 7283289"/>
              <a:gd name="connsiteY7" fmla="*/ 1030263 h 5146250"/>
              <a:gd name="connsiteX8" fmla="*/ 680359 w 7283289"/>
              <a:gd name="connsiteY8" fmla="*/ 292641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29414 w 7283289"/>
              <a:gd name="connsiteY7" fmla="*/ 1097923 h 5146250"/>
              <a:gd name="connsiteX8" fmla="*/ 680359 w 7283289"/>
              <a:gd name="connsiteY8" fmla="*/ 292641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194149"/>
              <a:gd name="connsiteY0" fmla="*/ 31938 h 5146598"/>
              <a:gd name="connsiteX1" fmla="*/ 6197406 w 7194149"/>
              <a:gd name="connsiteY1" fmla="*/ 345677 h 5146598"/>
              <a:gd name="connsiteX2" fmla="*/ 7150714 w 7194149"/>
              <a:gd name="connsiteY2" fmla="*/ 1839431 h 5146598"/>
              <a:gd name="connsiteX3" fmla="*/ 6632220 w 7194149"/>
              <a:gd name="connsiteY3" fmla="*/ 4127298 h 5146598"/>
              <a:gd name="connsiteX4" fmla="*/ 3231848 w 7194149"/>
              <a:gd name="connsiteY4" fmla="*/ 5092701 h 5146598"/>
              <a:gd name="connsiteX5" fmla="*/ 585750 w 7194149"/>
              <a:gd name="connsiteY5" fmla="*/ 4712418 h 5146598"/>
              <a:gd name="connsiteX6" fmla="*/ 13865 w 7194149"/>
              <a:gd name="connsiteY6" fmla="*/ 2311271 h 5146598"/>
              <a:gd name="connsiteX7" fmla="*/ 729414 w 7194149"/>
              <a:gd name="connsiteY7" fmla="*/ 1098271 h 5146598"/>
              <a:gd name="connsiteX8" fmla="*/ 680359 w 7194149"/>
              <a:gd name="connsiteY8" fmla="*/ 292989 h 5146598"/>
              <a:gd name="connsiteX9" fmla="*/ 1646021 w 7194149"/>
              <a:gd name="connsiteY9" fmla="*/ 531283 h 5146598"/>
              <a:gd name="connsiteX10" fmla="*/ 3603400 w 7194149"/>
              <a:gd name="connsiteY10" fmla="*/ 31938 h 5146598"/>
              <a:gd name="connsiteX0" fmla="*/ 3603400 w 7107447"/>
              <a:gd name="connsiteY0" fmla="*/ 32329 h 5146989"/>
              <a:gd name="connsiteX1" fmla="*/ 6197406 w 7107447"/>
              <a:gd name="connsiteY1" fmla="*/ 346068 h 5146989"/>
              <a:gd name="connsiteX2" fmla="*/ 7035528 w 7107447"/>
              <a:gd name="connsiteY2" fmla="*/ 1858310 h 5146989"/>
              <a:gd name="connsiteX3" fmla="*/ 6632220 w 7107447"/>
              <a:gd name="connsiteY3" fmla="*/ 4127689 h 5146989"/>
              <a:gd name="connsiteX4" fmla="*/ 3231848 w 7107447"/>
              <a:gd name="connsiteY4" fmla="*/ 5093092 h 5146989"/>
              <a:gd name="connsiteX5" fmla="*/ 585750 w 7107447"/>
              <a:gd name="connsiteY5" fmla="*/ 4712809 h 5146989"/>
              <a:gd name="connsiteX6" fmla="*/ 13865 w 7107447"/>
              <a:gd name="connsiteY6" fmla="*/ 2311662 h 5146989"/>
              <a:gd name="connsiteX7" fmla="*/ 729414 w 7107447"/>
              <a:gd name="connsiteY7" fmla="*/ 1098662 h 5146989"/>
              <a:gd name="connsiteX8" fmla="*/ 680359 w 7107447"/>
              <a:gd name="connsiteY8" fmla="*/ 293380 h 5146989"/>
              <a:gd name="connsiteX9" fmla="*/ 1646021 w 7107447"/>
              <a:gd name="connsiteY9" fmla="*/ 531674 h 5146989"/>
              <a:gd name="connsiteX10" fmla="*/ 3603400 w 7107447"/>
              <a:gd name="connsiteY10" fmla="*/ 32329 h 5146989"/>
              <a:gd name="connsiteX0" fmla="*/ 3603400 w 7107447"/>
              <a:gd name="connsiteY0" fmla="*/ 31042 h 5145702"/>
              <a:gd name="connsiteX1" fmla="*/ 6197406 w 7107447"/>
              <a:gd name="connsiteY1" fmla="*/ 344781 h 5145702"/>
              <a:gd name="connsiteX2" fmla="*/ 7035528 w 7107447"/>
              <a:gd name="connsiteY2" fmla="*/ 1857023 h 5145702"/>
              <a:gd name="connsiteX3" fmla="*/ 6632220 w 7107447"/>
              <a:gd name="connsiteY3" fmla="*/ 4126402 h 5145702"/>
              <a:gd name="connsiteX4" fmla="*/ 3231848 w 7107447"/>
              <a:gd name="connsiteY4" fmla="*/ 5091805 h 5145702"/>
              <a:gd name="connsiteX5" fmla="*/ 585750 w 7107447"/>
              <a:gd name="connsiteY5" fmla="*/ 4711522 h 5145702"/>
              <a:gd name="connsiteX6" fmla="*/ 13865 w 7107447"/>
              <a:gd name="connsiteY6" fmla="*/ 2310375 h 5145702"/>
              <a:gd name="connsiteX7" fmla="*/ 729414 w 7107447"/>
              <a:gd name="connsiteY7" fmla="*/ 1097375 h 5145702"/>
              <a:gd name="connsiteX8" fmla="*/ 680359 w 7107447"/>
              <a:gd name="connsiteY8" fmla="*/ 292093 h 5145702"/>
              <a:gd name="connsiteX9" fmla="*/ 1646021 w 7107447"/>
              <a:gd name="connsiteY9" fmla="*/ 530387 h 5145702"/>
              <a:gd name="connsiteX10" fmla="*/ 3603400 w 7107447"/>
              <a:gd name="connsiteY10" fmla="*/ 31042 h 5145702"/>
              <a:gd name="connsiteX0" fmla="*/ 3603400 w 7125591"/>
              <a:gd name="connsiteY0" fmla="*/ 31042 h 5145702"/>
              <a:gd name="connsiteX1" fmla="*/ 6197406 w 7125591"/>
              <a:gd name="connsiteY1" fmla="*/ 344781 h 5145702"/>
              <a:gd name="connsiteX2" fmla="*/ 7035528 w 7125591"/>
              <a:gd name="connsiteY2" fmla="*/ 1857023 h 5145702"/>
              <a:gd name="connsiteX3" fmla="*/ 6632220 w 7125591"/>
              <a:gd name="connsiteY3" fmla="*/ 4126402 h 5145702"/>
              <a:gd name="connsiteX4" fmla="*/ 3231848 w 7125591"/>
              <a:gd name="connsiteY4" fmla="*/ 5091805 h 5145702"/>
              <a:gd name="connsiteX5" fmla="*/ 585750 w 7125591"/>
              <a:gd name="connsiteY5" fmla="*/ 4711522 h 5145702"/>
              <a:gd name="connsiteX6" fmla="*/ 13865 w 7125591"/>
              <a:gd name="connsiteY6" fmla="*/ 2310375 h 5145702"/>
              <a:gd name="connsiteX7" fmla="*/ 729414 w 7125591"/>
              <a:gd name="connsiteY7" fmla="*/ 1097375 h 5145702"/>
              <a:gd name="connsiteX8" fmla="*/ 680359 w 7125591"/>
              <a:gd name="connsiteY8" fmla="*/ 292093 h 5145702"/>
              <a:gd name="connsiteX9" fmla="*/ 1646021 w 7125591"/>
              <a:gd name="connsiteY9" fmla="*/ 530387 h 5145702"/>
              <a:gd name="connsiteX10" fmla="*/ 3603400 w 7125591"/>
              <a:gd name="connsiteY10" fmla="*/ 31042 h 5145702"/>
              <a:gd name="connsiteX0" fmla="*/ 3603400 w 7073245"/>
              <a:gd name="connsiteY0" fmla="*/ 31042 h 5143141"/>
              <a:gd name="connsiteX1" fmla="*/ 6197406 w 7073245"/>
              <a:gd name="connsiteY1" fmla="*/ 344781 h 5143141"/>
              <a:gd name="connsiteX2" fmla="*/ 7035528 w 7073245"/>
              <a:gd name="connsiteY2" fmla="*/ 1857023 h 5143141"/>
              <a:gd name="connsiteX3" fmla="*/ 6538881 w 7073245"/>
              <a:gd name="connsiteY3" fmla="*/ 4160999 h 5143141"/>
              <a:gd name="connsiteX4" fmla="*/ 3231848 w 7073245"/>
              <a:gd name="connsiteY4" fmla="*/ 5091805 h 5143141"/>
              <a:gd name="connsiteX5" fmla="*/ 585750 w 7073245"/>
              <a:gd name="connsiteY5" fmla="*/ 4711522 h 5143141"/>
              <a:gd name="connsiteX6" fmla="*/ 13865 w 7073245"/>
              <a:gd name="connsiteY6" fmla="*/ 2310375 h 5143141"/>
              <a:gd name="connsiteX7" fmla="*/ 729414 w 7073245"/>
              <a:gd name="connsiteY7" fmla="*/ 1097375 h 5143141"/>
              <a:gd name="connsiteX8" fmla="*/ 680359 w 7073245"/>
              <a:gd name="connsiteY8" fmla="*/ 292093 h 5143141"/>
              <a:gd name="connsiteX9" fmla="*/ 1646021 w 7073245"/>
              <a:gd name="connsiteY9" fmla="*/ 530387 h 5143141"/>
              <a:gd name="connsiteX10" fmla="*/ 3603400 w 7073245"/>
              <a:gd name="connsiteY10" fmla="*/ 31042 h 5143141"/>
              <a:gd name="connsiteX0" fmla="*/ 3603400 w 7074446"/>
              <a:gd name="connsiteY0" fmla="*/ 31042 h 5143143"/>
              <a:gd name="connsiteX1" fmla="*/ 6197406 w 7074446"/>
              <a:gd name="connsiteY1" fmla="*/ 344781 h 5143143"/>
              <a:gd name="connsiteX2" fmla="*/ 7035528 w 7074446"/>
              <a:gd name="connsiteY2" fmla="*/ 1857023 h 5143143"/>
              <a:gd name="connsiteX3" fmla="*/ 6538881 w 7074446"/>
              <a:gd name="connsiteY3" fmla="*/ 4160999 h 5143143"/>
              <a:gd name="connsiteX4" fmla="*/ 3231848 w 7074446"/>
              <a:gd name="connsiteY4" fmla="*/ 5091805 h 5143143"/>
              <a:gd name="connsiteX5" fmla="*/ 585750 w 7074446"/>
              <a:gd name="connsiteY5" fmla="*/ 4711522 h 5143143"/>
              <a:gd name="connsiteX6" fmla="*/ 13865 w 7074446"/>
              <a:gd name="connsiteY6" fmla="*/ 2310375 h 5143143"/>
              <a:gd name="connsiteX7" fmla="*/ 729414 w 7074446"/>
              <a:gd name="connsiteY7" fmla="*/ 1097375 h 5143143"/>
              <a:gd name="connsiteX8" fmla="*/ 680359 w 7074446"/>
              <a:gd name="connsiteY8" fmla="*/ 292093 h 5143143"/>
              <a:gd name="connsiteX9" fmla="*/ 1646021 w 7074446"/>
              <a:gd name="connsiteY9" fmla="*/ 530387 h 5143143"/>
              <a:gd name="connsiteX10" fmla="*/ 3603400 w 7074446"/>
              <a:gd name="connsiteY10" fmla="*/ 31042 h 514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74446" h="5143143">
                <a:moveTo>
                  <a:pt x="3603400" y="31042"/>
                </a:moveTo>
                <a:cubicBezTo>
                  <a:pt x="4423310" y="-60071"/>
                  <a:pt x="5805207" y="50824"/>
                  <a:pt x="6197406" y="344781"/>
                </a:cubicBezTo>
                <a:cubicBezTo>
                  <a:pt x="6589605" y="638738"/>
                  <a:pt x="6975905" y="1162571"/>
                  <a:pt x="7035528" y="1857023"/>
                </a:cubicBezTo>
                <a:cubicBezTo>
                  <a:pt x="7095151" y="2551475"/>
                  <a:pt x="7172828" y="3621869"/>
                  <a:pt x="6538881" y="4160999"/>
                </a:cubicBezTo>
                <a:cubicBezTo>
                  <a:pt x="5904934" y="4700129"/>
                  <a:pt x="4224036" y="5000051"/>
                  <a:pt x="3231848" y="5091805"/>
                </a:cubicBezTo>
                <a:cubicBezTo>
                  <a:pt x="2239660" y="5183559"/>
                  <a:pt x="1122501" y="5202236"/>
                  <a:pt x="585750" y="4711522"/>
                </a:cubicBezTo>
                <a:cubicBezTo>
                  <a:pt x="48999" y="4220808"/>
                  <a:pt x="-40675" y="2924819"/>
                  <a:pt x="13865" y="2310375"/>
                </a:cubicBezTo>
                <a:cubicBezTo>
                  <a:pt x="89808" y="1928283"/>
                  <a:pt x="260371" y="1568831"/>
                  <a:pt x="729414" y="1097375"/>
                </a:cubicBezTo>
                <a:cubicBezTo>
                  <a:pt x="886296" y="876105"/>
                  <a:pt x="680359" y="292093"/>
                  <a:pt x="680359" y="292093"/>
                </a:cubicBezTo>
                <a:cubicBezTo>
                  <a:pt x="749285" y="267826"/>
                  <a:pt x="1158848" y="573895"/>
                  <a:pt x="1646021" y="530387"/>
                </a:cubicBezTo>
                <a:cubicBezTo>
                  <a:pt x="2133194" y="486879"/>
                  <a:pt x="2879806" y="108819"/>
                  <a:pt x="3603400" y="31042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5C5EDB5-7689-0648-4E13-7F6005A26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2875" y="1046018"/>
            <a:ext cx="5331490" cy="1683147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latin typeface="Arial Black" panose="020B0A04020102020204" pitchFamily="34" charset="0"/>
              </a:rPr>
              <a:t>Komár Anofeles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592944-54FF-6014-C0D0-F5607DB6D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514" y="3383769"/>
            <a:ext cx="3913228" cy="3137946"/>
          </a:xfrm>
        </p:spPr>
        <p:txBody>
          <a:bodyPr anchor="ctr">
            <a:normAutofit lnSpcReduction="10000"/>
          </a:bodyPr>
          <a:lstStyle/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cs-CZ" sz="2800" b="0" dirty="0">
                <a:latin typeface="Arial" panose="020B0604020202020204" pitchFamily="34" charset="0"/>
                <a:cs typeface="Arial" panose="020B0604020202020204" pitchFamily="34" charset="0"/>
              </a:rPr>
              <a:t>Pouze v teplých oblastech světa;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cs-CZ" sz="2800" b="0" dirty="0">
                <a:latin typeface="Arial" panose="020B0604020202020204" pitchFamily="34" charset="0"/>
                <a:cs typeface="Arial" panose="020B0604020202020204" pitchFamily="34" charset="0"/>
              </a:rPr>
              <a:t>Ve slinách tohoto komára přežívají parazitičtí prvoci </a:t>
            </a:r>
            <a:r>
              <a:rPr lang="cs-CZ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krvinkovky</a:t>
            </a:r>
            <a:r>
              <a:rPr lang="cs-CZ" sz="2800" b="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plasmodia</a:t>
            </a:r>
            <a:r>
              <a:rPr lang="cs-CZ" sz="2800" b="0" dirty="0">
                <a:latin typeface="Arial" panose="020B0604020202020204" pitchFamily="34" charset="0"/>
                <a:cs typeface="Arial" panose="020B0604020202020204" pitchFamily="34" charset="0"/>
              </a:rPr>
              <a:t>) původci malárie. </a:t>
            </a:r>
          </a:p>
        </p:txBody>
      </p:sp>
      <p:pic>
        <p:nvPicPr>
          <p:cNvPr id="1028" name="Picture 4" descr="alternativní popis obrázku chybí">
            <a:extLst>
              <a:ext uri="{FF2B5EF4-FFF2-40B4-BE49-F238E27FC236}">
                <a16:creationId xmlns:a16="http://schemas.microsoft.com/office/drawing/2014/main" id="{E912F5CC-D88E-3868-F129-765B8F42E9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9" r="17261" b="-3"/>
          <a:stretch/>
        </p:blipFill>
        <p:spPr bwMode="auto">
          <a:xfrm>
            <a:off x="9960145" y="3391275"/>
            <a:ext cx="1871792" cy="1881956"/>
          </a:xfrm>
          <a:custGeom>
            <a:avLst/>
            <a:gdLst/>
            <a:ahLst/>
            <a:cxnLst/>
            <a:rect l="l" t="t" r="r" b="b"/>
            <a:pathLst>
              <a:path w="1871792" h="1881956">
                <a:moveTo>
                  <a:pt x="877135" y="164"/>
                </a:moveTo>
                <a:cubicBezTo>
                  <a:pt x="1558745" y="-9620"/>
                  <a:pt x="1871792" y="421365"/>
                  <a:pt x="1871792" y="940942"/>
                </a:cubicBezTo>
                <a:cubicBezTo>
                  <a:pt x="1871792" y="1773602"/>
                  <a:pt x="1262661" y="1871937"/>
                  <a:pt x="951156" y="1881721"/>
                </a:cubicBezTo>
                <a:cubicBezTo>
                  <a:pt x="639650" y="1891505"/>
                  <a:pt x="33603" y="1596969"/>
                  <a:pt x="2761" y="999645"/>
                </a:cubicBezTo>
                <a:cubicBezTo>
                  <a:pt x="-28081" y="402322"/>
                  <a:pt x="195525" y="9948"/>
                  <a:pt x="877135" y="16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2" name="Freeform: Shape 1036">
            <a:extLst>
              <a:ext uri="{FF2B5EF4-FFF2-40B4-BE49-F238E27FC236}">
                <a16:creationId xmlns:a16="http://schemas.microsoft.com/office/drawing/2014/main" id="{3ADE783A-5990-4FBC-B78E-709A9A070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2486" flipH="1" flipV="1">
            <a:off x="4962007" y="600598"/>
            <a:ext cx="6373447" cy="2518858"/>
          </a:xfrm>
          <a:custGeom>
            <a:avLst/>
            <a:gdLst>
              <a:gd name="connsiteX0" fmla="*/ 3702321 w 7745301"/>
              <a:gd name="connsiteY0" fmla="*/ 1 h 5116750"/>
              <a:gd name="connsiteX1" fmla="*/ 6217926 w 7745301"/>
              <a:gd name="connsiteY1" fmla="*/ 504118 h 5116750"/>
              <a:gd name="connsiteX2" fmla="*/ 7691963 w 7745301"/>
              <a:gd name="connsiteY2" fmla="*/ 1956116 h 5116750"/>
              <a:gd name="connsiteX3" fmla="*/ 7018768 w 7745301"/>
              <a:gd name="connsiteY3" fmla="*/ 4594118 h 5116750"/>
              <a:gd name="connsiteX4" fmla="*/ 3330769 w 7745301"/>
              <a:gd name="connsiteY4" fmla="*/ 5060764 h 5116750"/>
              <a:gd name="connsiteX5" fmla="*/ 448565 w 7745301"/>
              <a:gd name="connsiteY5" fmla="*/ 4100663 h 5116750"/>
              <a:gd name="connsiteX6" fmla="*/ 444295 w 7745301"/>
              <a:gd name="connsiteY6" fmla="*/ 4094686 h 5116750"/>
              <a:gd name="connsiteX7" fmla="*/ 428551 w 7745301"/>
              <a:gd name="connsiteY7" fmla="*/ 4079438 h 5116750"/>
              <a:gd name="connsiteX8" fmla="*/ 0 w 7745301"/>
              <a:gd name="connsiteY8" fmla="*/ 2902523 h 5116750"/>
              <a:gd name="connsiteX9" fmla="*/ 23926 w 7745301"/>
              <a:gd name="connsiteY9" fmla="*/ 2595143 h 5116750"/>
              <a:gd name="connsiteX10" fmla="*/ 78299 w 7745301"/>
              <a:gd name="connsiteY10" fmla="*/ 2368287 h 5116750"/>
              <a:gd name="connsiteX11" fmla="*/ 96408 w 7745301"/>
              <a:gd name="connsiteY11" fmla="*/ 2246138 h 5116750"/>
              <a:gd name="connsiteX12" fmla="*/ 858938 w 7745301"/>
              <a:gd name="connsiteY12" fmla="*/ 998674 h 5116750"/>
              <a:gd name="connsiteX13" fmla="*/ 784483 w 7745301"/>
              <a:gd name="connsiteY13" fmla="*/ 373158 h 5116750"/>
              <a:gd name="connsiteX14" fmla="*/ 1744942 w 7745301"/>
              <a:gd name="connsiteY14" fmla="*/ 499346 h 5116750"/>
              <a:gd name="connsiteX15" fmla="*/ 3702321 w 7745301"/>
              <a:gd name="connsiteY15" fmla="*/ 1 h 5116750"/>
              <a:gd name="connsiteX0" fmla="*/ 3718157 w 7761137"/>
              <a:gd name="connsiteY0" fmla="*/ 1 h 5116750"/>
              <a:gd name="connsiteX1" fmla="*/ 6233762 w 7761137"/>
              <a:gd name="connsiteY1" fmla="*/ 504118 h 5116750"/>
              <a:gd name="connsiteX2" fmla="*/ 7707799 w 7761137"/>
              <a:gd name="connsiteY2" fmla="*/ 1956116 h 5116750"/>
              <a:gd name="connsiteX3" fmla="*/ 7034604 w 7761137"/>
              <a:gd name="connsiteY3" fmla="*/ 4594118 h 5116750"/>
              <a:gd name="connsiteX4" fmla="*/ 3346605 w 7761137"/>
              <a:gd name="connsiteY4" fmla="*/ 5060764 h 5116750"/>
              <a:gd name="connsiteX5" fmla="*/ 464401 w 7761137"/>
              <a:gd name="connsiteY5" fmla="*/ 4100663 h 5116750"/>
              <a:gd name="connsiteX6" fmla="*/ 460131 w 7761137"/>
              <a:gd name="connsiteY6" fmla="*/ 4094686 h 5116750"/>
              <a:gd name="connsiteX7" fmla="*/ 444387 w 7761137"/>
              <a:gd name="connsiteY7" fmla="*/ 4079438 h 5116750"/>
              <a:gd name="connsiteX8" fmla="*/ 15836 w 7761137"/>
              <a:gd name="connsiteY8" fmla="*/ 2902523 h 5116750"/>
              <a:gd name="connsiteX9" fmla="*/ 94135 w 7761137"/>
              <a:gd name="connsiteY9" fmla="*/ 2368287 h 5116750"/>
              <a:gd name="connsiteX10" fmla="*/ 112244 w 7761137"/>
              <a:gd name="connsiteY10" fmla="*/ 2246138 h 5116750"/>
              <a:gd name="connsiteX11" fmla="*/ 874774 w 7761137"/>
              <a:gd name="connsiteY11" fmla="*/ 998674 h 5116750"/>
              <a:gd name="connsiteX12" fmla="*/ 800319 w 7761137"/>
              <a:gd name="connsiteY12" fmla="*/ 373158 h 5116750"/>
              <a:gd name="connsiteX13" fmla="*/ 1760778 w 7761137"/>
              <a:gd name="connsiteY13" fmla="*/ 499346 h 5116750"/>
              <a:gd name="connsiteX14" fmla="*/ 3718157 w 7761137"/>
              <a:gd name="connsiteY14" fmla="*/ 1 h 5116750"/>
              <a:gd name="connsiteX0" fmla="*/ 3733943 w 7776923"/>
              <a:gd name="connsiteY0" fmla="*/ 1 h 5116750"/>
              <a:gd name="connsiteX1" fmla="*/ 6249548 w 7776923"/>
              <a:gd name="connsiteY1" fmla="*/ 504118 h 5116750"/>
              <a:gd name="connsiteX2" fmla="*/ 7723585 w 7776923"/>
              <a:gd name="connsiteY2" fmla="*/ 1956116 h 5116750"/>
              <a:gd name="connsiteX3" fmla="*/ 7050390 w 7776923"/>
              <a:gd name="connsiteY3" fmla="*/ 4594118 h 5116750"/>
              <a:gd name="connsiteX4" fmla="*/ 3362391 w 7776923"/>
              <a:gd name="connsiteY4" fmla="*/ 5060764 h 5116750"/>
              <a:gd name="connsiteX5" fmla="*/ 480187 w 7776923"/>
              <a:gd name="connsiteY5" fmla="*/ 4100663 h 5116750"/>
              <a:gd name="connsiteX6" fmla="*/ 475917 w 7776923"/>
              <a:gd name="connsiteY6" fmla="*/ 4094686 h 5116750"/>
              <a:gd name="connsiteX7" fmla="*/ 460173 w 7776923"/>
              <a:gd name="connsiteY7" fmla="*/ 4079438 h 5116750"/>
              <a:gd name="connsiteX8" fmla="*/ 31622 w 7776923"/>
              <a:gd name="connsiteY8" fmla="*/ 2902523 h 5116750"/>
              <a:gd name="connsiteX9" fmla="*/ 128030 w 7776923"/>
              <a:gd name="connsiteY9" fmla="*/ 2246138 h 5116750"/>
              <a:gd name="connsiteX10" fmla="*/ 890560 w 7776923"/>
              <a:gd name="connsiteY10" fmla="*/ 998674 h 5116750"/>
              <a:gd name="connsiteX11" fmla="*/ 816105 w 7776923"/>
              <a:gd name="connsiteY11" fmla="*/ 373158 h 5116750"/>
              <a:gd name="connsiteX12" fmla="*/ 1776564 w 7776923"/>
              <a:gd name="connsiteY12" fmla="*/ 499346 h 5116750"/>
              <a:gd name="connsiteX13" fmla="*/ 3733943 w 7776923"/>
              <a:gd name="connsiteY13" fmla="*/ 1 h 5116750"/>
              <a:gd name="connsiteX0" fmla="*/ 3729138 w 7772118"/>
              <a:gd name="connsiteY0" fmla="*/ 1 h 5116750"/>
              <a:gd name="connsiteX1" fmla="*/ 6244743 w 7772118"/>
              <a:gd name="connsiteY1" fmla="*/ 504118 h 5116750"/>
              <a:gd name="connsiteX2" fmla="*/ 7718780 w 7772118"/>
              <a:gd name="connsiteY2" fmla="*/ 1956116 h 5116750"/>
              <a:gd name="connsiteX3" fmla="*/ 7045585 w 7772118"/>
              <a:gd name="connsiteY3" fmla="*/ 4594118 h 5116750"/>
              <a:gd name="connsiteX4" fmla="*/ 3357586 w 7772118"/>
              <a:gd name="connsiteY4" fmla="*/ 5060764 h 5116750"/>
              <a:gd name="connsiteX5" fmla="*/ 475382 w 7772118"/>
              <a:gd name="connsiteY5" fmla="*/ 4100663 h 5116750"/>
              <a:gd name="connsiteX6" fmla="*/ 471112 w 7772118"/>
              <a:gd name="connsiteY6" fmla="*/ 4094686 h 5116750"/>
              <a:gd name="connsiteX7" fmla="*/ 455368 w 7772118"/>
              <a:gd name="connsiteY7" fmla="*/ 4079438 h 5116750"/>
              <a:gd name="connsiteX8" fmla="*/ 26817 w 7772118"/>
              <a:gd name="connsiteY8" fmla="*/ 2902523 h 5116750"/>
              <a:gd name="connsiteX9" fmla="*/ 137080 w 7772118"/>
              <a:gd name="connsiteY9" fmla="*/ 2116479 h 5116750"/>
              <a:gd name="connsiteX10" fmla="*/ 885755 w 7772118"/>
              <a:gd name="connsiteY10" fmla="*/ 998674 h 5116750"/>
              <a:gd name="connsiteX11" fmla="*/ 811300 w 7772118"/>
              <a:gd name="connsiteY11" fmla="*/ 373158 h 5116750"/>
              <a:gd name="connsiteX12" fmla="*/ 1771759 w 7772118"/>
              <a:gd name="connsiteY12" fmla="*/ 499346 h 5116750"/>
              <a:gd name="connsiteX13" fmla="*/ 3729138 w 7772118"/>
              <a:gd name="connsiteY13" fmla="*/ 1 h 5116750"/>
              <a:gd name="connsiteX0" fmla="*/ 3729138 w 7772118"/>
              <a:gd name="connsiteY0" fmla="*/ 1 h 5096139"/>
              <a:gd name="connsiteX1" fmla="*/ 6244743 w 7772118"/>
              <a:gd name="connsiteY1" fmla="*/ 504118 h 5096139"/>
              <a:gd name="connsiteX2" fmla="*/ 7718780 w 7772118"/>
              <a:gd name="connsiteY2" fmla="*/ 1956116 h 5096139"/>
              <a:gd name="connsiteX3" fmla="*/ 7045585 w 7772118"/>
              <a:gd name="connsiteY3" fmla="*/ 4594118 h 5096139"/>
              <a:gd name="connsiteX4" fmla="*/ 3357586 w 7772118"/>
              <a:gd name="connsiteY4" fmla="*/ 5060764 h 5096139"/>
              <a:gd name="connsiteX5" fmla="*/ 475382 w 7772118"/>
              <a:gd name="connsiteY5" fmla="*/ 4100663 h 5096139"/>
              <a:gd name="connsiteX6" fmla="*/ 471112 w 7772118"/>
              <a:gd name="connsiteY6" fmla="*/ 4094686 h 5096139"/>
              <a:gd name="connsiteX7" fmla="*/ 455368 w 7772118"/>
              <a:gd name="connsiteY7" fmla="*/ 4079438 h 5096139"/>
              <a:gd name="connsiteX8" fmla="*/ 26817 w 7772118"/>
              <a:gd name="connsiteY8" fmla="*/ 2902523 h 5096139"/>
              <a:gd name="connsiteX9" fmla="*/ 137080 w 7772118"/>
              <a:gd name="connsiteY9" fmla="*/ 2116479 h 5096139"/>
              <a:gd name="connsiteX10" fmla="*/ 885755 w 7772118"/>
              <a:gd name="connsiteY10" fmla="*/ 998674 h 5096139"/>
              <a:gd name="connsiteX11" fmla="*/ 811300 w 7772118"/>
              <a:gd name="connsiteY11" fmla="*/ 373158 h 5096139"/>
              <a:gd name="connsiteX12" fmla="*/ 1771759 w 7772118"/>
              <a:gd name="connsiteY12" fmla="*/ 499346 h 5096139"/>
              <a:gd name="connsiteX13" fmla="*/ 3729138 w 7772118"/>
              <a:gd name="connsiteY13" fmla="*/ 1 h 5096139"/>
              <a:gd name="connsiteX0" fmla="*/ 3729138 w 7764503"/>
              <a:gd name="connsiteY0" fmla="*/ 1 h 5061926"/>
              <a:gd name="connsiteX1" fmla="*/ 6244743 w 7764503"/>
              <a:gd name="connsiteY1" fmla="*/ 504118 h 5061926"/>
              <a:gd name="connsiteX2" fmla="*/ 7718780 w 7764503"/>
              <a:gd name="connsiteY2" fmla="*/ 1956116 h 5061926"/>
              <a:gd name="connsiteX3" fmla="*/ 7009765 w 7764503"/>
              <a:gd name="connsiteY3" fmla="*/ 4240028 h 5061926"/>
              <a:gd name="connsiteX4" fmla="*/ 3357586 w 7764503"/>
              <a:gd name="connsiteY4" fmla="*/ 5060764 h 5061926"/>
              <a:gd name="connsiteX5" fmla="*/ 475382 w 7764503"/>
              <a:gd name="connsiteY5" fmla="*/ 4100663 h 5061926"/>
              <a:gd name="connsiteX6" fmla="*/ 471112 w 7764503"/>
              <a:gd name="connsiteY6" fmla="*/ 4094686 h 5061926"/>
              <a:gd name="connsiteX7" fmla="*/ 455368 w 7764503"/>
              <a:gd name="connsiteY7" fmla="*/ 4079438 h 5061926"/>
              <a:gd name="connsiteX8" fmla="*/ 26817 w 7764503"/>
              <a:gd name="connsiteY8" fmla="*/ 2902523 h 5061926"/>
              <a:gd name="connsiteX9" fmla="*/ 137080 w 7764503"/>
              <a:gd name="connsiteY9" fmla="*/ 2116479 h 5061926"/>
              <a:gd name="connsiteX10" fmla="*/ 885755 w 7764503"/>
              <a:gd name="connsiteY10" fmla="*/ 998674 h 5061926"/>
              <a:gd name="connsiteX11" fmla="*/ 811300 w 7764503"/>
              <a:gd name="connsiteY11" fmla="*/ 373158 h 5061926"/>
              <a:gd name="connsiteX12" fmla="*/ 1771759 w 7764503"/>
              <a:gd name="connsiteY12" fmla="*/ 499346 h 5061926"/>
              <a:gd name="connsiteX13" fmla="*/ 3729138 w 7764503"/>
              <a:gd name="connsiteY13" fmla="*/ 1 h 5061926"/>
              <a:gd name="connsiteX0" fmla="*/ 3729138 w 7746582"/>
              <a:gd name="connsiteY0" fmla="*/ 1 h 5061961"/>
              <a:gd name="connsiteX1" fmla="*/ 6244743 w 7746582"/>
              <a:gd name="connsiteY1" fmla="*/ 504118 h 5061961"/>
              <a:gd name="connsiteX2" fmla="*/ 7698507 w 7746582"/>
              <a:gd name="connsiteY2" fmla="*/ 1893640 h 5061961"/>
              <a:gd name="connsiteX3" fmla="*/ 7009765 w 7746582"/>
              <a:gd name="connsiteY3" fmla="*/ 4240028 h 5061961"/>
              <a:gd name="connsiteX4" fmla="*/ 3357586 w 7746582"/>
              <a:gd name="connsiteY4" fmla="*/ 5060764 h 5061961"/>
              <a:gd name="connsiteX5" fmla="*/ 475382 w 7746582"/>
              <a:gd name="connsiteY5" fmla="*/ 4100663 h 5061961"/>
              <a:gd name="connsiteX6" fmla="*/ 471112 w 7746582"/>
              <a:gd name="connsiteY6" fmla="*/ 4094686 h 5061961"/>
              <a:gd name="connsiteX7" fmla="*/ 455368 w 7746582"/>
              <a:gd name="connsiteY7" fmla="*/ 4079438 h 5061961"/>
              <a:gd name="connsiteX8" fmla="*/ 26817 w 7746582"/>
              <a:gd name="connsiteY8" fmla="*/ 2902523 h 5061961"/>
              <a:gd name="connsiteX9" fmla="*/ 137080 w 7746582"/>
              <a:gd name="connsiteY9" fmla="*/ 2116479 h 5061961"/>
              <a:gd name="connsiteX10" fmla="*/ 885755 w 7746582"/>
              <a:gd name="connsiteY10" fmla="*/ 998674 h 5061961"/>
              <a:gd name="connsiteX11" fmla="*/ 811300 w 7746582"/>
              <a:gd name="connsiteY11" fmla="*/ 373158 h 5061961"/>
              <a:gd name="connsiteX12" fmla="*/ 1771759 w 7746582"/>
              <a:gd name="connsiteY12" fmla="*/ 499346 h 5061961"/>
              <a:gd name="connsiteX13" fmla="*/ 3729138 w 7746582"/>
              <a:gd name="connsiteY13" fmla="*/ 1 h 5061961"/>
              <a:gd name="connsiteX0" fmla="*/ 3729138 w 7748607"/>
              <a:gd name="connsiteY0" fmla="*/ 1 h 5061961"/>
              <a:gd name="connsiteX1" fmla="*/ 6244743 w 7748607"/>
              <a:gd name="connsiteY1" fmla="*/ 504118 h 5061961"/>
              <a:gd name="connsiteX2" fmla="*/ 7698507 w 7748607"/>
              <a:gd name="connsiteY2" fmla="*/ 1893640 h 5061961"/>
              <a:gd name="connsiteX3" fmla="*/ 7009765 w 7748607"/>
              <a:gd name="connsiteY3" fmla="*/ 4240028 h 5061961"/>
              <a:gd name="connsiteX4" fmla="*/ 3357586 w 7748607"/>
              <a:gd name="connsiteY4" fmla="*/ 5060764 h 5061961"/>
              <a:gd name="connsiteX5" fmla="*/ 475382 w 7748607"/>
              <a:gd name="connsiteY5" fmla="*/ 4100663 h 5061961"/>
              <a:gd name="connsiteX6" fmla="*/ 471112 w 7748607"/>
              <a:gd name="connsiteY6" fmla="*/ 4094686 h 5061961"/>
              <a:gd name="connsiteX7" fmla="*/ 455368 w 7748607"/>
              <a:gd name="connsiteY7" fmla="*/ 4079438 h 5061961"/>
              <a:gd name="connsiteX8" fmla="*/ 26817 w 7748607"/>
              <a:gd name="connsiteY8" fmla="*/ 2902523 h 5061961"/>
              <a:gd name="connsiteX9" fmla="*/ 137080 w 7748607"/>
              <a:gd name="connsiteY9" fmla="*/ 2116479 h 5061961"/>
              <a:gd name="connsiteX10" fmla="*/ 885755 w 7748607"/>
              <a:gd name="connsiteY10" fmla="*/ 998674 h 5061961"/>
              <a:gd name="connsiteX11" fmla="*/ 811300 w 7748607"/>
              <a:gd name="connsiteY11" fmla="*/ 373158 h 5061961"/>
              <a:gd name="connsiteX12" fmla="*/ 1771759 w 7748607"/>
              <a:gd name="connsiteY12" fmla="*/ 499346 h 5061961"/>
              <a:gd name="connsiteX13" fmla="*/ 3729138 w 7748607"/>
              <a:gd name="connsiteY13" fmla="*/ 1 h 5061961"/>
              <a:gd name="connsiteX0" fmla="*/ 3729138 w 7741343"/>
              <a:gd name="connsiteY0" fmla="*/ 1 h 5061961"/>
              <a:gd name="connsiteX1" fmla="*/ 6244743 w 7741343"/>
              <a:gd name="connsiteY1" fmla="*/ 504118 h 5061961"/>
              <a:gd name="connsiteX2" fmla="*/ 7698507 w 7741343"/>
              <a:gd name="connsiteY2" fmla="*/ 1893640 h 5061961"/>
              <a:gd name="connsiteX3" fmla="*/ 7009765 w 7741343"/>
              <a:gd name="connsiteY3" fmla="*/ 4240028 h 5061961"/>
              <a:gd name="connsiteX4" fmla="*/ 3357586 w 7741343"/>
              <a:gd name="connsiteY4" fmla="*/ 5060764 h 5061961"/>
              <a:gd name="connsiteX5" fmla="*/ 475382 w 7741343"/>
              <a:gd name="connsiteY5" fmla="*/ 4100663 h 5061961"/>
              <a:gd name="connsiteX6" fmla="*/ 471112 w 7741343"/>
              <a:gd name="connsiteY6" fmla="*/ 4094686 h 5061961"/>
              <a:gd name="connsiteX7" fmla="*/ 455368 w 7741343"/>
              <a:gd name="connsiteY7" fmla="*/ 4079438 h 5061961"/>
              <a:gd name="connsiteX8" fmla="*/ 26817 w 7741343"/>
              <a:gd name="connsiteY8" fmla="*/ 2902523 h 5061961"/>
              <a:gd name="connsiteX9" fmla="*/ 137080 w 7741343"/>
              <a:gd name="connsiteY9" fmla="*/ 2116479 h 5061961"/>
              <a:gd name="connsiteX10" fmla="*/ 885755 w 7741343"/>
              <a:gd name="connsiteY10" fmla="*/ 998674 h 5061961"/>
              <a:gd name="connsiteX11" fmla="*/ 811300 w 7741343"/>
              <a:gd name="connsiteY11" fmla="*/ 373158 h 5061961"/>
              <a:gd name="connsiteX12" fmla="*/ 1771759 w 7741343"/>
              <a:gd name="connsiteY12" fmla="*/ 499346 h 5061961"/>
              <a:gd name="connsiteX13" fmla="*/ 3729138 w 7741343"/>
              <a:gd name="connsiteY13" fmla="*/ 1 h 5061961"/>
              <a:gd name="connsiteX0" fmla="*/ 3729138 w 7741193"/>
              <a:gd name="connsiteY0" fmla="*/ 1 h 5061961"/>
              <a:gd name="connsiteX1" fmla="*/ 6323144 w 7741193"/>
              <a:gd name="connsiteY1" fmla="*/ 313740 h 5061961"/>
              <a:gd name="connsiteX2" fmla="*/ 7698507 w 7741193"/>
              <a:gd name="connsiteY2" fmla="*/ 1893640 h 5061961"/>
              <a:gd name="connsiteX3" fmla="*/ 7009765 w 7741193"/>
              <a:gd name="connsiteY3" fmla="*/ 4240028 h 5061961"/>
              <a:gd name="connsiteX4" fmla="*/ 3357586 w 7741193"/>
              <a:gd name="connsiteY4" fmla="*/ 5060764 h 5061961"/>
              <a:gd name="connsiteX5" fmla="*/ 475382 w 7741193"/>
              <a:gd name="connsiteY5" fmla="*/ 4100663 h 5061961"/>
              <a:gd name="connsiteX6" fmla="*/ 471112 w 7741193"/>
              <a:gd name="connsiteY6" fmla="*/ 4094686 h 5061961"/>
              <a:gd name="connsiteX7" fmla="*/ 455368 w 7741193"/>
              <a:gd name="connsiteY7" fmla="*/ 4079438 h 5061961"/>
              <a:gd name="connsiteX8" fmla="*/ 26817 w 7741193"/>
              <a:gd name="connsiteY8" fmla="*/ 2902523 h 5061961"/>
              <a:gd name="connsiteX9" fmla="*/ 137080 w 7741193"/>
              <a:gd name="connsiteY9" fmla="*/ 2116479 h 5061961"/>
              <a:gd name="connsiteX10" fmla="*/ 885755 w 7741193"/>
              <a:gd name="connsiteY10" fmla="*/ 998674 h 5061961"/>
              <a:gd name="connsiteX11" fmla="*/ 811300 w 7741193"/>
              <a:gd name="connsiteY11" fmla="*/ 373158 h 5061961"/>
              <a:gd name="connsiteX12" fmla="*/ 1771759 w 7741193"/>
              <a:gd name="connsiteY12" fmla="*/ 499346 h 5061961"/>
              <a:gd name="connsiteX13" fmla="*/ 3729138 w 7741193"/>
              <a:gd name="connsiteY13" fmla="*/ 1 h 5061961"/>
              <a:gd name="connsiteX0" fmla="*/ 3730409 w 7742464"/>
              <a:gd name="connsiteY0" fmla="*/ 1 h 5061961"/>
              <a:gd name="connsiteX1" fmla="*/ 6324415 w 7742464"/>
              <a:gd name="connsiteY1" fmla="*/ 313740 h 5061961"/>
              <a:gd name="connsiteX2" fmla="*/ 7699778 w 7742464"/>
              <a:gd name="connsiteY2" fmla="*/ 1893640 h 5061961"/>
              <a:gd name="connsiteX3" fmla="*/ 7011036 w 7742464"/>
              <a:gd name="connsiteY3" fmla="*/ 4240028 h 5061961"/>
              <a:gd name="connsiteX4" fmla="*/ 3358857 w 7742464"/>
              <a:gd name="connsiteY4" fmla="*/ 5060764 h 5061961"/>
              <a:gd name="connsiteX5" fmla="*/ 476653 w 7742464"/>
              <a:gd name="connsiteY5" fmla="*/ 4100663 h 5061961"/>
              <a:gd name="connsiteX6" fmla="*/ 472383 w 7742464"/>
              <a:gd name="connsiteY6" fmla="*/ 4094686 h 5061961"/>
              <a:gd name="connsiteX7" fmla="*/ 473817 w 7742464"/>
              <a:gd name="connsiteY7" fmla="*/ 4387149 h 5061961"/>
              <a:gd name="connsiteX8" fmla="*/ 28088 w 7742464"/>
              <a:gd name="connsiteY8" fmla="*/ 2902523 h 5061961"/>
              <a:gd name="connsiteX9" fmla="*/ 138351 w 7742464"/>
              <a:gd name="connsiteY9" fmla="*/ 2116479 h 5061961"/>
              <a:gd name="connsiteX10" fmla="*/ 887026 w 7742464"/>
              <a:gd name="connsiteY10" fmla="*/ 998674 h 5061961"/>
              <a:gd name="connsiteX11" fmla="*/ 812571 w 7742464"/>
              <a:gd name="connsiteY11" fmla="*/ 373158 h 5061961"/>
              <a:gd name="connsiteX12" fmla="*/ 1773030 w 7742464"/>
              <a:gd name="connsiteY12" fmla="*/ 499346 h 5061961"/>
              <a:gd name="connsiteX13" fmla="*/ 3730409 w 7742464"/>
              <a:gd name="connsiteY13" fmla="*/ 1 h 5061961"/>
              <a:gd name="connsiteX0" fmla="*/ 3730409 w 7742464"/>
              <a:gd name="connsiteY0" fmla="*/ 1 h 5061961"/>
              <a:gd name="connsiteX1" fmla="*/ 6324415 w 7742464"/>
              <a:gd name="connsiteY1" fmla="*/ 313740 h 5061961"/>
              <a:gd name="connsiteX2" fmla="*/ 7699778 w 7742464"/>
              <a:gd name="connsiteY2" fmla="*/ 1893640 h 5061961"/>
              <a:gd name="connsiteX3" fmla="*/ 7011036 w 7742464"/>
              <a:gd name="connsiteY3" fmla="*/ 4240028 h 5061961"/>
              <a:gd name="connsiteX4" fmla="*/ 3358857 w 7742464"/>
              <a:gd name="connsiteY4" fmla="*/ 5060764 h 5061961"/>
              <a:gd name="connsiteX5" fmla="*/ 476653 w 7742464"/>
              <a:gd name="connsiteY5" fmla="*/ 4100663 h 5061961"/>
              <a:gd name="connsiteX6" fmla="*/ 473817 w 7742464"/>
              <a:gd name="connsiteY6" fmla="*/ 4387149 h 5061961"/>
              <a:gd name="connsiteX7" fmla="*/ 28088 w 7742464"/>
              <a:gd name="connsiteY7" fmla="*/ 2902523 h 5061961"/>
              <a:gd name="connsiteX8" fmla="*/ 138351 w 7742464"/>
              <a:gd name="connsiteY8" fmla="*/ 2116479 h 5061961"/>
              <a:gd name="connsiteX9" fmla="*/ 887026 w 7742464"/>
              <a:gd name="connsiteY9" fmla="*/ 998674 h 5061961"/>
              <a:gd name="connsiteX10" fmla="*/ 812571 w 7742464"/>
              <a:gd name="connsiteY10" fmla="*/ 373158 h 5061961"/>
              <a:gd name="connsiteX11" fmla="*/ 1773030 w 7742464"/>
              <a:gd name="connsiteY11" fmla="*/ 499346 h 5061961"/>
              <a:gd name="connsiteX12" fmla="*/ 3730409 w 7742464"/>
              <a:gd name="connsiteY12" fmla="*/ 1 h 5061961"/>
              <a:gd name="connsiteX0" fmla="*/ 3730409 w 7742464"/>
              <a:gd name="connsiteY0" fmla="*/ 1 h 5062019"/>
              <a:gd name="connsiteX1" fmla="*/ 6324415 w 7742464"/>
              <a:gd name="connsiteY1" fmla="*/ 313740 h 5062019"/>
              <a:gd name="connsiteX2" fmla="*/ 7699778 w 7742464"/>
              <a:gd name="connsiteY2" fmla="*/ 1893640 h 5062019"/>
              <a:gd name="connsiteX3" fmla="*/ 7011036 w 7742464"/>
              <a:gd name="connsiteY3" fmla="*/ 4240028 h 5062019"/>
              <a:gd name="connsiteX4" fmla="*/ 3358857 w 7742464"/>
              <a:gd name="connsiteY4" fmla="*/ 5060764 h 5062019"/>
              <a:gd name="connsiteX5" fmla="*/ 473817 w 7742464"/>
              <a:gd name="connsiteY5" fmla="*/ 4387149 h 5062019"/>
              <a:gd name="connsiteX6" fmla="*/ 28088 w 7742464"/>
              <a:gd name="connsiteY6" fmla="*/ 2902523 h 5062019"/>
              <a:gd name="connsiteX7" fmla="*/ 138351 w 7742464"/>
              <a:gd name="connsiteY7" fmla="*/ 2116479 h 5062019"/>
              <a:gd name="connsiteX8" fmla="*/ 887026 w 7742464"/>
              <a:gd name="connsiteY8" fmla="*/ 998674 h 5062019"/>
              <a:gd name="connsiteX9" fmla="*/ 812571 w 7742464"/>
              <a:gd name="connsiteY9" fmla="*/ 373158 h 5062019"/>
              <a:gd name="connsiteX10" fmla="*/ 1773030 w 7742464"/>
              <a:gd name="connsiteY10" fmla="*/ 499346 h 5062019"/>
              <a:gd name="connsiteX11" fmla="*/ 3730409 w 7742464"/>
              <a:gd name="connsiteY11" fmla="*/ 1 h 5062019"/>
              <a:gd name="connsiteX0" fmla="*/ 3736775 w 7748830"/>
              <a:gd name="connsiteY0" fmla="*/ 1 h 5084826"/>
              <a:gd name="connsiteX1" fmla="*/ 6330781 w 7748830"/>
              <a:gd name="connsiteY1" fmla="*/ 313740 h 5084826"/>
              <a:gd name="connsiteX2" fmla="*/ 7706144 w 7748830"/>
              <a:gd name="connsiteY2" fmla="*/ 1893640 h 5084826"/>
              <a:gd name="connsiteX3" fmla="*/ 7017402 w 7748830"/>
              <a:gd name="connsiteY3" fmla="*/ 4240028 h 5084826"/>
              <a:gd name="connsiteX4" fmla="*/ 3365223 w 7748830"/>
              <a:gd name="connsiteY4" fmla="*/ 5060764 h 5084826"/>
              <a:gd name="connsiteX5" fmla="*/ 566153 w 7748830"/>
              <a:gd name="connsiteY5" fmla="*/ 4685337 h 5084826"/>
              <a:gd name="connsiteX6" fmla="*/ 34454 w 7748830"/>
              <a:gd name="connsiteY6" fmla="*/ 2902523 h 5084826"/>
              <a:gd name="connsiteX7" fmla="*/ 144717 w 7748830"/>
              <a:gd name="connsiteY7" fmla="*/ 2116479 h 5084826"/>
              <a:gd name="connsiteX8" fmla="*/ 893392 w 7748830"/>
              <a:gd name="connsiteY8" fmla="*/ 998674 h 5084826"/>
              <a:gd name="connsiteX9" fmla="*/ 818937 w 7748830"/>
              <a:gd name="connsiteY9" fmla="*/ 373158 h 5084826"/>
              <a:gd name="connsiteX10" fmla="*/ 1779396 w 7748830"/>
              <a:gd name="connsiteY10" fmla="*/ 499346 h 5084826"/>
              <a:gd name="connsiteX11" fmla="*/ 3736775 w 7748830"/>
              <a:gd name="connsiteY11" fmla="*/ 1 h 5084826"/>
              <a:gd name="connsiteX0" fmla="*/ 3626592 w 7638647"/>
              <a:gd name="connsiteY0" fmla="*/ 1 h 5105505"/>
              <a:gd name="connsiteX1" fmla="*/ 6220598 w 7638647"/>
              <a:gd name="connsiteY1" fmla="*/ 313740 h 5105505"/>
              <a:gd name="connsiteX2" fmla="*/ 7595961 w 7638647"/>
              <a:gd name="connsiteY2" fmla="*/ 1893640 h 5105505"/>
              <a:gd name="connsiteX3" fmla="*/ 6907219 w 7638647"/>
              <a:gd name="connsiteY3" fmla="*/ 4240028 h 5105505"/>
              <a:gd name="connsiteX4" fmla="*/ 3255040 w 7638647"/>
              <a:gd name="connsiteY4" fmla="*/ 5060764 h 5105505"/>
              <a:gd name="connsiteX5" fmla="*/ 455970 w 7638647"/>
              <a:gd name="connsiteY5" fmla="*/ 4685337 h 5105505"/>
              <a:gd name="connsiteX6" fmla="*/ 34534 w 7638647"/>
              <a:gd name="connsiteY6" fmla="*/ 2116479 h 5105505"/>
              <a:gd name="connsiteX7" fmla="*/ 783209 w 7638647"/>
              <a:gd name="connsiteY7" fmla="*/ 998674 h 5105505"/>
              <a:gd name="connsiteX8" fmla="*/ 708754 w 7638647"/>
              <a:gd name="connsiteY8" fmla="*/ 373158 h 5105505"/>
              <a:gd name="connsiteX9" fmla="*/ 1669213 w 7638647"/>
              <a:gd name="connsiteY9" fmla="*/ 499346 h 5105505"/>
              <a:gd name="connsiteX10" fmla="*/ 3626592 w 7638647"/>
              <a:gd name="connsiteY10" fmla="*/ 1 h 5105505"/>
              <a:gd name="connsiteX0" fmla="*/ 3603023 w 7615078"/>
              <a:gd name="connsiteY0" fmla="*/ 1 h 5124997"/>
              <a:gd name="connsiteX1" fmla="*/ 6197029 w 7615078"/>
              <a:gd name="connsiteY1" fmla="*/ 313740 h 5124997"/>
              <a:gd name="connsiteX2" fmla="*/ 7572392 w 7615078"/>
              <a:gd name="connsiteY2" fmla="*/ 1893640 h 5124997"/>
              <a:gd name="connsiteX3" fmla="*/ 6883650 w 7615078"/>
              <a:gd name="connsiteY3" fmla="*/ 4240028 h 5124997"/>
              <a:gd name="connsiteX4" fmla="*/ 3231471 w 7615078"/>
              <a:gd name="connsiteY4" fmla="*/ 5060764 h 5124997"/>
              <a:gd name="connsiteX5" fmla="*/ 633161 w 7615078"/>
              <a:gd name="connsiteY5" fmla="*/ 4739149 h 5124997"/>
              <a:gd name="connsiteX6" fmla="*/ 10965 w 7615078"/>
              <a:gd name="connsiteY6" fmla="*/ 2116479 h 5124997"/>
              <a:gd name="connsiteX7" fmla="*/ 759640 w 7615078"/>
              <a:gd name="connsiteY7" fmla="*/ 998674 h 5124997"/>
              <a:gd name="connsiteX8" fmla="*/ 685185 w 7615078"/>
              <a:gd name="connsiteY8" fmla="*/ 373158 h 5124997"/>
              <a:gd name="connsiteX9" fmla="*/ 1645644 w 7615078"/>
              <a:gd name="connsiteY9" fmla="*/ 499346 h 5124997"/>
              <a:gd name="connsiteX10" fmla="*/ 3603023 w 7615078"/>
              <a:gd name="connsiteY10" fmla="*/ 1 h 5124997"/>
              <a:gd name="connsiteX0" fmla="*/ 3604900 w 7616955"/>
              <a:gd name="connsiteY0" fmla="*/ 1 h 5156507"/>
              <a:gd name="connsiteX1" fmla="*/ 6198906 w 7616955"/>
              <a:gd name="connsiteY1" fmla="*/ 313740 h 5156507"/>
              <a:gd name="connsiteX2" fmla="*/ 7574269 w 7616955"/>
              <a:gd name="connsiteY2" fmla="*/ 1893640 h 5156507"/>
              <a:gd name="connsiteX3" fmla="*/ 6885527 w 7616955"/>
              <a:gd name="connsiteY3" fmla="*/ 4240028 h 5156507"/>
              <a:gd name="connsiteX4" fmla="*/ 3233348 w 7616955"/>
              <a:gd name="connsiteY4" fmla="*/ 5060764 h 5156507"/>
              <a:gd name="connsiteX5" fmla="*/ 600275 w 7616955"/>
              <a:gd name="connsiteY5" fmla="*/ 4809242 h 5156507"/>
              <a:gd name="connsiteX6" fmla="*/ 12842 w 7616955"/>
              <a:gd name="connsiteY6" fmla="*/ 2116479 h 5156507"/>
              <a:gd name="connsiteX7" fmla="*/ 761517 w 7616955"/>
              <a:gd name="connsiteY7" fmla="*/ 998674 h 5156507"/>
              <a:gd name="connsiteX8" fmla="*/ 687062 w 7616955"/>
              <a:gd name="connsiteY8" fmla="*/ 373158 h 5156507"/>
              <a:gd name="connsiteX9" fmla="*/ 1647521 w 7616955"/>
              <a:gd name="connsiteY9" fmla="*/ 499346 h 5156507"/>
              <a:gd name="connsiteX10" fmla="*/ 3604900 w 7616955"/>
              <a:gd name="connsiteY10" fmla="*/ 1 h 5156507"/>
              <a:gd name="connsiteX0" fmla="*/ 3605747 w 7617802"/>
              <a:gd name="connsiteY0" fmla="*/ 1 h 5103957"/>
              <a:gd name="connsiteX1" fmla="*/ 6199753 w 7617802"/>
              <a:gd name="connsiteY1" fmla="*/ 313740 h 5103957"/>
              <a:gd name="connsiteX2" fmla="*/ 7575116 w 7617802"/>
              <a:gd name="connsiteY2" fmla="*/ 1893640 h 5103957"/>
              <a:gd name="connsiteX3" fmla="*/ 6886374 w 7617802"/>
              <a:gd name="connsiteY3" fmla="*/ 4240028 h 5103957"/>
              <a:gd name="connsiteX4" fmla="*/ 3234195 w 7617802"/>
              <a:gd name="connsiteY4" fmla="*/ 5060764 h 5103957"/>
              <a:gd name="connsiteX5" fmla="*/ 588097 w 7617802"/>
              <a:gd name="connsiteY5" fmla="*/ 4680481 h 5103957"/>
              <a:gd name="connsiteX6" fmla="*/ 13689 w 7617802"/>
              <a:gd name="connsiteY6" fmla="*/ 2116479 h 5103957"/>
              <a:gd name="connsiteX7" fmla="*/ 762364 w 7617802"/>
              <a:gd name="connsiteY7" fmla="*/ 998674 h 5103957"/>
              <a:gd name="connsiteX8" fmla="*/ 687909 w 7617802"/>
              <a:gd name="connsiteY8" fmla="*/ 373158 h 5103957"/>
              <a:gd name="connsiteX9" fmla="*/ 1648368 w 7617802"/>
              <a:gd name="connsiteY9" fmla="*/ 499346 h 5103957"/>
              <a:gd name="connsiteX10" fmla="*/ 3605747 w 7617802"/>
              <a:gd name="connsiteY10" fmla="*/ 1 h 5103957"/>
              <a:gd name="connsiteX0" fmla="*/ 3603400 w 7615455"/>
              <a:gd name="connsiteY0" fmla="*/ 1 h 5103958"/>
              <a:gd name="connsiteX1" fmla="*/ 6197406 w 7615455"/>
              <a:gd name="connsiteY1" fmla="*/ 313740 h 5103958"/>
              <a:gd name="connsiteX2" fmla="*/ 7572769 w 7615455"/>
              <a:gd name="connsiteY2" fmla="*/ 1893640 h 5103958"/>
              <a:gd name="connsiteX3" fmla="*/ 6884027 w 7615455"/>
              <a:gd name="connsiteY3" fmla="*/ 4240028 h 5103958"/>
              <a:gd name="connsiteX4" fmla="*/ 3231848 w 7615455"/>
              <a:gd name="connsiteY4" fmla="*/ 5060764 h 5103958"/>
              <a:gd name="connsiteX5" fmla="*/ 585750 w 7615455"/>
              <a:gd name="connsiteY5" fmla="*/ 4680481 h 5103958"/>
              <a:gd name="connsiteX6" fmla="*/ 13865 w 7615455"/>
              <a:gd name="connsiteY6" fmla="*/ 2279334 h 5103958"/>
              <a:gd name="connsiteX7" fmla="*/ 760017 w 7615455"/>
              <a:gd name="connsiteY7" fmla="*/ 998674 h 5103958"/>
              <a:gd name="connsiteX8" fmla="*/ 685562 w 7615455"/>
              <a:gd name="connsiteY8" fmla="*/ 373158 h 5103958"/>
              <a:gd name="connsiteX9" fmla="*/ 1646021 w 7615455"/>
              <a:gd name="connsiteY9" fmla="*/ 499346 h 5103958"/>
              <a:gd name="connsiteX10" fmla="*/ 3603400 w 7615455"/>
              <a:gd name="connsiteY10" fmla="*/ 1 h 5103958"/>
              <a:gd name="connsiteX0" fmla="*/ 3603400 w 7554491"/>
              <a:gd name="connsiteY0" fmla="*/ 1 h 5103958"/>
              <a:gd name="connsiteX1" fmla="*/ 6197406 w 7554491"/>
              <a:gd name="connsiteY1" fmla="*/ 313740 h 5103958"/>
              <a:gd name="connsiteX2" fmla="*/ 7502348 w 7554491"/>
              <a:gd name="connsiteY2" fmla="*/ 1887069 h 5103958"/>
              <a:gd name="connsiteX3" fmla="*/ 6884027 w 7554491"/>
              <a:gd name="connsiteY3" fmla="*/ 4240028 h 5103958"/>
              <a:gd name="connsiteX4" fmla="*/ 3231848 w 7554491"/>
              <a:gd name="connsiteY4" fmla="*/ 5060764 h 5103958"/>
              <a:gd name="connsiteX5" fmla="*/ 585750 w 7554491"/>
              <a:gd name="connsiteY5" fmla="*/ 4680481 h 5103958"/>
              <a:gd name="connsiteX6" fmla="*/ 13865 w 7554491"/>
              <a:gd name="connsiteY6" fmla="*/ 2279334 h 5103958"/>
              <a:gd name="connsiteX7" fmla="*/ 760017 w 7554491"/>
              <a:gd name="connsiteY7" fmla="*/ 998674 h 5103958"/>
              <a:gd name="connsiteX8" fmla="*/ 685562 w 7554491"/>
              <a:gd name="connsiteY8" fmla="*/ 373158 h 5103958"/>
              <a:gd name="connsiteX9" fmla="*/ 1646021 w 7554491"/>
              <a:gd name="connsiteY9" fmla="*/ 499346 h 5103958"/>
              <a:gd name="connsiteX10" fmla="*/ 3603400 w 7554491"/>
              <a:gd name="connsiteY10" fmla="*/ 1 h 5103958"/>
              <a:gd name="connsiteX0" fmla="*/ 3603400 w 7546134"/>
              <a:gd name="connsiteY0" fmla="*/ 1 h 5103958"/>
              <a:gd name="connsiteX1" fmla="*/ 6197406 w 7546134"/>
              <a:gd name="connsiteY1" fmla="*/ 313740 h 5103958"/>
              <a:gd name="connsiteX2" fmla="*/ 7502348 w 7546134"/>
              <a:gd name="connsiteY2" fmla="*/ 1887069 h 5103958"/>
              <a:gd name="connsiteX3" fmla="*/ 6884027 w 7546134"/>
              <a:gd name="connsiteY3" fmla="*/ 4240028 h 5103958"/>
              <a:gd name="connsiteX4" fmla="*/ 3231848 w 7546134"/>
              <a:gd name="connsiteY4" fmla="*/ 5060764 h 5103958"/>
              <a:gd name="connsiteX5" fmla="*/ 585750 w 7546134"/>
              <a:gd name="connsiteY5" fmla="*/ 4680481 h 5103958"/>
              <a:gd name="connsiteX6" fmla="*/ 13865 w 7546134"/>
              <a:gd name="connsiteY6" fmla="*/ 2279334 h 5103958"/>
              <a:gd name="connsiteX7" fmla="*/ 760017 w 7546134"/>
              <a:gd name="connsiteY7" fmla="*/ 998674 h 5103958"/>
              <a:gd name="connsiteX8" fmla="*/ 685562 w 7546134"/>
              <a:gd name="connsiteY8" fmla="*/ 373158 h 5103958"/>
              <a:gd name="connsiteX9" fmla="*/ 1646021 w 7546134"/>
              <a:gd name="connsiteY9" fmla="*/ 499346 h 5103958"/>
              <a:gd name="connsiteX10" fmla="*/ 3603400 w 7546134"/>
              <a:gd name="connsiteY10" fmla="*/ 1 h 5103958"/>
              <a:gd name="connsiteX0" fmla="*/ 3603400 w 7546134"/>
              <a:gd name="connsiteY0" fmla="*/ 33665 h 5137622"/>
              <a:gd name="connsiteX1" fmla="*/ 6197406 w 7546134"/>
              <a:gd name="connsiteY1" fmla="*/ 347404 h 5137622"/>
              <a:gd name="connsiteX2" fmla="*/ 7502348 w 7546134"/>
              <a:gd name="connsiteY2" fmla="*/ 1920733 h 5137622"/>
              <a:gd name="connsiteX3" fmla="*/ 6884027 w 7546134"/>
              <a:gd name="connsiteY3" fmla="*/ 4273692 h 5137622"/>
              <a:gd name="connsiteX4" fmla="*/ 3231848 w 7546134"/>
              <a:gd name="connsiteY4" fmla="*/ 5094428 h 5137622"/>
              <a:gd name="connsiteX5" fmla="*/ 585750 w 7546134"/>
              <a:gd name="connsiteY5" fmla="*/ 4714145 h 5137622"/>
              <a:gd name="connsiteX6" fmla="*/ 13865 w 7546134"/>
              <a:gd name="connsiteY6" fmla="*/ 2312998 h 5137622"/>
              <a:gd name="connsiteX7" fmla="*/ 760017 w 7546134"/>
              <a:gd name="connsiteY7" fmla="*/ 1032338 h 5137622"/>
              <a:gd name="connsiteX8" fmla="*/ 685562 w 7546134"/>
              <a:gd name="connsiteY8" fmla="*/ 406822 h 5137622"/>
              <a:gd name="connsiteX9" fmla="*/ 1646021 w 7546134"/>
              <a:gd name="connsiteY9" fmla="*/ 533010 h 5137622"/>
              <a:gd name="connsiteX10" fmla="*/ 3603400 w 7546134"/>
              <a:gd name="connsiteY10" fmla="*/ 33665 h 5137622"/>
              <a:gd name="connsiteX0" fmla="*/ 3603400 w 7546134"/>
              <a:gd name="connsiteY0" fmla="*/ 33665 h 5137622"/>
              <a:gd name="connsiteX1" fmla="*/ 6197406 w 7546134"/>
              <a:gd name="connsiteY1" fmla="*/ 347404 h 5137622"/>
              <a:gd name="connsiteX2" fmla="*/ 7502348 w 7546134"/>
              <a:gd name="connsiteY2" fmla="*/ 1920733 h 5137622"/>
              <a:gd name="connsiteX3" fmla="*/ 6884027 w 7546134"/>
              <a:gd name="connsiteY3" fmla="*/ 4273692 h 5137622"/>
              <a:gd name="connsiteX4" fmla="*/ 3231848 w 7546134"/>
              <a:gd name="connsiteY4" fmla="*/ 5094428 h 5137622"/>
              <a:gd name="connsiteX5" fmla="*/ 585750 w 7546134"/>
              <a:gd name="connsiteY5" fmla="*/ 4714145 h 5137622"/>
              <a:gd name="connsiteX6" fmla="*/ 13865 w 7546134"/>
              <a:gd name="connsiteY6" fmla="*/ 2312998 h 5137622"/>
              <a:gd name="connsiteX7" fmla="*/ 760017 w 7546134"/>
              <a:gd name="connsiteY7" fmla="*/ 1032338 h 5137622"/>
              <a:gd name="connsiteX8" fmla="*/ 685562 w 7546134"/>
              <a:gd name="connsiteY8" fmla="*/ 406822 h 5137622"/>
              <a:gd name="connsiteX9" fmla="*/ 1646021 w 7546134"/>
              <a:gd name="connsiteY9" fmla="*/ 533010 h 5137622"/>
              <a:gd name="connsiteX10" fmla="*/ 3603400 w 7546134"/>
              <a:gd name="connsiteY10" fmla="*/ 33665 h 5137622"/>
              <a:gd name="connsiteX0" fmla="*/ 3603400 w 7417783"/>
              <a:gd name="connsiteY0" fmla="*/ 31687 h 5135644"/>
              <a:gd name="connsiteX1" fmla="*/ 6197406 w 7417783"/>
              <a:gd name="connsiteY1" fmla="*/ 345426 h 5135644"/>
              <a:gd name="connsiteX2" fmla="*/ 7339607 w 7417783"/>
              <a:gd name="connsiteY2" fmla="*/ 1827041 h 5135644"/>
              <a:gd name="connsiteX3" fmla="*/ 6884027 w 7417783"/>
              <a:gd name="connsiteY3" fmla="*/ 4271714 h 5135644"/>
              <a:gd name="connsiteX4" fmla="*/ 3231848 w 7417783"/>
              <a:gd name="connsiteY4" fmla="*/ 5092450 h 5135644"/>
              <a:gd name="connsiteX5" fmla="*/ 585750 w 7417783"/>
              <a:gd name="connsiteY5" fmla="*/ 4712167 h 5135644"/>
              <a:gd name="connsiteX6" fmla="*/ 13865 w 7417783"/>
              <a:gd name="connsiteY6" fmla="*/ 2311020 h 5135644"/>
              <a:gd name="connsiteX7" fmla="*/ 760017 w 7417783"/>
              <a:gd name="connsiteY7" fmla="*/ 1030360 h 5135644"/>
              <a:gd name="connsiteX8" fmla="*/ 685562 w 7417783"/>
              <a:gd name="connsiteY8" fmla="*/ 404844 h 5135644"/>
              <a:gd name="connsiteX9" fmla="*/ 1646021 w 7417783"/>
              <a:gd name="connsiteY9" fmla="*/ 531032 h 5135644"/>
              <a:gd name="connsiteX10" fmla="*/ 3603400 w 7417783"/>
              <a:gd name="connsiteY10" fmla="*/ 31687 h 5135644"/>
              <a:gd name="connsiteX0" fmla="*/ 3603400 w 7374876"/>
              <a:gd name="connsiteY0" fmla="*/ 31687 h 5136334"/>
              <a:gd name="connsiteX1" fmla="*/ 6197406 w 7374876"/>
              <a:gd name="connsiteY1" fmla="*/ 345426 h 5136334"/>
              <a:gd name="connsiteX2" fmla="*/ 7339607 w 7374876"/>
              <a:gd name="connsiteY2" fmla="*/ 1827041 h 5136334"/>
              <a:gd name="connsiteX3" fmla="*/ 6715667 w 7374876"/>
              <a:gd name="connsiteY3" fmla="*/ 4262378 h 5136334"/>
              <a:gd name="connsiteX4" fmla="*/ 3231848 w 7374876"/>
              <a:gd name="connsiteY4" fmla="*/ 5092450 h 5136334"/>
              <a:gd name="connsiteX5" fmla="*/ 585750 w 7374876"/>
              <a:gd name="connsiteY5" fmla="*/ 4712167 h 5136334"/>
              <a:gd name="connsiteX6" fmla="*/ 13865 w 7374876"/>
              <a:gd name="connsiteY6" fmla="*/ 2311020 h 5136334"/>
              <a:gd name="connsiteX7" fmla="*/ 760017 w 7374876"/>
              <a:gd name="connsiteY7" fmla="*/ 1030360 h 5136334"/>
              <a:gd name="connsiteX8" fmla="*/ 685562 w 7374876"/>
              <a:gd name="connsiteY8" fmla="*/ 404844 h 5136334"/>
              <a:gd name="connsiteX9" fmla="*/ 1646021 w 7374876"/>
              <a:gd name="connsiteY9" fmla="*/ 531032 h 5136334"/>
              <a:gd name="connsiteX10" fmla="*/ 3603400 w 7374876"/>
              <a:gd name="connsiteY10" fmla="*/ 31687 h 5136334"/>
              <a:gd name="connsiteX0" fmla="*/ 3603400 w 7366286"/>
              <a:gd name="connsiteY0" fmla="*/ 31687 h 5147961"/>
              <a:gd name="connsiteX1" fmla="*/ 6197406 w 7366286"/>
              <a:gd name="connsiteY1" fmla="*/ 345426 h 5147961"/>
              <a:gd name="connsiteX2" fmla="*/ 7339607 w 7366286"/>
              <a:gd name="connsiteY2" fmla="*/ 1827041 h 5147961"/>
              <a:gd name="connsiteX3" fmla="*/ 6671868 w 7366286"/>
              <a:gd name="connsiteY3" fmla="*/ 4105237 h 5147961"/>
              <a:gd name="connsiteX4" fmla="*/ 3231848 w 7366286"/>
              <a:gd name="connsiteY4" fmla="*/ 5092450 h 5147961"/>
              <a:gd name="connsiteX5" fmla="*/ 585750 w 7366286"/>
              <a:gd name="connsiteY5" fmla="*/ 4712167 h 5147961"/>
              <a:gd name="connsiteX6" fmla="*/ 13865 w 7366286"/>
              <a:gd name="connsiteY6" fmla="*/ 2311020 h 5147961"/>
              <a:gd name="connsiteX7" fmla="*/ 760017 w 7366286"/>
              <a:gd name="connsiteY7" fmla="*/ 1030360 h 5147961"/>
              <a:gd name="connsiteX8" fmla="*/ 685562 w 7366286"/>
              <a:gd name="connsiteY8" fmla="*/ 404844 h 5147961"/>
              <a:gd name="connsiteX9" fmla="*/ 1646021 w 7366286"/>
              <a:gd name="connsiteY9" fmla="*/ 531032 h 5147961"/>
              <a:gd name="connsiteX10" fmla="*/ 3603400 w 7366286"/>
              <a:gd name="connsiteY10" fmla="*/ 31687 h 5147961"/>
              <a:gd name="connsiteX0" fmla="*/ 3603400 w 7359988"/>
              <a:gd name="connsiteY0" fmla="*/ 31687 h 5146347"/>
              <a:gd name="connsiteX1" fmla="*/ 6197406 w 7359988"/>
              <a:gd name="connsiteY1" fmla="*/ 345426 h 5146347"/>
              <a:gd name="connsiteX2" fmla="*/ 7339607 w 7359988"/>
              <a:gd name="connsiteY2" fmla="*/ 1827041 h 5146347"/>
              <a:gd name="connsiteX3" fmla="*/ 6632220 w 7359988"/>
              <a:gd name="connsiteY3" fmla="*/ 4127047 h 5146347"/>
              <a:gd name="connsiteX4" fmla="*/ 3231848 w 7359988"/>
              <a:gd name="connsiteY4" fmla="*/ 5092450 h 5146347"/>
              <a:gd name="connsiteX5" fmla="*/ 585750 w 7359988"/>
              <a:gd name="connsiteY5" fmla="*/ 4712167 h 5146347"/>
              <a:gd name="connsiteX6" fmla="*/ 13865 w 7359988"/>
              <a:gd name="connsiteY6" fmla="*/ 2311020 h 5146347"/>
              <a:gd name="connsiteX7" fmla="*/ 760017 w 7359988"/>
              <a:gd name="connsiteY7" fmla="*/ 1030360 h 5146347"/>
              <a:gd name="connsiteX8" fmla="*/ 685562 w 7359988"/>
              <a:gd name="connsiteY8" fmla="*/ 404844 h 5146347"/>
              <a:gd name="connsiteX9" fmla="*/ 1646021 w 7359988"/>
              <a:gd name="connsiteY9" fmla="*/ 531032 h 5146347"/>
              <a:gd name="connsiteX10" fmla="*/ 3603400 w 7359988"/>
              <a:gd name="connsiteY10" fmla="*/ 31687 h 5146347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60017 w 7283289"/>
              <a:gd name="connsiteY7" fmla="*/ 1030263 h 5146250"/>
              <a:gd name="connsiteX8" fmla="*/ 685562 w 7283289"/>
              <a:gd name="connsiteY8" fmla="*/ 404747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60017 w 7283289"/>
              <a:gd name="connsiteY7" fmla="*/ 1030263 h 5146250"/>
              <a:gd name="connsiteX8" fmla="*/ 680359 w 7283289"/>
              <a:gd name="connsiteY8" fmla="*/ 292641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29414 w 7283289"/>
              <a:gd name="connsiteY7" fmla="*/ 1097923 h 5146250"/>
              <a:gd name="connsiteX8" fmla="*/ 680359 w 7283289"/>
              <a:gd name="connsiteY8" fmla="*/ 292641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194149"/>
              <a:gd name="connsiteY0" fmla="*/ 31938 h 5146598"/>
              <a:gd name="connsiteX1" fmla="*/ 6197406 w 7194149"/>
              <a:gd name="connsiteY1" fmla="*/ 345677 h 5146598"/>
              <a:gd name="connsiteX2" fmla="*/ 7150714 w 7194149"/>
              <a:gd name="connsiteY2" fmla="*/ 1839431 h 5146598"/>
              <a:gd name="connsiteX3" fmla="*/ 6632220 w 7194149"/>
              <a:gd name="connsiteY3" fmla="*/ 4127298 h 5146598"/>
              <a:gd name="connsiteX4" fmla="*/ 3231848 w 7194149"/>
              <a:gd name="connsiteY4" fmla="*/ 5092701 h 5146598"/>
              <a:gd name="connsiteX5" fmla="*/ 585750 w 7194149"/>
              <a:gd name="connsiteY5" fmla="*/ 4712418 h 5146598"/>
              <a:gd name="connsiteX6" fmla="*/ 13865 w 7194149"/>
              <a:gd name="connsiteY6" fmla="*/ 2311271 h 5146598"/>
              <a:gd name="connsiteX7" fmla="*/ 729414 w 7194149"/>
              <a:gd name="connsiteY7" fmla="*/ 1098271 h 5146598"/>
              <a:gd name="connsiteX8" fmla="*/ 680359 w 7194149"/>
              <a:gd name="connsiteY8" fmla="*/ 292989 h 5146598"/>
              <a:gd name="connsiteX9" fmla="*/ 1646021 w 7194149"/>
              <a:gd name="connsiteY9" fmla="*/ 531283 h 5146598"/>
              <a:gd name="connsiteX10" fmla="*/ 3603400 w 7194149"/>
              <a:gd name="connsiteY10" fmla="*/ 31938 h 5146598"/>
              <a:gd name="connsiteX0" fmla="*/ 3603400 w 7107447"/>
              <a:gd name="connsiteY0" fmla="*/ 32329 h 5146989"/>
              <a:gd name="connsiteX1" fmla="*/ 6197406 w 7107447"/>
              <a:gd name="connsiteY1" fmla="*/ 346068 h 5146989"/>
              <a:gd name="connsiteX2" fmla="*/ 7035528 w 7107447"/>
              <a:gd name="connsiteY2" fmla="*/ 1858310 h 5146989"/>
              <a:gd name="connsiteX3" fmla="*/ 6632220 w 7107447"/>
              <a:gd name="connsiteY3" fmla="*/ 4127689 h 5146989"/>
              <a:gd name="connsiteX4" fmla="*/ 3231848 w 7107447"/>
              <a:gd name="connsiteY4" fmla="*/ 5093092 h 5146989"/>
              <a:gd name="connsiteX5" fmla="*/ 585750 w 7107447"/>
              <a:gd name="connsiteY5" fmla="*/ 4712809 h 5146989"/>
              <a:gd name="connsiteX6" fmla="*/ 13865 w 7107447"/>
              <a:gd name="connsiteY6" fmla="*/ 2311662 h 5146989"/>
              <a:gd name="connsiteX7" fmla="*/ 729414 w 7107447"/>
              <a:gd name="connsiteY7" fmla="*/ 1098662 h 5146989"/>
              <a:gd name="connsiteX8" fmla="*/ 680359 w 7107447"/>
              <a:gd name="connsiteY8" fmla="*/ 293380 h 5146989"/>
              <a:gd name="connsiteX9" fmla="*/ 1646021 w 7107447"/>
              <a:gd name="connsiteY9" fmla="*/ 531674 h 5146989"/>
              <a:gd name="connsiteX10" fmla="*/ 3603400 w 7107447"/>
              <a:gd name="connsiteY10" fmla="*/ 32329 h 5146989"/>
              <a:gd name="connsiteX0" fmla="*/ 3603400 w 7107447"/>
              <a:gd name="connsiteY0" fmla="*/ 31042 h 5145702"/>
              <a:gd name="connsiteX1" fmla="*/ 6197406 w 7107447"/>
              <a:gd name="connsiteY1" fmla="*/ 344781 h 5145702"/>
              <a:gd name="connsiteX2" fmla="*/ 7035528 w 7107447"/>
              <a:gd name="connsiteY2" fmla="*/ 1857023 h 5145702"/>
              <a:gd name="connsiteX3" fmla="*/ 6632220 w 7107447"/>
              <a:gd name="connsiteY3" fmla="*/ 4126402 h 5145702"/>
              <a:gd name="connsiteX4" fmla="*/ 3231848 w 7107447"/>
              <a:gd name="connsiteY4" fmla="*/ 5091805 h 5145702"/>
              <a:gd name="connsiteX5" fmla="*/ 585750 w 7107447"/>
              <a:gd name="connsiteY5" fmla="*/ 4711522 h 5145702"/>
              <a:gd name="connsiteX6" fmla="*/ 13865 w 7107447"/>
              <a:gd name="connsiteY6" fmla="*/ 2310375 h 5145702"/>
              <a:gd name="connsiteX7" fmla="*/ 729414 w 7107447"/>
              <a:gd name="connsiteY7" fmla="*/ 1097375 h 5145702"/>
              <a:gd name="connsiteX8" fmla="*/ 680359 w 7107447"/>
              <a:gd name="connsiteY8" fmla="*/ 292093 h 5145702"/>
              <a:gd name="connsiteX9" fmla="*/ 1646021 w 7107447"/>
              <a:gd name="connsiteY9" fmla="*/ 530387 h 5145702"/>
              <a:gd name="connsiteX10" fmla="*/ 3603400 w 7107447"/>
              <a:gd name="connsiteY10" fmla="*/ 31042 h 5145702"/>
              <a:gd name="connsiteX0" fmla="*/ 3603400 w 7125591"/>
              <a:gd name="connsiteY0" fmla="*/ 31042 h 5145702"/>
              <a:gd name="connsiteX1" fmla="*/ 6197406 w 7125591"/>
              <a:gd name="connsiteY1" fmla="*/ 344781 h 5145702"/>
              <a:gd name="connsiteX2" fmla="*/ 7035528 w 7125591"/>
              <a:gd name="connsiteY2" fmla="*/ 1857023 h 5145702"/>
              <a:gd name="connsiteX3" fmla="*/ 6632220 w 7125591"/>
              <a:gd name="connsiteY3" fmla="*/ 4126402 h 5145702"/>
              <a:gd name="connsiteX4" fmla="*/ 3231848 w 7125591"/>
              <a:gd name="connsiteY4" fmla="*/ 5091805 h 5145702"/>
              <a:gd name="connsiteX5" fmla="*/ 585750 w 7125591"/>
              <a:gd name="connsiteY5" fmla="*/ 4711522 h 5145702"/>
              <a:gd name="connsiteX6" fmla="*/ 13865 w 7125591"/>
              <a:gd name="connsiteY6" fmla="*/ 2310375 h 5145702"/>
              <a:gd name="connsiteX7" fmla="*/ 729414 w 7125591"/>
              <a:gd name="connsiteY7" fmla="*/ 1097375 h 5145702"/>
              <a:gd name="connsiteX8" fmla="*/ 680359 w 7125591"/>
              <a:gd name="connsiteY8" fmla="*/ 292093 h 5145702"/>
              <a:gd name="connsiteX9" fmla="*/ 1646021 w 7125591"/>
              <a:gd name="connsiteY9" fmla="*/ 530387 h 5145702"/>
              <a:gd name="connsiteX10" fmla="*/ 3603400 w 7125591"/>
              <a:gd name="connsiteY10" fmla="*/ 31042 h 5145702"/>
              <a:gd name="connsiteX0" fmla="*/ 3603400 w 7073245"/>
              <a:gd name="connsiteY0" fmla="*/ 31042 h 5143141"/>
              <a:gd name="connsiteX1" fmla="*/ 6197406 w 7073245"/>
              <a:gd name="connsiteY1" fmla="*/ 344781 h 5143141"/>
              <a:gd name="connsiteX2" fmla="*/ 7035528 w 7073245"/>
              <a:gd name="connsiteY2" fmla="*/ 1857023 h 5143141"/>
              <a:gd name="connsiteX3" fmla="*/ 6538881 w 7073245"/>
              <a:gd name="connsiteY3" fmla="*/ 4160999 h 5143141"/>
              <a:gd name="connsiteX4" fmla="*/ 3231848 w 7073245"/>
              <a:gd name="connsiteY4" fmla="*/ 5091805 h 5143141"/>
              <a:gd name="connsiteX5" fmla="*/ 585750 w 7073245"/>
              <a:gd name="connsiteY5" fmla="*/ 4711522 h 5143141"/>
              <a:gd name="connsiteX6" fmla="*/ 13865 w 7073245"/>
              <a:gd name="connsiteY6" fmla="*/ 2310375 h 5143141"/>
              <a:gd name="connsiteX7" fmla="*/ 729414 w 7073245"/>
              <a:gd name="connsiteY7" fmla="*/ 1097375 h 5143141"/>
              <a:gd name="connsiteX8" fmla="*/ 680359 w 7073245"/>
              <a:gd name="connsiteY8" fmla="*/ 292093 h 5143141"/>
              <a:gd name="connsiteX9" fmla="*/ 1646021 w 7073245"/>
              <a:gd name="connsiteY9" fmla="*/ 530387 h 5143141"/>
              <a:gd name="connsiteX10" fmla="*/ 3603400 w 7073245"/>
              <a:gd name="connsiteY10" fmla="*/ 31042 h 5143141"/>
              <a:gd name="connsiteX0" fmla="*/ 3603400 w 7074446"/>
              <a:gd name="connsiteY0" fmla="*/ 31042 h 5143143"/>
              <a:gd name="connsiteX1" fmla="*/ 6197406 w 7074446"/>
              <a:gd name="connsiteY1" fmla="*/ 344781 h 5143143"/>
              <a:gd name="connsiteX2" fmla="*/ 7035528 w 7074446"/>
              <a:gd name="connsiteY2" fmla="*/ 1857023 h 5143143"/>
              <a:gd name="connsiteX3" fmla="*/ 6538881 w 7074446"/>
              <a:gd name="connsiteY3" fmla="*/ 4160999 h 5143143"/>
              <a:gd name="connsiteX4" fmla="*/ 3231848 w 7074446"/>
              <a:gd name="connsiteY4" fmla="*/ 5091805 h 5143143"/>
              <a:gd name="connsiteX5" fmla="*/ 585750 w 7074446"/>
              <a:gd name="connsiteY5" fmla="*/ 4711522 h 5143143"/>
              <a:gd name="connsiteX6" fmla="*/ 13865 w 7074446"/>
              <a:gd name="connsiteY6" fmla="*/ 2310375 h 5143143"/>
              <a:gd name="connsiteX7" fmla="*/ 729414 w 7074446"/>
              <a:gd name="connsiteY7" fmla="*/ 1097375 h 5143143"/>
              <a:gd name="connsiteX8" fmla="*/ 680359 w 7074446"/>
              <a:gd name="connsiteY8" fmla="*/ 292093 h 5143143"/>
              <a:gd name="connsiteX9" fmla="*/ 1646021 w 7074446"/>
              <a:gd name="connsiteY9" fmla="*/ 530387 h 5143143"/>
              <a:gd name="connsiteX10" fmla="*/ 3603400 w 7074446"/>
              <a:gd name="connsiteY10" fmla="*/ 31042 h 514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74446" h="5143143">
                <a:moveTo>
                  <a:pt x="3603400" y="31042"/>
                </a:moveTo>
                <a:cubicBezTo>
                  <a:pt x="4423310" y="-60071"/>
                  <a:pt x="5805207" y="50824"/>
                  <a:pt x="6197406" y="344781"/>
                </a:cubicBezTo>
                <a:cubicBezTo>
                  <a:pt x="6589605" y="638738"/>
                  <a:pt x="6975905" y="1162571"/>
                  <a:pt x="7035528" y="1857023"/>
                </a:cubicBezTo>
                <a:cubicBezTo>
                  <a:pt x="7095151" y="2551475"/>
                  <a:pt x="7172828" y="3621869"/>
                  <a:pt x="6538881" y="4160999"/>
                </a:cubicBezTo>
                <a:cubicBezTo>
                  <a:pt x="5904934" y="4700129"/>
                  <a:pt x="4224036" y="5000051"/>
                  <a:pt x="3231848" y="5091805"/>
                </a:cubicBezTo>
                <a:cubicBezTo>
                  <a:pt x="2239660" y="5183559"/>
                  <a:pt x="1122501" y="5202236"/>
                  <a:pt x="585750" y="4711522"/>
                </a:cubicBezTo>
                <a:cubicBezTo>
                  <a:pt x="48999" y="4220808"/>
                  <a:pt x="-40675" y="2924819"/>
                  <a:pt x="13865" y="2310375"/>
                </a:cubicBezTo>
                <a:cubicBezTo>
                  <a:pt x="89808" y="1928283"/>
                  <a:pt x="260371" y="1568831"/>
                  <a:pt x="729414" y="1097375"/>
                </a:cubicBezTo>
                <a:cubicBezTo>
                  <a:pt x="886296" y="876105"/>
                  <a:pt x="680359" y="292093"/>
                  <a:pt x="680359" y="292093"/>
                </a:cubicBezTo>
                <a:cubicBezTo>
                  <a:pt x="749285" y="267826"/>
                  <a:pt x="1158848" y="573895"/>
                  <a:pt x="1646021" y="530387"/>
                </a:cubicBezTo>
                <a:cubicBezTo>
                  <a:pt x="2133194" y="486879"/>
                  <a:pt x="2879806" y="108819"/>
                  <a:pt x="3603400" y="31042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39" name="Oval 5">
            <a:extLst>
              <a:ext uri="{FF2B5EF4-FFF2-40B4-BE49-F238E27FC236}">
                <a16:creationId xmlns:a16="http://schemas.microsoft.com/office/drawing/2014/main" id="{6D6E0911-AEEA-4ADF-84EB-1115E0FE3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60310" y="3383769"/>
            <a:ext cx="1871791" cy="1881955"/>
          </a:xfrm>
          <a:custGeom>
            <a:avLst/>
            <a:gdLst>
              <a:gd name="connsiteX0" fmla="*/ 0 w 3164619"/>
              <a:gd name="connsiteY0" fmla="*/ 1529142 h 3058283"/>
              <a:gd name="connsiteX1" fmla="*/ 1582310 w 3164619"/>
              <a:gd name="connsiteY1" fmla="*/ 0 h 3058283"/>
              <a:gd name="connsiteX2" fmla="*/ 3164620 w 3164619"/>
              <a:gd name="connsiteY2" fmla="*/ 1529142 h 3058283"/>
              <a:gd name="connsiteX3" fmla="*/ 1582310 w 3164619"/>
              <a:gd name="connsiteY3" fmla="*/ 3058284 h 3058283"/>
              <a:gd name="connsiteX4" fmla="*/ 0 w 3164619"/>
              <a:gd name="connsiteY4" fmla="*/ 1529142 h 3058283"/>
              <a:gd name="connsiteX0" fmla="*/ 294 w 3164914"/>
              <a:gd name="connsiteY0" fmla="*/ 1529142 h 3058284"/>
              <a:gd name="connsiteX1" fmla="*/ 1487189 w 3164914"/>
              <a:gd name="connsiteY1" fmla="*/ 0 h 3058284"/>
              <a:gd name="connsiteX2" fmla="*/ 3164914 w 3164914"/>
              <a:gd name="connsiteY2" fmla="*/ 1529142 h 3058284"/>
              <a:gd name="connsiteX3" fmla="*/ 1582604 w 3164914"/>
              <a:gd name="connsiteY3" fmla="*/ 3058284 h 3058284"/>
              <a:gd name="connsiteX4" fmla="*/ 294 w 3164914"/>
              <a:gd name="connsiteY4" fmla="*/ 1529142 h 3058284"/>
              <a:gd name="connsiteX0" fmla="*/ 193 w 3164813"/>
              <a:gd name="connsiteY0" fmla="*/ 1529142 h 3058284"/>
              <a:gd name="connsiteX1" fmla="*/ 1487088 w 3164813"/>
              <a:gd name="connsiteY1" fmla="*/ 0 h 3058284"/>
              <a:gd name="connsiteX2" fmla="*/ 3164813 w 3164813"/>
              <a:gd name="connsiteY2" fmla="*/ 1529142 h 3058284"/>
              <a:gd name="connsiteX3" fmla="*/ 1582503 w 3164813"/>
              <a:gd name="connsiteY3" fmla="*/ 3058284 h 3058284"/>
              <a:gd name="connsiteX4" fmla="*/ 193 w 3164813"/>
              <a:gd name="connsiteY4" fmla="*/ 1529142 h 3058284"/>
              <a:gd name="connsiteX0" fmla="*/ 193 w 3164813"/>
              <a:gd name="connsiteY0" fmla="*/ 1529142 h 3058284"/>
              <a:gd name="connsiteX1" fmla="*/ 1487088 w 3164813"/>
              <a:gd name="connsiteY1" fmla="*/ 0 h 3058284"/>
              <a:gd name="connsiteX2" fmla="*/ 3164813 w 3164813"/>
              <a:gd name="connsiteY2" fmla="*/ 1529142 h 3058284"/>
              <a:gd name="connsiteX3" fmla="*/ 1582503 w 3164813"/>
              <a:gd name="connsiteY3" fmla="*/ 3058284 h 3058284"/>
              <a:gd name="connsiteX4" fmla="*/ 193 w 3164813"/>
              <a:gd name="connsiteY4" fmla="*/ 1529142 h 3058284"/>
              <a:gd name="connsiteX0" fmla="*/ 193 w 3164813"/>
              <a:gd name="connsiteY0" fmla="*/ 1529142 h 3058284"/>
              <a:gd name="connsiteX1" fmla="*/ 1487088 w 3164813"/>
              <a:gd name="connsiteY1" fmla="*/ 0 h 3058284"/>
              <a:gd name="connsiteX2" fmla="*/ 3164813 w 3164813"/>
              <a:gd name="connsiteY2" fmla="*/ 1529142 h 3058284"/>
              <a:gd name="connsiteX3" fmla="*/ 1582503 w 3164813"/>
              <a:gd name="connsiteY3" fmla="*/ 3058284 h 3058284"/>
              <a:gd name="connsiteX4" fmla="*/ 193 w 3164813"/>
              <a:gd name="connsiteY4" fmla="*/ 1529142 h 3058284"/>
              <a:gd name="connsiteX0" fmla="*/ 193 w 3164813"/>
              <a:gd name="connsiteY0" fmla="*/ 1529142 h 3058284"/>
              <a:gd name="connsiteX1" fmla="*/ 1487088 w 3164813"/>
              <a:gd name="connsiteY1" fmla="*/ 0 h 3058284"/>
              <a:gd name="connsiteX2" fmla="*/ 3164813 w 3164813"/>
              <a:gd name="connsiteY2" fmla="*/ 1529142 h 3058284"/>
              <a:gd name="connsiteX3" fmla="*/ 1582503 w 3164813"/>
              <a:gd name="connsiteY3" fmla="*/ 3058284 h 3058284"/>
              <a:gd name="connsiteX4" fmla="*/ 193 w 3164813"/>
              <a:gd name="connsiteY4" fmla="*/ 1529142 h 3058284"/>
              <a:gd name="connsiteX0" fmla="*/ 184 w 3212512"/>
              <a:gd name="connsiteY0" fmla="*/ 1624823 h 3061381"/>
              <a:gd name="connsiteX1" fmla="*/ 1534787 w 3212512"/>
              <a:gd name="connsiteY1" fmla="*/ 265 h 3061381"/>
              <a:gd name="connsiteX2" fmla="*/ 3212512 w 3212512"/>
              <a:gd name="connsiteY2" fmla="*/ 1529407 h 3061381"/>
              <a:gd name="connsiteX3" fmla="*/ 1630202 w 3212512"/>
              <a:gd name="connsiteY3" fmla="*/ 3058549 h 3061381"/>
              <a:gd name="connsiteX4" fmla="*/ 184 w 3212512"/>
              <a:gd name="connsiteY4" fmla="*/ 1624823 h 3061381"/>
              <a:gd name="connsiteX0" fmla="*/ 335 w 3212663"/>
              <a:gd name="connsiteY0" fmla="*/ 1624823 h 3058748"/>
              <a:gd name="connsiteX1" fmla="*/ 1503133 w 3212663"/>
              <a:gd name="connsiteY1" fmla="*/ 265 h 3058748"/>
              <a:gd name="connsiteX2" fmla="*/ 3212663 w 3212663"/>
              <a:gd name="connsiteY2" fmla="*/ 1529407 h 3058748"/>
              <a:gd name="connsiteX3" fmla="*/ 1630353 w 3212663"/>
              <a:gd name="connsiteY3" fmla="*/ 3058549 h 3058748"/>
              <a:gd name="connsiteX4" fmla="*/ 335 w 3212663"/>
              <a:gd name="connsiteY4" fmla="*/ 1624823 h 3058748"/>
              <a:gd name="connsiteX0" fmla="*/ 892 w 3213220"/>
              <a:gd name="connsiteY0" fmla="*/ 1624823 h 3058748"/>
              <a:gd name="connsiteX1" fmla="*/ 1503690 w 3213220"/>
              <a:gd name="connsiteY1" fmla="*/ 265 h 3058748"/>
              <a:gd name="connsiteX2" fmla="*/ 3213220 w 3213220"/>
              <a:gd name="connsiteY2" fmla="*/ 1529407 h 3058748"/>
              <a:gd name="connsiteX3" fmla="*/ 1630910 w 3213220"/>
              <a:gd name="connsiteY3" fmla="*/ 3058549 h 3058748"/>
              <a:gd name="connsiteX4" fmla="*/ 892 w 3213220"/>
              <a:gd name="connsiteY4" fmla="*/ 1624823 h 3058748"/>
              <a:gd name="connsiteX0" fmla="*/ 4743 w 3217071"/>
              <a:gd name="connsiteY0" fmla="*/ 1624823 h 3058932"/>
              <a:gd name="connsiteX1" fmla="*/ 1507541 w 3217071"/>
              <a:gd name="connsiteY1" fmla="*/ 265 h 3058932"/>
              <a:gd name="connsiteX2" fmla="*/ 3217071 w 3217071"/>
              <a:gd name="connsiteY2" fmla="*/ 1529407 h 3058932"/>
              <a:gd name="connsiteX3" fmla="*/ 1634761 w 3217071"/>
              <a:gd name="connsiteY3" fmla="*/ 3058549 h 3058932"/>
              <a:gd name="connsiteX4" fmla="*/ 4743 w 3217071"/>
              <a:gd name="connsiteY4" fmla="*/ 1624823 h 305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7071" h="3058932">
                <a:moveTo>
                  <a:pt x="4743" y="1624823"/>
                </a:moveTo>
                <a:cubicBezTo>
                  <a:pt x="-48265" y="653933"/>
                  <a:pt x="336049" y="16168"/>
                  <a:pt x="1507541" y="265"/>
                </a:cubicBezTo>
                <a:cubicBezTo>
                  <a:pt x="2679033" y="-15638"/>
                  <a:pt x="3217071" y="684885"/>
                  <a:pt x="3217071" y="1529407"/>
                </a:cubicBezTo>
                <a:cubicBezTo>
                  <a:pt x="3217071" y="2882813"/>
                  <a:pt x="2170149" y="3042646"/>
                  <a:pt x="1634761" y="3058549"/>
                </a:cubicBezTo>
                <a:cubicBezTo>
                  <a:pt x="1099373" y="3074452"/>
                  <a:pt x="57751" y="2595713"/>
                  <a:pt x="4743" y="1624823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2B531CF3-F0B3-C6ED-12A5-41B1F2E4B5CE}"/>
                  </a:ext>
                </a:extLst>
              </p14:cNvPr>
              <p14:cNvContentPartPr/>
              <p14:nvPr/>
            </p14:nvContentPartPr>
            <p14:xfrm>
              <a:off x="346673" y="1676372"/>
              <a:ext cx="4511880" cy="271116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2B531CF3-F0B3-C6ED-12A5-41B1F2E4B5C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4033" y="1613372"/>
                <a:ext cx="4637520" cy="28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1EFBA2F0-1316-FBDF-4945-A88814D93B3A}"/>
                  </a:ext>
                </a:extLst>
              </p14:cNvPr>
              <p14:cNvContentPartPr/>
              <p14:nvPr/>
            </p14:nvContentPartPr>
            <p14:xfrm>
              <a:off x="224993" y="3810812"/>
              <a:ext cx="4698000" cy="41148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1EFBA2F0-1316-FBDF-4945-A88814D93B3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9353" y="3775172"/>
                <a:ext cx="4769640" cy="48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71753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3" name="Rectangle 3082">
            <a:extLst>
              <a:ext uri="{FF2B5EF4-FFF2-40B4-BE49-F238E27FC236}">
                <a16:creationId xmlns:a16="http://schemas.microsoft.com/office/drawing/2014/main" id="{B20DF01A-DAD0-4D16-BEDE-ED085CCC3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Vyznáte se ve včelách? - Magazinzahrada.cz">
            <a:extLst>
              <a:ext uri="{FF2B5EF4-FFF2-40B4-BE49-F238E27FC236}">
                <a16:creationId xmlns:a16="http://schemas.microsoft.com/office/drawing/2014/main" id="{0D7CC816-99AB-88BE-A5FC-7585AE3025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8" r="6042" b="-2"/>
          <a:stretch/>
        </p:blipFill>
        <p:spPr bwMode="auto">
          <a:xfrm>
            <a:off x="6744417" y="-11698"/>
            <a:ext cx="2726741" cy="285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Vosa obecná - Atlas škůdců | ZZGroup.cz">
            <a:extLst>
              <a:ext uri="{FF2B5EF4-FFF2-40B4-BE49-F238E27FC236}">
                <a16:creationId xmlns:a16="http://schemas.microsoft.com/office/drawing/2014/main" id="{11C8BCE0-EA35-4DA8-AC46-29C0CCFF75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1" r="16972" b="3"/>
          <a:stretch/>
        </p:blipFill>
        <p:spPr bwMode="auto">
          <a:xfrm>
            <a:off x="9468615" y="-11703"/>
            <a:ext cx="2726741" cy="285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ravenci">
            <a:extLst>
              <a:ext uri="{FF2B5EF4-FFF2-40B4-BE49-F238E27FC236}">
                <a16:creationId xmlns:a16="http://schemas.microsoft.com/office/drawing/2014/main" id="{7291BA96-CD8E-83B7-0962-6CEA949764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4" r="1" b="1"/>
          <a:stretch/>
        </p:blipFill>
        <p:spPr bwMode="auto">
          <a:xfrm>
            <a:off x="6738523" y="2833955"/>
            <a:ext cx="5453472" cy="403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5" name="Freeform: Shape 3084">
            <a:extLst>
              <a:ext uri="{FF2B5EF4-FFF2-40B4-BE49-F238E27FC236}">
                <a16:creationId xmlns:a16="http://schemas.microsoft.com/office/drawing/2014/main" id="{055146FB-65D6-402A-ABC4-AC38E731A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86751">
            <a:off x="527918" y="582623"/>
            <a:ext cx="6765682" cy="5670215"/>
          </a:xfrm>
          <a:custGeom>
            <a:avLst/>
            <a:gdLst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872846 w 4877237"/>
              <a:gd name="connsiteY6" fmla="*/ 5198795 h 5641553"/>
              <a:gd name="connsiteX7" fmla="*/ 3581829 w 4877237"/>
              <a:gd name="connsiteY7" fmla="*/ 5221985 h 5641553"/>
              <a:gd name="connsiteX8" fmla="*/ 3570634 w 4877237"/>
              <a:gd name="connsiteY8" fmla="*/ 5225757 h 5641553"/>
              <a:gd name="connsiteX9" fmla="*/ 3515258 w 4877237"/>
              <a:gd name="connsiteY9" fmla="*/ 5243754 h 5641553"/>
              <a:gd name="connsiteX10" fmla="*/ 3510127 w 4877237"/>
              <a:gd name="connsiteY10" fmla="*/ 5288400 h 5641553"/>
              <a:gd name="connsiteX11" fmla="*/ 3658238 w 4877237"/>
              <a:gd name="connsiteY11" fmla="*/ 5641549 h 5641553"/>
              <a:gd name="connsiteX12" fmla="*/ 2845674 w 4877237"/>
              <a:gd name="connsiteY12" fmla="*/ 5290843 h 5641553"/>
              <a:gd name="connsiteX13" fmla="*/ 2820308 w 4877237"/>
              <a:gd name="connsiteY13" fmla="*/ 5261823 h 5641553"/>
              <a:gd name="connsiteX14" fmla="*/ 2722542 w 4877237"/>
              <a:gd name="connsiteY14" fmla="*/ 5265294 h 5641553"/>
              <a:gd name="connsiteX15" fmla="*/ 1770504 w 4877237"/>
              <a:gd name="connsiteY15" fmla="*/ 5261011 h 5641553"/>
              <a:gd name="connsiteX16" fmla="*/ 815940 w 4877237"/>
              <a:gd name="connsiteY16" fmla="*/ 5009663 h 5641553"/>
              <a:gd name="connsiteX17" fmla="*/ 117267 w 4877237"/>
              <a:gd name="connsiteY17" fmla="*/ 3779919 h 5641553"/>
              <a:gd name="connsiteX18" fmla="*/ 1702 w 4877237"/>
              <a:gd name="connsiteY18" fmla="*/ 1784971 h 5641553"/>
              <a:gd name="connsiteX19" fmla="*/ 336804 w 4877237"/>
              <a:gd name="connsiteY19" fmla="*/ 369690 h 5641553"/>
              <a:gd name="connsiteX20" fmla="*/ 1687022 w 4877237"/>
              <a:gd name="connsiteY20" fmla="*/ 50 h 5641553"/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872846 w 4877237"/>
              <a:gd name="connsiteY6" fmla="*/ 5198795 h 5641553"/>
              <a:gd name="connsiteX7" fmla="*/ 3581829 w 4877237"/>
              <a:gd name="connsiteY7" fmla="*/ 5221985 h 5641553"/>
              <a:gd name="connsiteX8" fmla="*/ 3515258 w 4877237"/>
              <a:gd name="connsiteY8" fmla="*/ 5243754 h 5641553"/>
              <a:gd name="connsiteX9" fmla="*/ 3510127 w 4877237"/>
              <a:gd name="connsiteY9" fmla="*/ 5288400 h 5641553"/>
              <a:gd name="connsiteX10" fmla="*/ 3658238 w 4877237"/>
              <a:gd name="connsiteY10" fmla="*/ 5641549 h 5641553"/>
              <a:gd name="connsiteX11" fmla="*/ 2845674 w 4877237"/>
              <a:gd name="connsiteY11" fmla="*/ 5290843 h 5641553"/>
              <a:gd name="connsiteX12" fmla="*/ 2820308 w 4877237"/>
              <a:gd name="connsiteY12" fmla="*/ 5261823 h 5641553"/>
              <a:gd name="connsiteX13" fmla="*/ 2722542 w 4877237"/>
              <a:gd name="connsiteY13" fmla="*/ 5265294 h 5641553"/>
              <a:gd name="connsiteX14" fmla="*/ 1770504 w 4877237"/>
              <a:gd name="connsiteY14" fmla="*/ 5261011 h 5641553"/>
              <a:gd name="connsiteX15" fmla="*/ 815940 w 4877237"/>
              <a:gd name="connsiteY15" fmla="*/ 5009663 h 5641553"/>
              <a:gd name="connsiteX16" fmla="*/ 117267 w 4877237"/>
              <a:gd name="connsiteY16" fmla="*/ 3779919 h 5641553"/>
              <a:gd name="connsiteX17" fmla="*/ 1702 w 4877237"/>
              <a:gd name="connsiteY17" fmla="*/ 1784971 h 5641553"/>
              <a:gd name="connsiteX18" fmla="*/ 336804 w 4877237"/>
              <a:gd name="connsiteY18" fmla="*/ 369690 h 5641553"/>
              <a:gd name="connsiteX19" fmla="*/ 1687022 w 4877237"/>
              <a:gd name="connsiteY19" fmla="*/ 50 h 5641553"/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872846 w 4877237"/>
              <a:gd name="connsiteY6" fmla="*/ 5198795 h 5641553"/>
              <a:gd name="connsiteX7" fmla="*/ 3515258 w 4877237"/>
              <a:gd name="connsiteY7" fmla="*/ 5243754 h 5641553"/>
              <a:gd name="connsiteX8" fmla="*/ 3510127 w 4877237"/>
              <a:gd name="connsiteY8" fmla="*/ 5288400 h 5641553"/>
              <a:gd name="connsiteX9" fmla="*/ 3658238 w 4877237"/>
              <a:gd name="connsiteY9" fmla="*/ 5641549 h 5641553"/>
              <a:gd name="connsiteX10" fmla="*/ 2845674 w 4877237"/>
              <a:gd name="connsiteY10" fmla="*/ 5290843 h 5641553"/>
              <a:gd name="connsiteX11" fmla="*/ 2820308 w 4877237"/>
              <a:gd name="connsiteY11" fmla="*/ 5261823 h 5641553"/>
              <a:gd name="connsiteX12" fmla="*/ 2722542 w 4877237"/>
              <a:gd name="connsiteY12" fmla="*/ 5265294 h 5641553"/>
              <a:gd name="connsiteX13" fmla="*/ 1770504 w 4877237"/>
              <a:gd name="connsiteY13" fmla="*/ 5261011 h 5641553"/>
              <a:gd name="connsiteX14" fmla="*/ 815940 w 4877237"/>
              <a:gd name="connsiteY14" fmla="*/ 5009663 h 5641553"/>
              <a:gd name="connsiteX15" fmla="*/ 117267 w 4877237"/>
              <a:gd name="connsiteY15" fmla="*/ 3779919 h 5641553"/>
              <a:gd name="connsiteX16" fmla="*/ 1702 w 4877237"/>
              <a:gd name="connsiteY16" fmla="*/ 1784971 h 5641553"/>
              <a:gd name="connsiteX17" fmla="*/ 336804 w 4877237"/>
              <a:gd name="connsiteY17" fmla="*/ 369690 h 5641553"/>
              <a:gd name="connsiteX18" fmla="*/ 1687022 w 4877237"/>
              <a:gd name="connsiteY18" fmla="*/ 50 h 5641553"/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515258 w 4877237"/>
              <a:gd name="connsiteY6" fmla="*/ 5243754 h 5641553"/>
              <a:gd name="connsiteX7" fmla="*/ 3510127 w 4877237"/>
              <a:gd name="connsiteY7" fmla="*/ 5288400 h 5641553"/>
              <a:gd name="connsiteX8" fmla="*/ 3658238 w 4877237"/>
              <a:gd name="connsiteY8" fmla="*/ 5641549 h 5641553"/>
              <a:gd name="connsiteX9" fmla="*/ 2845674 w 4877237"/>
              <a:gd name="connsiteY9" fmla="*/ 5290843 h 5641553"/>
              <a:gd name="connsiteX10" fmla="*/ 2820308 w 4877237"/>
              <a:gd name="connsiteY10" fmla="*/ 5261823 h 5641553"/>
              <a:gd name="connsiteX11" fmla="*/ 2722542 w 4877237"/>
              <a:gd name="connsiteY11" fmla="*/ 5265294 h 5641553"/>
              <a:gd name="connsiteX12" fmla="*/ 1770504 w 4877237"/>
              <a:gd name="connsiteY12" fmla="*/ 5261011 h 5641553"/>
              <a:gd name="connsiteX13" fmla="*/ 815940 w 4877237"/>
              <a:gd name="connsiteY13" fmla="*/ 5009663 h 5641553"/>
              <a:gd name="connsiteX14" fmla="*/ 117267 w 4877237"/>
              <a:gd name="connsiteY14" fmla="*/ 3779919 h 5641553"/>
              <a:gd name="connsiteX15" fmla="*/ 1702 w 4877237"/>
              <a:gd name="connsiteY15" fmla="*/ 1784971 h 5641553"/>
              <a:gd name="connsiteX16" fmla="*/ 336804 w 4877237"/>
              <a:gd name="connsiteY16" fmla="*/ 369690 h 5641553"/>
              <a:gd name="connsiteX17" fmla="*/ 1687022 w 4877237"/>
              <a:gd name="connsiteY17" fmla="*/ 50 h 5641553"/>
              <a:gd name="connsiteX0" fmla="*/ 1687022 w 4884581"/>
              <a:gd name="connsiteY0" fmla="*/ 50 h 5641553"/>
              <a:gd name="connsiteX1" fmla="*/ 3319184 w 4884581"/>
              <a:gd name="connsiteY1" fmla="*/ 163045 h 5641553"/>
              <a:gd name="connsiteX2" fmla="*/ 4549251 w 4884581"/>
              <a:gd name="connsiteY2" fmla="*/ 744232 h 5641553"/>
              <a:gd name="connsiteX3" fmla="*/ 4808645 w 4884581"/>
              <a:gd name="connsiteY3" fmla="*/ 1661203 h 5641553"/>
              <a:gd name="connsiteX4" fmla="*/ 4731578 w 4884581"/>
              <a:gd name="connsiteY4" fmla="*/ 4102984 h 5641553"/>
              <a:gd name="connsiteX5" fmla="*/ 3928223 w 4884581"/>
              <a:gd name="connsiteY5" fmla="*/ 5181317 h 5641553"/>
              <a:gd name="connsiteX6" fmla="*/ 3515258 w 4884581"/>
              <a:gd name="connsiteY6" fmla="*/ 5243754 h 5641553"/>
              <a:gd name="connsiteX7" fmla="*/ 3510127 w 4884581"/>
              <a:gd name="connsiteY7" fmla="*/ 5288400 h 5641553"/>
              <a:gd name="connsiteX8" fmla="*/ 3658238 w 4884581"/>
              <a:gd name="connsiteY8" fmla="*/ 5641549 h 5641553"/>
              <a:gd name="connsiteX9" fmla="*/ 2845674 w 4884581"/>
              <a:gd name="connsiteY9" fmla="*/ 5290843 h 5641553"/>
              <a:gd name="connsiteX10" fmla="*/ 2820308 w 4884581"/>
              <a:gd name="connsiteY10" fmla="*/ 5261823 h 5641553"/>
              <a:gd name="connsiteX11" fmla="*/ 2722542 w 4884581"/>
              <a:gd name="connsiteY11" fmla="*/ 5265294 h 5641553"/>
              <a:gd name="connsiteX12" fmla="*/ 1770504 w 4884581"/>
              <a:gd name="connsiteY12" fmla="*/ 5261011 h 5641553"/>
              <a:gd name="connsiteX13" fmla="*/ 815940 w 4884581"/>
              <a:gd name="connsiteY13" fmla="*/ 5009663 h 5641553"/>
              <a:gd name="connsiteX14" fmla="*/ 117267 w 4884581"/>
              <a:gd name="connsiteY14" fmla="*/ 3779919 h 5641553"/>
              <a:gd name="connsiteX15" fmla="*/ 1702 w 4884581"/>
              <a:gd name="connsiteY15" fmla="*/ 1784971 h 5641553"/>
              <a:gd name="connsiteX16" fmla="*/ 336804 w 4884581"/>
              <a:gd name="connsiteY16" fmla="*/ 369690 h 5641553"/>
              <a:gd name="connsiteX17" fmla="*/ 1687022 w 4884581"/>
              <a:gd name="connsiteY17" fmla="*/ 50 h 5641553"/>
              <a:gd name="connsiteX0" fmla="*/ 1687201 w 4884760"/>
              <a:gd name="connsiteY0" fmla="*/ 12790 h 5654293"/>
              <a:gd name="connsiteX1" fmla="*/ 3319363 w 4884760"/>
              <a:gd name="connsiteY1" fmla="*/ 175785 h 5654293"/>
              <a:gd name="connsiteX2" fmla="*/ 4549430 w 4884760"/>
              <a:gd name="connsiteY2" fmla="*/ 756972 h 5654293"/>
              <a:gd name="connsiteX3" fmla="*/ 4808824 w 4884760"/>
              <a:gd name="connsiteY3" fmla="*/ 1673943 h 5654293"/>
              <a:gd name="connsiteX4" fmla="*/ 4731757 w 4884760"/>
              <a:gd name="connsiteY4" fmla="*/ 4115724 h 5654293"/>
              <a:gd name="connsiteX5" fmla="*/ 3928402 w 4884760"/>
              <a:gd name="connsiteY5" fmla="*/ 5194057 h 5654293"/>
              <a:gd name="connsiteX6" fmla="*/ 3515437 w 4884760"/>
              <a:gd name="connsiteY6" fmla="*/ 5256494 h 5654293"/>
              <a:gd name="connsiteX7" fmla="*/ 3510306 w 4884760"/>
              <a:gd name="connsiteY7" fmla="*/ 5301140 h 5654293"/>
              <a:gd name="connsiteX8" fmla="*/ 3658417 w 4884760"/>
              <a:gd name="connsiteY8" fmla="*/ 5654289 h 5654293"/>
              <a:gd name="connsiteX9" fmla="*/ 2845853 w 4884760"/>
              <a:gd name="connsiteY9" fmla="*/ 5303583 h 5654293"/>
              <a:gd name="connsiteX10" fmla="*/ 2820487 w 4884760"/>
              <a:gd name="connsiteY10" fmla="*/ 5274563 h 5654293"/>
              <a:gd name="connsiteX11" fmla="*/ 2722721 w 4884760"/>
              <a:gd name="connsiteY11" fmla="*/ 5278034 h 5654293"/>
              <a:gd name="connsiteX12" fmla="*/ 1770683 w 4884760"/>
              <a:gd name="connsiteY12" fmla="*/ 5273751 h 5654293"/>
              <a:gd name="connsiteX13" fmla="*/ 816119 w 4884760"/>
              <a:gd name="connsiteY13" fmla="*/ 5022403 h 5654293"/>
              <a:gd name="connsiteX14" fmla="*/ 117446 w 4884760"/>
              <a:gd name="connsiteY14" fmla="*/ 3792659 h 5654293"/>
              <a:gd name="connsiteX15" fmla="*/ 1881 w 4884760"/>
              <a:gd name="connsiteY15" fmla="*/ 1797711 h 5654293"/>
              <a:gd name="connsiteX16" fmla="*/ 312225 w 4884760"/>
              <a:gd name="connsiteY16" fmla="*/ 520975 h 5654293"/>
              <a:gd name="connsiteX17" fmla="*/ 1687201 w 4884760"/>
              <a:gd name="connsiteY17" fmla="*/ 12790 h 5654293"/>
              <a:gd name="connsiteX0" fmla="*/ 1687201 w 4884760"/>
              <a:gd name="connsiteY0" fmla="*/ 18786 h 5660289"/>
              <a:gd name="connsiteX1" fmla="*/ 3319363 w 4884760"/>
              <a:gd name="connsiteY1" fmla="*/ 140218 h 5660289"/>
              <a:gd name="connsiteX2" fmla="*/ 4549430 w 4884760"/>
              <a:gd name="connsiteY2" fmla="*/ 762968 h 5660289"/>
              <a:gd name="connsiteX3" fmla="*/ 4808824 w 4884760"/>
              <a:gd name="connsiteY3" fmla="*/ 1679939 h 5660289"/>
              <a:gd name="connsiteX4" fmla="*/ 4731757 w 4884760"/>
              <a:gd name="connsiteY4" fmla="*/ 4121720 h 5660289"/>
              <a:gd name="connsiteX5" fmla="*/ 3928402 w 4884760"/>
              <a:gd name="connsiteY5" fmla="*/ 5200053 h 5660289"/>
              <a:gd name="connsiteX6" fmla="*/ 3515437 w 4884760"/>
              <a:gd name="connsiteY6" fmla="*/ 5262490 h 5660289"/>
              <a:gd name="connsiteX7" fmla="*/ 3510306 w 4884760"/>
              <a:gd name="connsiteY7" fmla="*/ 5307136 h 5660289"/>
              <a:gd name="connsiteX8" fmla="*/ 3658417 w 4884760"/>
              <a:gd name="connsiteY8" fmla="*/ 5660285 h 5660289"/>
              <a:gd name="connsiteX9" fmla="*/ 2845853 w 4884760"/>
              <a:gd name="connsiteY9" fmla="*/ 5309579 h 5660289"/>
              <a:gd name="connsiteX10" fmla="*/ 2820487 w 4884760"/>
              <a:gd name="connsiteY10" fmla="*/ 5280559 h 5660289"/>
              <a:gd name="connsiteX11" fmla="*/ 2722721 w 4884760"/>
              <a:gd name="connsiteY11" fmla="*/ 5284030 h 5660289"/>
              <a:gd name="connsiteX12" fmla="*/ 1770683 w 4884760"/>
              <a:gd name="connsiteY12" fmla="*/ 5279747 h 5660289"/>
              <a:gd name="connsiteX13" fmla="*/ 816119 w 4884760"/>
              <a:gd name="connsiteY13" fmla="*/ 5028399 h 5660289"/>
              <a:gd name="connsiteX14" fmla="*/ 117446 w 4884760"/>
              <a:gd name="connsiteY14" fmla="*/ 3798655 h 5660289"/>
              <a:gd name="connsiteX15" fmla="*/ 1881 w 4884760"/>
              <a:gd name="connsiteY15" fmla="*/ 1803707 h 5660289"/>
              <a:gd name="connsiteX16" fmla="*/ 312225 w 4884760"/>
              <a:gd name="connsiteY16" fmla="*/ 526971 h 5660289"/>
              <a:gd name="connsiteX17" fmla="*/ 1687201 w 4884760"/>
              <a:gd name="connsiteY17" fmla="*/ 18786 h 5660289"/>
              <a:gd name="connsiteX0" fmla="*/ 1687201 w 4884760"/>
              <a:gd name="connsiteY0" fmla="*/ 27023 h 5668526"/>
              <a:gd name="connsiteX1" fmla="*/ 3319363 w 4884760"/>
              <a:gd name="connsiteY1" fmla="*/ 148455 h 5668526"/>
              <a:gd name="connsiteX2" fmla="*/ 4537051 w 4884760"/>
              <a:gd name="connsiteY2" fmla="*/ 812768 h 5668526"/>
              <a:gd name="connsiteX3" fmla="*/ 4808824 w 4884760"/>
              <a:gd name="connsiteY3" fmla="*/ 1688176 h 5668526"/>
              <a:gd name="connsiteX4" fmla="*/ 4731757 w 4884760"/>
              <a:gd name="connsiteY4" fmla="*/ 4129957 h 5668526"/>
              <a:gd name="connsiteX5" fmla="*/ 3928402 w 4884760"/>
              <a:gd name="connsiteY5" fmla="*/ 5208290 h 5668526"/>
              <a:gd name="connsiteX6" fmla="*/ 3515437 w 4884760"/>
              <a:gd name="connsiteY6" fmla="*/ 5270727 h 5668526"/>
              <a:gd name="connsiteX7" fmla="*/ 3510306 w 4884760"/>
              <a:gd name="connsiteY7" fmla="*/ 5315373 h 5668526"/>
              <a:gd name="connsiteX8" fmla="*/ 3658417 w 4884760"/>
              <a:gd name="connsiteY8" fmla="*/ 5668522 h 5668526"/>
              <a:gd name="connsiteX9" fmla="*/ 2845853 w 4884760"/>
              <a:gd name="connsiteY9" fmla="*/ 5317816 h 5668526"/>
              <a:gd name="connsiteX10" fmla="*/ 2820487 w 4884760"/>
              <a:gd name="connsiteY10" fmla="*/ 5288796 h 5668526"/>
              <a:gd name="connsiteX11" fmla="*/ 2722721 w 4884760"/>
              <a:gd name="connsiteY11" fmla="*/ 5292267 h 5668526"/>
              <a:gd name="connsiteX12" fmla="*/ 1770683 w 4884760"/>
              <a:gd name="connsiteY12" fmla="*/ 5287984 h 5668526"/>
              <a:gd name="connsiteX13" fmla="*/ 816119 w 4884760"/>
              <a:gd name="connsiteY13" fmla="*/ 5036636 h 5668526"/>
              <a:gd name="connsiteX14" fmla="*/ 117446 w 4884760"/>
              <a:gd name="connsiteY14" fmla="*/ 3806892 h 5668526"/>
              <a:gd name="connsiteX15" fmla="*/ 1881 w 4884760"/>
              <a:gd name="connsiteY15" fmla="*/ 1811944 h 5668526"/>
              <a:gd name="connsiteX16" fmla="*/ 312225 w 4884760"/>
              <a:gd name="connsiteY16" fmla="*/ 535208 h 5668526"/>
              <a:gd name="connsiteX17" fmla="*/ 1687201 w 4884760"/>
              <a:gd name="connsiteY17" fmla="*/ 27023 h 5668526"/>
              <a:gd name="connsiteX0" fmla="*/ 1687201 w 4884760"/>
              <a:gd name="connsiteY0" fmla="*/ 27023 h 5668526"/>
              <a:gd name="connsiteX1" fmla="*/ 3319363 w 4884760"/>
              <a:gd name="connsiteY1" fmla="*/ 148455 h 5668526"/>
              <a:gd name="connsiteX2" fmla="*/ 4537051 w 4884760"/>
              <a:gd name="connsiteY2" fmla="*/ 812768 h 5668526"/>
              <a:gd name="connsiteX3" fmla="*/ 4808824 w 4884760"/>
              <a:gd name="connsiteY3" fmla="*/ 1688176 h 5668526"/>
              <a:gd name="connsiteX4" fmla="*/ 4731757 w 4884760"/>
              <a:gd name="connsiteY4" fmla="*/ 4129957 h 5668526"/>
              <a:gd name="connsiteX5" fmla="*/ 3928402 w 4884760"/>
              <a:gd name="connsiteY5" fmla="*/ 5208290 h 5668526"/>
              <a:gd name="connsiteX6" fmla="*/ 3515437 w 4884760"/>
              <a:gd name="connsiteY6" fmla="*/ 5270727 h 5668526"/>
              <a:gd name="connsiteX7" fmla="*/ 3510306 w 4884760"/>
              <a:gd name="connsiteY7" fmla="*/ 5315373 h 5668526"/>
              <a:gd name="connsiteX8" fmla="*/ 3658417 w 4884760"/>
              <a:gd name="connsiteY8" fmla="*/ 5668522 h 5668526"/>
              <a:gd name="connsiteX9" fmla="*/ 2845853 w 4884760"/>
              <a:gd name="connsiteY9" fmla="*/ 5317816 h 5668526"/>
              <a:gd name="connsiteX10" fmla="*/ 2820487 w 4884760"/>
              <a:gd name="connsiteY10" fmla="*/ 5288796 h 5668526"/>
              <a:gd name="connsiteX11" fmla="*/ 2722721 w 4884760"/>
              <a:gd name="connsiteY11" fmla="*/ 5292267 h 5668526"/>
              <a:gd name="connsiteX12" fmla="*/ 1770683 w 4884760"/>
              <a:gd name="connsiteY12" fmla="*/ 5287984 h 5668526"/>
              <a:gd name="connsiteX13" fmla="*/ 816119 w 4884760"/>
              <a:gd name="connsiteY13" fmla="*/ 5036636 h 5668526"/>
              <a:gd name="connsiteX14" fmla="*/ 117446 w 4884760"/>
              <a:gd name="connsiteY14" fmla="*/ 3806892 h 5668526"/>
              <a:gd name="connsiteX15" fmla="*/ 1881 w 4884760"/>
              <a:gd name="connsiteY15" fmla="*/ 1811944 h 5668526"/>
              <a:gd name="connsiteX16" fmla="*/ 312225 w 4884760"/>
              <a:gd name="connsiteY16" fmla="*/ 535208 h 5668526"/>
              <a:gd name="connsiteX17" fmla="*/ 1687201 w 4884760"/>
              <a:gd name="connsiteY17" fmla="*/ 27023 h 5668526"/>
              <a:gd name="connsiteX0" fmla="*/ 1687201 w 4885870"/>
              <a:gd name="connsiteY0" fmla="*/ 27023 h 5668526"/>
              <a:gd name="connsiteX1" fmla="*/ 3319363 w 4885870"/>
              <a:gd name="connsiteY1" fmla="*/ 148455 h 5668526"/>
              <a:gd name="connsiteX2" fmla="*/ 4537051 w 4885870"/>
              <a:gd name="connsiteY2" fmla="*/ 812768 h 5668526"/>
              <a:gd name="connsiteX3" fmla="*/ 4808824 w 4885870"/>
              <a:gd name="connsiteY3" fmla="*/ 1688176 h 5668526"/>
              <a:gd name="connsiteX4" fmla="*/ 4731757 w 4885870"/>
              <a:gd name="connsiteY4" fmla="*/ 4129957 h 5668526"/>
              <a:gd name="connsiteX5" fmla="*/ 3903644 w 4885870"/>
              <a:gd name="connsiteY5" fmla="*/ 5111308 h 5668526"/>
              <a:gd name="connsiteX6" fmla="*/ 3515437 w 4885870"/>
              <a:gd name="connsiteY6" fmla="*/ 5270727 h 5668526"/>
              <a:gd name="connsiteX7" fmla="*/ 3510306 w 4885870"/>
              <a:gd name="connsiteY7" fmla="*/ 5315373 h 5668526"/>
              <a:gd name="connsiteX8" fmla="*/ 3658417 w 4885870"/>
              <a:gd name="connsiteY8" fmla="*/ 5668522 h 5668526"/>
              <a:gd name="connsiteX9" fmla="*/ 2845853 w 4885870"/>
              <a:gd name="connsiteY9" fmla="*/ 5317816 h 5668526"/>
              <a:gd name="connsiteX10" fmla="*/ 2820487 w 4885870"/>
              <a:gd name="connsiteY10" fmla="*/ 5288796 h 5668526"/>
              <a:gd name="connsiteX11" fmla="*/ 2722721 w 4885870"/>
              <a:gd name="connsiteY11" fmla="*/ 5292267 h 5668526"/>
              <a:gd name="connsiteX12" fmla="*/ 1770683 w 4885870"/>
              <a:gd name="connsiteY12" fmla="*/ 5287984 h 5668526"/>
              <a:gd name="connsiteX13" fmla="*/ 816119 w 4885870"/>
              <a:gd name="connsiteY13" fmla="*/ 5036636 h 5668526"/>
              <a:gd name="connsiteX14" fmla="*/ 117446 w 4885870"/>
              <a:gd name="connsiteY14" fmla="*/ 3806892 h 5668526"/>
              <a:gd name="connsiteX15" fmla="*/ 1881 w 4885870"/>
              <a:gd name="connsiteY15" fmla="*/ 1811944 h 5668526"/>
              <a:gd name="connsiteX16" fmla="*/ 312225 w 4885870"/>
              <a:gd name="connsiteY16" fmla="*/ 535208 h 5668526"/>
              <a:gd name="connsiteX17" fmla="*/ 1687201 w 4885870"/>
              <a:gd name="connsiteY17" fmla="*/ 27023 h 5668526"/>
              <a:gd name="connsiteX0" fmla="*/ 1687201 w 4885870"/>
              <a:gd name="connsiteY0" fmla="*/ 27023 h 5668526"/>
              <a:gd name="connsiteX1" fmla="*/ 3319363 w 4885870"/>
              <a:gd name="connsiteY1" fmla="*/ 148455 h 5668526"/>
              <a:gd name="connsiteX2" fmla="*/ 4537051 w 4885870"/>
              <a:gd name="connsiteY2" fmla="*/ 812768 h 5668526"/>
              <a:gd name="connsiteX3" fmla="*/ 4808824 w 4885870"/>
              <a:gd name="connsiteY3" fmla="*/ 1688176 h 5668526"/>
              <a:gd name="connsiteX4" fmla="*/ 4731757 w 4885870"/>
              <a:gd name="connsiteY4" fmla="*/ 4129957 h 5668526"/>
              <a:gd name="connsiteX5" fmla="*/ 3903644 w 4885870"/>
              <a:gd name="connsiteY5" fmla="*/ 5111308 h 5668526"/>
              <a:gd name="connsiteX6" fmla="*/ 3515437 w 4885870"/>
              <a:gd name="connsiteY6" fmla="*/ 5270727 h 5668526"/>
              <a:gd name="connsiteX7" fmla="*/ 3510306 w 4885870"/>
              <a:gd name="connsiteY7" fmla="*/ 5315373 h 5668526"/>
              <a:gd name="connsiteX8" fmla="*/ 3658417 w 4885870"/>
              <a:gd name="connsiteY8" fmla="*/ 5668522 h 5668526"/>
              <a:gd name="connsiteX9" fmla="*/ 2845853 w 4885870"/>
              <a:gd name="connsiteY9" fmla="*/ 5317816 h 5668526"/>
              <a:gd name="connsiteX10" fmla="*/ 2820487 w 4885870"/>
              <a:gd name="connsiteY10" fmla="*/ 5288796 h 5668526"/>
              <a:gd name="connsiteX11" fmla="*/ 2722721 w 4885870"/>
              <a:gd name="connsiteY11" fmla="*/ 5292267 h 5668526"/>
              <a:gd name="connsiteX12" fmla="*/ 1770683 w 4885870"/>
              <a:gd name="connsiteY12" fmla="*/ 5287984 h 5668526"/>
              <a:gd name="connsiteX13" fmla="*/ 816119 w 4885870"/>
              <a:gd name="connsiteY13" fmla="*/ 5036636 h 5668526"/>
              <a:gd name="connsiteX14" fmla="*/ 117446 w 4885870"/>
              <a:gd name="connsiteY14" fmla="*/ 3806892 h 5668526"/>
              <a:gd name="connsiteX15" fmla="*/ 1881 w 4885870"/>
              <a:gd name="connsiteY15" fmla="*/ 1811944 h 5668526"/>
              <a:gd name="connsiteX16" fmla="*/ 312225 w 4885870"/>
              <a:gd name="connsiteY16" fmla="*/ 535208 h 5668526"/>
              <a:gd name="connsiteX17" fmla="*/ 1687201 w 4885870"/>
              <a:gd name="connsiteY17" fmla="*/ 27023 h 5668526"/>
              <a:gd name="connsiteX0" fmla="*/ 1687201 w 4885870"/>
              <a:gd name="connsiteY0" fmla="*/ 27023 h 5668526"/>
              <a:gd name="connsiteX1" fmla="*/ 3319363 w 4885870"/>
              <a:gd name="connsiteY1" fmla="*/ 148455 h 5668526"/>
              <a:gd name="connsiteX2" fmla="*/ 4537051 w 4885870"/>
              <a:gd name="connsiteY2" fmla="*/ 812768 h 5668526"/>
              <a:gd name="connsiteX3" fmla="*/ 4808824 w 4885870"/>
              <a:gd name="connsiteY3" fmla="*/ 1688176 h 5668526"/>
              <a:gd name="connsiteX4" fmla="*/ 4731757 w 4885870"/>
              <a:gd name="connsiteY4" fmla="*/ 4129957 h 5668526"/>
              <a:gd name="connsiteX5" fmla="*/ 3903644 w 4885870"/>
              <a:gd name="connsiteY5" fmla="*/ 5111308 h 5668526"/>
              <a:gd name="connsiteX6" fmla="*/ 3515437 w 4885870"/>
              <a:gd name="connsiteY6" fmla="*/ 5270727 h 5668526"/>
              <a:gd name="connsiteX7" fmla="*/ 3510306 w 4885870"/>
              <a:gd name="connsiteY7" fmla="*/ 5315373 h 5668526"/>
              <a:gd name="connsiteX8" fmla="*/ 3658417 w 4885870"/>
              <a:gd name="connsiteY8" fmla="*/ 5668522 h 5668526"/>
              <a:gd name="connsiteX9" fmla="*/ 2845853 w 4885870"/>
              <a:gd name="connsiteY9" fmla="*/ 5317816 h 5668526"/>
              <a:gd name="connsiteX10" fmla="*/ 2820487 w 4885870"/>
              <a:gd name="connsiteY10" fmla="*/ 5288796 h 5668526"/>
              <a:gd name="connsiteX11" fmla="*/ 1770683 w 4885870"/>
              <a:gd name="connsiteY11" fmla="*/ 5287984 h 5668526"/>
              <a:gd name="connsiteX12" fmla="*/ 816119 w 4885870"/>
              <a:gd name="connsiteY12" fmla="*/ 5036636 h 5668526"/>
              <a:gd name="connsiteX13" fmla="*/ 117446 w 4885870"/>
              <a:gd name="connsiteY13" fmla="*/ 3806892 h 5668526"/>
              <a:gd name="connsiteX14" fmla="*/ 1881 w 4885870"/>
              <a:gd name="connsiteY14" fmla="*/ 1811944 h 5668526"/>
              <a:gd name="connsiteX15" fmla="*/ 312225 w 4885870"/>
              <a:gd name="connsiteY15" fmla="*/ 535208 h 5668526"/>
              <a:gd name="connsiteX16" fmla="*/ 1687201 w 4885870"/>
              <a:gd name="connsiteY16" fmla="*/ 27023 h 5668526"/>
              <a:gd name="connsiteX0" fmla="*/ 1687201 w 4885870"/>
              <a:gd name="connsiteY0" fmla="*/ 27023 h 5668526"/>
              <a:gd name="connsiteX1" fmla="*/ 3319363 w 4885870"/>
              <a:gd name="connsiteY1" fmla="*/ 148455 h 5668526"/>
              <a:gd name="connsiteX2" fmla="*/ 4537051 w 4885870"/>
              <a:gd name="connsiteY2" fmla="*/ 812768 h 5668526"/>
              <a:gd name="connsiteX3" fmla="*/ 4808824 w 4885870"/>
              <a:gd name="connsiteY3" fmla="*/ 1688176 h 5668526"/>
              <a:gd name="connsiteX4" fmla="*/ 4731757 w 4885870"/>
              <a:gd name="connsiteY4" fmla="*/ 4129957 h 5668526"/>
              <a:gd name="connsiteX5" fmla="*/ 3903644 w 4885870"/>
              <a:gd name="connsiteY5" fmla="*/ 5111308 h 5668526"/>
              <a:gd name="connsiteX6" fmla="*/ 3515437 w 4885870"/>
              <a:gd name="connsiteY6" fmla="*/ 5270727 h 5668526"/>
              <a:gd name="connsiteX7" fmla="*/ 3510306 w 4885870"/>
              <a:gd name="connsiteY7" fmla="*/ 5315373 h 5668526"/>
              <a:gd name="connsiteX8" fmla="*/ 3658417 w 4885870"/>
              <a:gd name="connsiteY8" fmla="*/ 5668522 h 5668526"/>
              <a:gd name="connsiteX9" fmla="*/ 2845853 w 4885870"/>
              <a:gd name="connsiteY9" fmla="*/ 5317816 h 5668526"/>
              <a:gd name="connsiteX10" fmla="*/ 2622421 w 4885870"/>
              <a:gd name="connsiteY10" fmla="*/ 5316505 h 5668526"/>
              <a:gd name="connsiteX11" fmla="*/ 1770683 w 4885870"/>
              <a:gd name="connsiteY11" fmla="*/ 5287984 h 5668526"/>
              <a:gd name="connsiteX12" fmla="*/ 816119 w 4885870"/>
              <a:gd name="connsiteY12" fmla="*/ 5036636 h 5668526"/>
              <a:gd name="connsiteX13" fmla="*/ 117446 w 4885870"/>
              <a:gd name="connsiteY13" fmla="*/ 3806892 h 5668526"/>
              <a:gd name="connsiteX14" fmla="*/ 1881 w 4885870"/>
              <a:gd name="connsiteY14" fmla="*/ 1811944 h 5668526"/>
              <a:gd name="connsiteX15" fmla="*/ 312225 w 4885870"/>
              <a:gd name="connsiteY15" fmla="*/ 535208 h 5668526"/>
              <a:gd name="connsiteX16" fmla="*/ 1687201 w 4885870"/>
              <a:gd name="connsiteY16" fmla="*/ 27023 h 5668526"/>
              <a:gd name="connsiteX0" fmla="*/ 1687201 w 4885870"/>
              <a:gd name="connsiteY0" fmla="*/ 27023 h 5626964"/>
              <a:gd name="connsiteX1" fmla="*/ 3319363 w 4885870"/>
              <a:gd name="connsiteY1" fmla="*/ 148455 h 5626964"/>
              <a:gd name="connsiteX2" fmla="*/ 4537051 w 4885870"/>
              <a:gd name="connsiteY2" fmla="*/ 812768 h 5626964"/>
              <a:gd name="connsiteX3" fmla="*/ 4808824 w 4885870"/>
              <a:gd name="connsiteY3" fmla="*/ 1688176 h 5626964"/>
              <a:gd name="connsiteX4" fmla="*/ 4731757 w 4885870"/>
              <a:gd name="connsiteY4" fmla="*/ 4129957 h 5626964"/>
              <a:gd name="connsiteX5" fmla="*/ 3903644 w 4885870"/>
              <a:gd name="connsiteY5" fmla="*/ 5111308 h 5626964"/>
              <a:gd name="connsiteX6" fmla="*/ 3515437 w 4885870"/>
              <a:gd name="connsiteY6" fmla="*/ 5270727 h 5626964"/>
              <a:gd name="connsiteX7" fmla="*/ 3510306 w 4885870"/>
              <a:gd name="connsiteY7" fmla="*/ 5315373 h 5626964"/>
              <a:gd name="connsiteX8" fmla="*/ 3670796 w 4885870"/>
              <a:gd name="connsiteY8" fmla="*/ 5626958 h 5626964"/>
              <a:gd name="connsiteX9" fmla="*/ 2845853 w 4885870"/>
              <a:gd name="connsiteY9" fmla="*/ 5317816 h 5626964"/>
              <a:gd name="connsiteX10" fmla="*/ 2622421 w 4885870"/>
              <a:gd name="connsiteY10" fmla="*/ 5316505 h 5626964"/>
              <a:gd name="connsiteX11" fmla="*/ 1770683 w 4885870"/>
              <a:gd name="connsiteY11" fmla="*/ 5287984 h 5626964"/>
              <a:gd name="connsiteX12" fmla="*/ 816119 w 4885870"/>
              <a:gd name="connsiteY12" fmla="*/ 5036636 h 5626964"/>
              <a:gd name="connsiteX13" fmla="*/ 117446 w 4885870"/>
              <a:gd name="connsiteY13" fmla="*/ 3806892 h 5626964"/>
              <a:gd name="connsiteX14" fmla="*/ 1881 w 4885870"/>
              <a:gd name="connsiteY14" fmla="*/ 1811944 h 5626964"/>
              <a:gd name="connsiteX15" fmla="*/ 312225 w 4885870"/>
              <a:gd name="connsiteY15" fmla="*/ 535208 h 5626964"/>
              <a:gd name="connsiteX16" fmla="*/ 1687201 w 4885870"/>
              <a:gd name="connsiteY16" fmla="*/ 27023 h 5626964"/>
              <a:gd name="connsiteX0" fmla="*/ 1687201 w 4905362"/>
              <a:gd name="connsiteY0" fmla="*/ 27023 h 5626964"/>
              <a:gd name="connsiteX1" fmla="*/ 3319363 w 4905362"/>
              <a:gd name="connsiteY1" fmla="*/ 148455 h 5626964"/>
              <a:gd name="connsiteX2" fmla="*/ 4537051 w 4905362"/>
              <a:gd name="connsiteY2" fmla="*/ 812768 h 5626964"/>
              <a:gd name="connsiteX3" fmla="*/ 4808824 w 4905362"/>
              <a:gd name="connsiteY3" fmla="*/ 1688176 h 5626964"/>
              <a:gd name="connsiteX4" fmla="*/ 4731757 w 4905362"/>
              <a:gd name="connsiteY4" fmla="*/ 4129957 h 5626964"/>
              <a:gd name="connsiteX5" fmla="*/ 3515437 w 4905362"/>
              <a:gd name="connsiteY5" fmla="*/ 5270727 h 5626964"/>
              <a:gd name="connsiteX6" fmla="*/ 3510306 w 4905362"/>
              <a:gd name="connsiteY6" fmla="*/ 5315373 h 5626964"/>
              <a:gd name="connsiteX7" fmla="*/ 3670796 w 4905362"/>
              <a:gd name="connsiteY7" fmla="*/ 5626958 h 5626964"/>
              <a:gd name="connsiteX8" fmla="*/ 2845853 w 4905362"/>
              <a:gd name="connsiteY8" fmla="*/ 5317816 h 5626964"/>
              <a:gd name="connsiteX9" fmla="*/ 2622421 w 4905362"/>
              <a:gd name="connsiteY9" fmla="*/ 5316505 h 5626964"/>
              <a:gd name="connsiteX10" fmla="*/ 1770683 w 4905362"/>
              <a:gd name="connsiteY10" fmla="*/ 5287984 h 5626964"/>
              <a:gd name="connsiteX11" fmla="*/ 816119 w 4905362"/>
              <a:gd name="connsiteY11" fmla="*/ 5036636 h 5626964"/>
              <a:gd name="connsiteX12" fmla="*/ 117446 w 4905362"/>
              <a:gd name="connsiteY12" fmla="*/ 3806892 h 5626964"/>
              <a:gd name="connsiteX13" fmla="*/ 1881 w 4905362"/>
              <a:gd name="connsiteY13" fmla="*/ 1811944 h 5626964"/>
              <a:gd name="connsiteX14" fmla="*/ 312225 w 4905362"/>
              <a:gd name="connsiteY14" fmla="*/ 535208 h 5626964"/>
              <a:gd name="connsiteX15" fmla="*/ 1687201 w 4905362"/>
              <a:gd name="connsiteY15" fmla="*/ 27023 h 5626964"/>
              <a:gd name="connsiteX0" fmla="*/ 1687201 w 4899257"/>
              <a:gd name="connsiteY0" fmla="*/ 27023 h 5626964"/>
              <a:gd name="connsiteX1" fmla="*/ 3319363 w 4899257"/>
              <a:gd name="connsiteY1" fmla="*/ 148455 h 5626964"/>
              <a:gd name="connsiteX2" fmla="*/ 4537051 w 4899257"/>
              <a:gd name="connsiteY2" fmla="*/ 812768 h 5626964"/>
              <a:gd name="connsiteX3" fmla="*/ 4808824 w 4899257"/>
              <a:gd name="connsiteY3" fmla="*/ 1688176 h 5626964"/>
              <a:gd name="connsiteX4" fmla="*/ 4731757 w 4899257"/>
              <a:gd name="connsiteY4" fmla="*/ 4129957 h 5626964"/>
              <a:gd name="connsiteX5" fmla="*/ 3629440 w 4899257"/>
              <a:gd name="connsiteY5" fmla="*/ 5234272 h 5626964"/>
              <a:gd name="connsiteX6" fmla="*/ 3510306 w 4899257"/>
              <a:gd name="connsiteY6" fmla="*/ 5315373 h 5626964"/>
              <a:gd name="connsiteX7" fmla="*/ 3670796 w 4899257"/>
              <a:gd name="connsiteY7" fmla="*/ 5626958 h 5626964"/>
              <a:gd name="connsiteX8" fmla="*/ 2845853 w 4899257"/>
              <a:gd name="connsiteY8" fmla="*/ 5317816 h 5626964"/>
              <a:gd name="connsiteX9" fmla="*/ 2622421 w 4899257"/>
              <a:gd name="connsiteY9" fmla="*/ 5316505 h 5626964"/>
              <a:gd name="connsiteX10" fmla="*/ 1770683 w 4899257"/>
              <a:gd name="connsiteY10" fmla="*/ 5287984 h 5626964"/>
              <a:gd name="connsiteX11" fmla="*/ 816119 w 4899257"/>
              <a:gd name="connsiteY11" fmla="*/ 5036636 h 5626964"/>
              <a:gd name="connsiteX12" fmla="*/ 117446 w 4899257"/>
              <a:gd name="connsiteY12" fmla="*/ 3806892 h 5626964"/>
              <a:gd name="connsiteX13" fmla="*/ 1881 w 4899257"/>
              <a:gd name="connsiteY13" fmla="*/ 1811944 h 5626964"/>
              <a:gd name="connsiteX14" fmla="*/ 312225 w 4899257"/>
              <a:gd name="connsiteY14" fmla="*/ 535208 h 5626964"/>
              <a:gd name="connsiteX15" fmla="*/ 1687201 w 4899257"/>
              <a:gd name="connsiteY15" fmla="*/ 27023 h 5626964"/>
              <a:gd name="connsiteX0" fmla="*/ 1687201 w 4899257"/>
              <a:gd name="connsiteY0" fmla="*/ 27023 h 5626964"/>
              <a:gd name="connsiteX1" fmla="*/ 3319363 w 4899257"/>
              <a:gd name="connsiteY1" fmla="*/ 148455 h 5626964"/>
              <a:gd name="connsiteX2" fmla="*/ 4537051 w 4899257"/>
              <a:gd name="connsiteY2" fmla="*/ 812768 h 5626964"/>
              <a:gd name="connsiteX3" fmla="*/ 4808824 w 4899257"/>
              <a:gd name="connsiteY3" fmla="*/ 1688176 h 5626964"/>
              <a:gd name="connsiteX4" fmla="*/ 4731757 w 4899257"/>
              <a:gd name="connsiteY4" fmla="*/ 4129957 h 5626964"/>
              <a:gd name="connsiteX5" fmla="*/ 3629440 w 4899257"/>
              <a:gd name="connsiteY5" fmla="*/ 5234272 h 5626964"/>
              <a:gd name="connsiteX6" fmla="*/ 3510306 w 4899257"/>
              <a:gd name="connsiteY6" fmla="*/ 5315373 h 5626964"/>
              <a:gd name="connsiteX7" fmla="*/ 3670796 w 4899257"/>
              <a:gd name="connsiteY7" fmla="*/ 5626958 h 5626964"/>
              <a:gd name="connsiteX8" fmla="*/ 2845853 w 4899257"/>
              <a:gd name="connsiteY8" fmla="*/ 5317816 h 5626964"/>
              <a:gd name="connsiteX9" fmla="*/ 2622421 w 4899257"/>
              <a:gd name="connsiteY9" fmla="*/ 5316505 h 5626964"/>
              <a:gd name="connsiteX10" fmla="*/ 1770683 w 4899257"/>
              <a:gd name="connsiteY10" fmla="*/ 5287984 h 5626964"/>
              <a:gd name="connsiteX11" fmla="*/ 816119 w 4899257"/>
              <a:gd name="connsiteY11" fmla="*/ 5036636 h 5626964"/>
              <a:gd name="connsiteX12" fmla="*/ 117446 w 4899257"/>
              <a:gd name="connsiteY12" fmla="*/ 3806892 h 5626964"/>
              <a:gd name="connsiteX13" fmla="*/ 1881 w 4899257"/>
              <a:gd name="connsiteY13" fmla="*/ 1811944 h 5626964"/>
              <a:gd name="connsiteX14" fmla="*/ 312225 w 4899257"/>
              <a:gd name="connsiteY14" fmla="*/ 535208 h 5626964"/>
              <a:gd name="connsiteX15" fmla="*/ 1687201 w 4899257"/>
              <a:gd name="connsiteY15" fmla="*/ 27023 h 5626964"/>
              <a:gd name="connsiteX0" fmla="*/ 1687201 w 4892920"/>
              <a:gd name="connsiteY0" fmla="*/ 27023 h 5626964"/>
              <a:gd name="connsiteX1" fmla="*/ 3319363 w 4892920"/>
              <a:gd name="connsiteY1" fmla="*/ 148455 h 5626964"/>
              <a:gd name="connsiteX2" fmla="*/ 4537051 w 4892920"/>
              <a:gd name="connsiteY2" fmla="*/ 812768 h 5626964"/>
              <a:gd name="connsiteX3" fmla="*/ 4808824 w 4892920"/>
              <a:gd name="connsiteY3" fmla="*/ 1688176 h 5626964"/>
              <a:gd name="connsiteX4" fmla="*/ 4731757 w 4892920"/>
              <a:gd name="connsiteY4" fmla="*/ 4129957 h 5626964"/>
              <a:gd name="connsiteX5" fmla="*/ 3754302 w 4892920"/>
              <a:gd name="connsiteY5" fmla="*/ 5203893 h 5626964"/>
              <a:gd name="connsiteX6" fmla="*/ 3510306 w 4892920"/>
              <a:gd name="connsiteY6" fmla="*/ 5315373 h 5626964"/>
              <a:gd name="connsiteX7" fmla="*/ 3670796 w 4892920"/>
              <a:gd name="connsiteY7" fmla="*/ 5626958 h 5626964"/>
              <a:gd name="connsiteX8" fmla="*/ 2845853 w 4892920"/>
              <a:gd name="connsiteY8" fmla="*/ 5317816 h 5626964"/>
              <a:gd name="connsiteX9" fmla="*/ 2622421 w 4892920"/>
              <a:gd name="connsiteY9" fmla="*/ 5316505 h 5626964"/>
              <a:gd name="connsiteX10" fmla="*/ 1770683 w 4892920"/>
              <a:gd name="connsiteY10" fmla="*/ 5287984 h 5626964"/>
              <a:gd name="connsiteX11" fmla="*/ 816119 w 4892920"/>
              <a:gd name="connsiteY11" fmla="*/ 5036636 h 5626964"/>
              <a:gd name="connsiteX12" fmla="*/ 117446 w 4892920"/>
              <a:gd name="connsiteY12" fmla="*/ 3806892 h 5626964"/>
              <a:gd name="connsiteX13" fmla="*/ 1881 w 4892920"/>
              <a:gd name="connsiteY13" fmla="*/ 1811944 h 5626964"/>
              <a:gd name="connsiteX14" fmla="*/ 312225 w 4892920"/>
              <a:gd name="connsiteY14" fmla="*/ 535208 h 5626964"/>
              <a:gd name="connsiteX15" fmla="*/ 1687201 w 4892920"/>
              <a:gd name="connsiteY15" fmla="*/ 27023 h 5626964"/>
              <a:gd name="connsiteX0" fmla="*/ 1687201 w 4892920"/>
              <a:gd name="connsiteY0" fmla="*/ 27023 h 5626964"/>
              <a:gd name="connsiteX1" fmla="*/ 3319363 w 4892920"/>
              <a:gd name="connsiteY1" fmla="*/ 148455 h 5626964"/>
              <a:gd name="connsiteX2" fmla="*/ 4537051 w 4892920"/>
              <a:gd name="connsiteY2" fmla="*/ 812768 h 5626964"/>
              <a:gd name="connsiteX3" fmla="*/ 4808824 w 4892920"/>
              <a:gd name="connsiteY3" fmla="*/ 1688176 h 5626964"/>
              <a:gd name="connsiteX4" fmla="*/ 4731757 w 4892920"/>
              <a:gd name="connsiteY4" fmla="*/ 4129957 h 5626964"/>
              <a:gd name="connsiteX5" fmla="*/ 3754302 w 4892920"/>
              <a:gd name="connsiteY5" fmla="*/ 5203893 h 5626964"/>
              <a:gd name="connsiteX6" fmla="*/ 3510306 w 4892920"/>
              <a:gd name="connsiteY6" fmla="*/ 5315373 h 5626964"/>
              <a:gd name="connsiteX7" fmla="*/ 3670796 w 4892920"/>
              <a:gd name="connsiteY7" fmla="*/ 5626958 h 5626964"/>
              <a:gd name="connsiteX8" fmla="*/ 2845853 w 4892920"/>
              <a:gd name="connsiteY8" fmla="*/ 5317816 h 5626964"/>
              <a:gd name="connsiteX9" fmla="*/ 2622421 w 4892920"/>
              <a:gd name="connsiteY9" fmla="*/ 5316505 h 5626964"/>
              <a:gd name="connsiteX10" fmla="*/ 1770683 w 4892920"/>
              <a:gd name="connsiteY10" fmla="*/ 5287984 h 5626964"/>
              <a:gd name="connsiteX11" fmla="*/ 816119 w 4892920"/>
              <a:gd name="connsiteY11" fmla="*/ 5036636 h 5626964"/>
              <a:gd name="connsiteX12" fmla="*/ 117446 w 4892920"/>
              <a:gd name="connsiteY12" fmla="*/ 3806892 h 5626964"/>
              <a:gd name="connsiteX13" fmla="*/ 1881 w 4892920"/>
              <a:gd name="connsiteY13" fmla="*/ 1811944 h 5626964"/>
              <a:gd name="connsiteX14" fmla="*/ 312225 w 4892920"/>
              <a:gd name="connsiteY14" fmla="*/ 535208 h 5626964"/>
              <a:gd name="connsiteX15" fmla="*/ 1687201 w 4892920"/>
              <a:gd name="connsiteY15" fmla="*/ 27023 h 5626964"/>
              <a:gd name="connsiteX0" fmla="*/ 1687201 w 4892920"/>
              <a:gd name="connsiteY0" fmla="*/ 27023 h 5639115"/>
              <a:gd name="connsiteX1" fmla="*/ 3319363 w 4892920"/>
              <a:gd name="connsiteY1" fmla="*/ 148455 h 5639115"/>
              <a:gd name="connsiteX2" fmla="*/ 4537051 w 4892920"/>
              <a:gd name="connsiteY2" fmla="*/ 812768 h 5639115"/>
              <a:gd name="connsiteX3" fmla="*/ 4808824 w 4892920"/>
              <a:gd name="connsiteY3" fmla="*/ 1688176 h 5639115"/>
              <a:gd name="connsiteX4" fmla="*/ 4731757 w 4892920"/>
              <a:gd name="connsiteY4" fmla="*/ 4129957 h 5639115"/>
              <a:gd name="connsiteX5" fmla="*/ 3754302 w 4892920"/>
              <a:gd name="connsiteY5" fmla="*/ 5203893 h 5639115"/>
              <a:gd name="connsiteX6" fmla="*/ 3510306 w 4892920"/>
              <a:gd name="connsiteY6" fmla="*/ 5315373 h 5639115"/>
              <a:gd name="connsiteX7" fmla="*/ 3985664 w 4892920"/>
              <a:gd name="connsiteY7" fmla="*/ 5639110 h 5639115"/>
              <a:gd name="connsiteX8" fmla="*/ 2845853 w 4892920"/>
              <a:gd name="connsiteY8" fmla="*/ 5317816 h 5639115"/>
              <a:gd name="connsiteX9" fmla="*/ 2622421 w 4892920"/>
              <a:gd name="connsiteY9" fmla="*/ 5316505 h 5639115"/>
              <a:gd name="connsiteX10" fmla="*/ 1770683 w 4892920"/>
              <a:gd name="connsiteY10" fmla="*/ 5287984 h 5639115"/>
              <a:gd name="connsiteX11" fmla="*/ 816119 w 4892920"/>
              <a:gd name="connsiteY11" fmla="*/ 5036636 h 5639115"/>
              <a:gd name="connsiteX12" fmla="*/ 117446 w 4892920"/>
              <a:gd name="connsiteY12" fmla="*/ 3806892 h 5639115"/>
              <a:gd name="connsiteX13" fmla="*/ 1881 w 4892920"/>
              <a:gd name="connsiteY13" fmla="*/ 1811944 h 5639115"/>
              <a:gd name="connsiteX14" fmla="*/ 312225 w 4892920"/>
              <a:gd name="connsiteY14" fmla="*/ 535208 h 5639115"/>
              <a:gd name="connsiteX15" fmla="*/ 1687201 w 4892920"/>
              <a:gd name="connsiteY15" fmla="*/ 27023 h 5639115"/>
              <a:gd name="connsiteX0" fmla="*/ 1687201 w 4892920"/>
              <a:gd name="connsiteY0" fmla="*/ 27023 h 5639474"/>
              <a:gd name="connsiteX1" fmla="*/ 3319363 w 4892920"/>
              <a:gd name="connsiteY1" fmla="*/ 148455 h 5639474"/>
              <a:gd name="connsiteX2" fmla="*/ 4537051 w 4892920"/>
              <a:gd name="connsiteY2" fmla="*/ 812768 h 5639474"/>
              <a:gd name="connsiteX3" fmla="*/ 4808824 w 4892920"/>
              <a:gd name="connsiteY3" fmla="*/ 1688176 h 5639474"/>
              <a:gd name="connsiteX4" fmla="*/ 4731757 w 4892920"/>
              <a:gd name="connsiteY4" fmla="*/ 4129957 h 5639474"/>
              <a:gd name="connsiteX5" fmla="*/ 3754302 w 4892920"/>
              <a:gd name="connsiteY5" fmla="*/ 5203893 h 5639474"/>
              <a:gd name="connsiteX6" fmla="*/ 3635167 w 4892920"/>
              <a:gd name="connsiteY6" fmla="*/ 5260691 h 5639474"/>
              <a:gd name="connsiteX7" fmla="*/ 3985664 w 4892920"/>
              <a:gd name="connsiteY7" fmla="*/ 5639110 h 5639474"/>
              <a:gd name="connsiteX8" fmla="*/ 2845853 w 4892920"/>
              <a:gd name="connsiteY8" fmla="*/ 5317816 h 5639474"/>
              <a:gd name="connsiteX9" fmla="*/ 2622421 w 4892920"/>
              <a:gd name="connsiteY9" fmla="*/ 5316505 h 5639474"/>
              <a:gd name="connsiteX10" fmla="*/ 1770683 w 4892920"/>
              <a:gd name="connsiteY10" fmla="*/ 5287984 h 5639474"/>
              <a:gd name="connsiteX11" fmla="*/ 816119 w 4892920"/>
              <a:gd name="connsiteY11" fmla="*/ 5036636 h 5639474"/>
              <a:gd name="connsiteX12" fmla="*/ 117446 w 4892920"/>
              <a:gd name="connsiteY12" fmla="*/ 3806892 h 5639474"/>
              <a:gd name="connsiteX13" fmla="*/ 1881 w 4892920"/>
              <a:gd name="connsiteY13" fmla="*/ 1811944 h 5639474"/>
              <a:gd name="connsiteX14" fmla="*/ 312225 w 4892920"/>
              <a:gd name="connsiteY14" fmla="*/ 535208 h 5639474"/>
              <a:gd name="connsiteX15" fmla="*/ 1687201 w 4892920"/>
              <a:gd name="connsiteY15" fmla="*/ 27023 h 5639474"/>
              <a:gd name="connsiteX0" fmla="*/ 1687201 w 4888493"/>
              <a:gd name="connsiteY0" fmla="*/ 27023 h 5639474"/>
              <a:gd name="connsiteX1" fmla="*/ 3319363 w 4888493"/>
              <a:gd name="connsiteY1" fmla="*/ 148455 h 5639474"/>
              <a:gd name="connsiteX2" fmla="*/ 4537051 w 4888493"/>
              <a:gd name="connsiteY2" fmla="*/ 812768 h 5639474"/>
              <a:gd name="connsiteX3" fmla="*/ 4808824 w 4888493"/>
              <a:gd name="connsiteY3" fmla="*/ 1688176 h 5639474"/>
              <a:gd name="connsiteX4" fmla="*/ 4731757 w 4888493"/>
              <a:gd name="connsiteY4" fmla="*/ 4129957 h 5639474"/>
              <a:gd name="connsiteX5" fmla="*/ 3846590 w 4888493"/>
              <a:gd name="connsiteY5" fmla="*/ 5179590 h 5639474"/>
              <a:gd name="connsiteX6" fmla="*/ 3635167 w 4888493"/>
              <a:gd name="connsiteY6" fmla="*/ 5260691 h 5639474"/>
              <a:gd name="connsiteX7" fmla="*/ 3985664 w 4888493"/>
              <a:gd name="connsiteY7" fmla="*/ 5639110 h 5639474"/>
              <a:gd name="connsiteX8" fmla="*/ 2845853 w 4888493"/>
              <a:gd name="connsiteY8" fmla="*/ 5317816 h 5639474"/>
              <a:gd name="connsiteX9" fmla="*/ 2622421 w 4888493"/>
              <a:gd name="connsiteY9" fmla="*/ 5316505 h 5639474"/>
              <a:gd name="connsiteX10" fmla="*/ 1770683 w 4888493"/>
              <a:gd name="connsiteY10" fmla="*/ 5287984 h 5639474"/>
              <a:gd name="connsiteX11" fmla="*/ 816119 w 4888493"/>
              <a:gd name="connsiteY11" fmla="*/ 5036636 h 5639474"/>
              <a:gd name="connsiteX12" fmla="*/ 117446 w 4888493"/>
              <a:gd name="connsiteY12" fmla="*/ 3806892 h 5639474"/>
              <a:gd name="connsiteX13" fmla="*/ 1881 w 4888493"/>
              <a:gd name="connsiteY13" fmla="*/ 1811944 h 5639474"/>
              <a:gd name="connsiteX14" fmla="*/ 312225 w 4888493"/>
              <a:gd name="connsiteY14" fmla="*/ 535208 h 5639474"/>
              <a:gd name="connsiteX15" fmla="*/ 1687201 w 4888493"/>
              <a:gd name="connsiteY15" fmla="*/ 27023 h 5639474"/>
              <a:gd name="connsiteX0" fmla="*/ 1687201 w 4888493"/>
              <a:gd name="connsiteY0" fmla="*/ 27023 h 5639924"/>
              <a:gd name="connsiteX1" fmla="*/ 3319363 w 4888493"/>
              <a:gd name="connsiteY1" fmla="*/ 148455 h 5639924"/>
              <a:gd name="connsiteX2" fmla="*/ 4537051 w 4888493"/>
              <a:gd name="connsiteY2" fmla="*/ 812768 h 5639924"/>
              <a:gd name="connsiteX3" fmla="*/ 4808824 w 4888493"/>
              <a:gd name="connsiteY3" fmla="*/ 1688176 h 5639924"/>
              <a:gd name="connsiteX4" fmla="*/ 4731757 w 4888493"/>
              <a:gd name="connsiteY4" fmla="*/ 4129957 h 5639924"/>
              <a:gd name="connsiteX5" fmla="*/ 3846590 w 4888493"/>
              <a:gd name="connsiteY5" fmla="*/ 5179590 h 5639924"/>
              <a:gd name="connsiteX6" fmla="*/ 3635167 w 4888493"/>
              <a:gd name="connsiteY6" fmla="*/ 5260691 h 5639924"/>
              <a:gd name="connsiteX7" fmla="*/ 3985664 w 4888493"/>
              <a:gd name="connsiteY7" fmla="*/ 5639110 h 5639924"/>
              <a:gd name="connsiteX8" fmla="*/ 3160721 w 4888493"/>
              <a:gd name="connsiteY8" fmla="*/ 5342119 h 5639924"/>
              <a:gd name="connsiteX9" fmla="*/ 2622421 w 4888493"/>
              <a:gd name="connsiteY9" fmla="*/ 5316505 h 5639924"/>
              <a:gd name="connsiteX10" fmla="*/ 1770683 w 4888493"/>
              <a:gd name="connsiteY10" fmla="*/ 5287984 h 5639924"/>
              <a:gd name="connsiteX11" fmla="*/ 816119 w 4888493"/>
              <a:gd name="connsiteY11" fmla="*/ 5036636 h 5639924"/>
              <a:gd name="connsiteX12" fmla="*/ 117446 w 4888493"/>
              <a:gd name="connsiteY12" fmla="*/ 3806892 h 5639924"/>
              <a:gd name="connsiteX13" fmla="*/ 1881 w 4888493"/>
              <a:gd name="connsiteY13" fmla="*/ 1811944 h 5639924"/>
              <a:gd name="connsiteX14" fmla="*/ 312225 w 4888493"/>
              <a:gd name="connsiteY14" fmla="*/ 535208 h 5639924"/>
              <a:gd name="connsiteX15" fmla="*/ 1687201 w 4888493"/>
              <a:gd name="connsiteY15" fmla="*/ 27023 h 5639924"/>
              <a:gd name="connsiteX0" fmla="*/ 1687201 w 4888493"/>
              <a:gd name="connsiteY0" fmla="*/ 27023 h 5639924"/>
              <a:gd name="connsiteX1" fmla="*/ 3319363 w 4888493"/>
              <a:gd name="connsiteY1" fmla="*/ 148455 h 5639924"/>
              <a:gd name="connsiteX2" fmla="*/ 4537051 w 4888493"/>
              <a:gd name="connsiteY2" fmla="*/ 812768 h 5639924"/>
              <a:gd name="connsiteX3" fmla="*/ 4808824 w 4888493"/>
              <a:gd name="connsiteY3" fmla="*/ 1688176 h 5639924"/>
              <a:gd name="connsiteX4" fmla="*/ 4731757 w 4888493"/>
              <a:gd name="connsiteY4" fmla="*/ 4129957 h 5639924"/>
              <a:gd name="connsiteX5" fmla="*/ 3846590 w 4888493"/>
              <a:gd name="connsiteY5" fmla="*/ 5179590 h 5639924"/>
              <a:gd name="connsiteX6" fmla="*/ 3635167 w 4888493"/>
              <a:gd name="connsiteY6" fmla="*/ 5260691 h 5639924"/>
              <a:gd name="connsiteX7" fmla="*/ 3985664 w 4888493"/>
              <a:gd name="connsiteY7" fmla="*/ 5639110 h 5639924"/>
              <a:gd name="connsiteX8" fmla="*/ 3160721 w 4888493"/>
              <a:gd name="connsiteY8" fmla="*/ 5342119 h 5639924"/>
              <a:gd name="connsiteX9" fmla="*/ 2622421 w 4888493"/>
              <a:gd name="connsiteY9" fmla="*/ 5316505 h 5639924"/>
              <a:gd name="connsiteX10" fmla="*/ 1770683 w 4888493"/>
              <a:gd name="connsiteY10" fmla="*/ 5287984 h 5639924"/>
              <a:gd name="connsiteX11" fmla="*/ 816119 w 4888493"/>
              <a:gd name="connsiteY11" fmla="*/ 5036636 h 5639924"/>
              <a:gd name="connsiteX12" fmla="*/ 117446 w 4888493"/>
              <a:gd name="connsiteY12" fmla="*/ 3806892 h 5639924"/>
              <a:gd name="connsiteX13" fmla="*/ 1881 w 4888493"/>
              <a:gd name="connsiteY13" fmla="*/ 1811944 h 5639924"/>
              <a:gd name="connsiteX14" fmla="*/ 312225 w 4888493"/>
              <a:gd name="connsiteY14" fmla="*/ 535208 h 5639924"/>
              <a:gd name="connsiteX15" fmla="*/ 1687201 w 4888493"/>
              <a:gd name="connsiteY15" fmla="*/ 27023 h 5639924"/>
              <a:gd name="connsiteX0" fmla="*/ 1687201 w 4888493"/>
              <a:gd name="connsiteY0" fmla="*/ 27023 h 5639924"/>
              <a:gd name="connsiteX1" fmla="*/ 3319363 w 4888493"/>
              <a:gd name="connsiteY1" fmla="*/ 148455 h 5639924"/>
              <a:gd name="connsiteX2" fmla="*/ 4537051 w 4888493"/>
              <a:gd name="connsiteY2" fmla="*/ 812768 h 5639924"/>
              <a:gd name="connsiteX3" fmla="*/ 4808824 w 4888493"/>
              <a:gd name="connsiteY3" fmla="*/ 1688176 h 5639924"/>
              <a:gd name="connsiteX4" fmla="*/ 4731757 w 4888493"/>
              <a:gd name="connsiteY4" fmla="*/ 4129957 h 5639924"/>
              <a:gd name="connsiteX5" fmla="*/ 3846590 w 4888493"/>
              <a:gd name="connsiteY5" fmla="*/ 5179590 h 5639924"/>
              <a:gd name="connsiteX6" fmla="*/ 3635167 w 4888493"/>
              <a:gd name="connsiteY6" fmla="*/ 5260691 h 5639924"/>
              <a:gd name="connsiteX7" fmla="*/ 3985664 w 4888493"/>
              <a:gd name="connsiteY7" fmla="*/ 5639110 h 5639924"/>
              <a:gd name="connsiteX8" fmla="*/ 3160721 w 4888493"/>
              <a:gd name="connsiteY8" fmla="*/ 5342119 h 5639924"/>
              <a:gd name="connsiteX9" fmla="*/ 2611563 w 4888493"/>
              <a:gd name="connsiteY9" fmla="*/ 5334732 h 5639924"/>
              <a:gd name="connsiteX10" fmla="*/ 1770683 w 4888493"/>
              <a:gd name="connsiteY10" fmla="*/ 5287984 h 5639924"/>
              <a:gd name="connsiteX11" fmla="*/ 816119 w 4888493"/>
              <a:gd name="connsiteY11" fmla="*/ 5036636 h 5639924"/>
              <a:gd name="connsiteX12" fmla="*/ 117446 w 4888493"/>
              <a:gd name="connsiteY12" fmla="*/ 3806892 h 5639924"/>
              <a:gd name="connsiteX13" fmla="*/ 1881 w 4888493"/>
              <a:gd name="connsiteY13" fmla="*/ 1811944 h 5639924"/>
              <a:gd name="connsiteX14" fmla="*/ 312225 w 4888493"/>
              <a:gd name="connsiteY14" fmla="*/ 535208 h 5639924"/>
              <a:gd name="connsiteX15" fmla="*/ 1687201 w 4888493"/>
              <a:gd name="connsiteY15" fmla="*/ 27023 h 5639924"/>
              <a:gd name="connsiteX0" fmla="*/ 1687201 w 4888493"/>
              <a:gd name="connsiteY0" fmla="*/ 27023 h 5639924"/>
              <a:gd name="connsiteX1" fmla="*/ 3319363 w 4888493"/>
              <a:gd name="connsiteY1" fmla="*/ 148455 h 5639924"/>
              <a:gd name="connsiteX2" fmla="*/ 4537051 w 4888493"/>
              <a:gd name="connsiteY2" fmla="*/ 812768 h 5639924"/>
              <a:gd name="connsiteX3" fmla="*/ 4808824 w 4888493"/>
              <a:gd name="connsiteY3" fmla="*/ 1688176 h 5639924"/>
              <a:gd name="connsiteX4" fmla="*/ 4731757 w 4888493"/>
              <a:gd name="connsiteY4" fmla="*/ 4129957 h 5639924"/>
              <a:gd name="connsiteX5" fmla="*/ 3846590 w 4888493"/>
              <a:gd name="connsiteY5" fmla="*/ 5179590 h 5639924"/>
              <a:gd name="connsiteX6" fmla="*/ 3635167 w 4888493"/>
              <a:gd name="connsiteY6" fmla="*/ 5260691 h 5639924"/>
              <a:gd name="connsiteX7" fmla="*/ 3985664 w 4888493"/>
              <a:gd name="connsiteY7" fmla="*/ 5639110 h 5639924"/>
              <a:gd name="connsiteX8" fmla="*/ 3160721 w 4888493"/>
              <a:gd name="connsiteY8" fmla="*/ 5342119 h 5639924"/>
              <a:gd name="connsiteX9" fmla="*/ 2611563 w 4888493"/>
              <a:gd name="connsiteY9" fmla="*/ 5334732 h 5639924"/>
              <a:gd name="connsiteX10" fmla="*/ 1770683 w 4888493"/>
              <a:gd name="connsiteY10" fmla="*/ 5287984 h 5639924"/>
              <a:gd name="connsiteX11" fmla="*/ 816119 w 4888493"/>
              <a:gd name="connsiteY11" fmla="*/ 5036636 h 5639924"/>
              <a:gd name="connsiteX12" fmla="*/ 117446 w 4888493"/>
              <a:gd name="connsiteY12" fmla="*/ 3806892 h 5639924"/>
              <a:gd name="connsiteX13" fmla="*/ 1881 w 4888493"/>
              <a:gd name="connsiteY13" fmla="*/ 1811944 h 5639924"/>
              <a:gd name="connsiteX14" fmla="*/ 312225 w 4888493"/>
              <a:gd name="connsiteY14" fmla="*/ 535208 h 5639924"/>
              <a:gd name="connsiteX15" fmla="*/ 1687201 w 4888493"/>
              <a:gd name="connsiteY15" fmla="*/ 27023 h 5639924"/>
              <a:gd name="connsiteX0" fmla="*/ 1687201 w 4888493"/>
              <a:gd name="connsiteY0" fmla="*/ 27023 h 5640567"/>
              <a:gd name="connsiteX1" fmla="*/ 3319363 w 4888493"/>
              <a:gd name="connsiteY1" fmla="*/ 148455 h 5640567"/>
              <a:gd name="connsiteX2" fmla="*/ 4537051 w 4888493"/>
              <a:gd name="connsiteY2" fmla="*/ 812768 h 5640567"/>
              <a:gd name="connsiteX3" fmla="*/ 4808824 w 4888493"/>
              <a:gd name="connsiteY3" fmla="*/ 1688176 h 5640567"/>
              <a:gd name="connsiteX4" fmla="*/ 4731757 w 4888493"/>
              <a:gd name="connsiteY4" fmla="*/ 4129957 h 5640567"/>
              <a:gd name="connsiteX5" fmla="*/ 3846590 w 4888493"/>
              <a:gd name="connsiteY5" fmla="*/ 5179590 h 5640567"/>
              <a:gd name="connsiteX6" fmla="*/ 3743743 w 4888493"/>
              <a:gd name="connsiteY6" fmla="*/ 5230313 h 5640567"/>
              <a:gd name="connsiteX7" fmla="*/ 3985664 w 4888493"/>
              <a:gd name="connsiteY7" fmla="*/ 5639110 h 5640567"/>
              <a:gd name="connsiteX8" fmla="*/ 3160721 w 4888493"/>
              <a:gd name="connsiteY8" fmla="*/ 5342119 h 5640567"/>
              <a:gd name="connsiteX9" fmla="*/ 2611563 w 4888493"/>
              <a:gd name="connsiteY9" fmla="*/ 5334732 h 5640567"/>
              <a:gd name="connsiteX10" fmla="*/ 1770683 w 4888493"/>
              <a:gd name="connsiteY10" fmla="*/ 5287984 h 5640567"/>
              <a:gd name="connsiteX11" fmla="*/ 816119 w 4888493"/>
              <a:gd name="connsiteY11" fmla="*/ 5036636 h 5640567"/>
              <a:gd name="connsiteX12" fmla="*/ 117446 w 4888493"/>
              <a:gd name="connsiteY12" fmla="*/ 3806892 h 5640567"/>
              <a:gd name="connsiteX13" fmla="*/ 1881 w 4888493"/>
              <a:gd name="connsiteY13" fmla="*/ 1811944 h 5640567"/>
              <a:gd name="connsiteX14" fmla="*/ 312225 w 4888493"/>
              <a:gd name="connsiteY14" fmla="*/ 535208 h 5640567"/>
              <a:gd name="connsiteX15" fmla="*/ 1687201 w 4888493"/>
              <a:gd name="connsiteY15" fmla="*/ 27023 h 5640567"/>
              <a:gd name="connsiteX0" fmla="*/ 1687201 w 4888493"/>
              <a:gd name="connsiteY0" fmla="*/ 27023 h 5634541"/>
              <a:gd name="connsiteX1" fmla="*/ 3319363 w 4888493"/>
              <a:gd name="connsiteY1" fmla="*/ 148455 h 5634541"/>
              <a:gd name="connsiteX2" fmla="*/ 4537051 w 4888493"/>
              <a:gd name="connsiteY2" fmla="*/ 812768 h 5634541"/>
              <a:gd name="connsiteX3" fmla="*/ 4808824 w 4888493"/>
              <a:gd name="connsiteY3" fmla="*/ 1688176 h 5634541"/>
              <a:gd name="connsiteX4" fmla="*/ 4731757 w 4888493"/>
              <a:gd name="connsiteY4" fmla="*/ 4129957 h 5634541"/>
              <a:gd name="connsiteX5" fmla="*/ 3846590 w 4888493"/>
              <a:gd name="connsiteY5" fmla="*/ 5179590 h 5634541"/>
              <a:gd name="connsiteX6" fmla="*/ 3743743 w 4888493"/>
              <a:gd name="connsiteY6" fmla="*/ 5230313 h 5634541"/>
              <a:gd name="connsiteX7" fmla="*/ 4050809 w 4888493"/>
              <a:gd name="connsiteY7" fmla="*/ 5633034 h 5634541"/>
              <a:gd name="connsiteX8" fmla="*/ 3160721 w 4888493"/>
              <a:gd name="connsiteY8" fmla="*/ 5342119 h 5634541"/>
              <a:gd name="connsiteX9" fmla="*/ 2611563 w 4888493"/>
              <a:gd name="connsiteY9" fmla="*/ 5334732 h 5634541"/>
              <a:gd name="connsiteX10" fmla="*/ 1770683 w 4888493"/>
              <a:gd name="connsiteY10" fmla="*/ 5287984 h 5634541"/>
              <a:gd name="connsiteX11" fmla="*/ 816119 w 4888493"/>
              <a:gd name="connsiteY11" fmla="*/ 5036636 h 5634541"/>
              <a:gd name="connsiteX12" fmla="*/ 117446 w 4888493"/>
              <a:gd name="connsiteY12" fmla="*/ 3806892 h 5634541"/>
              <a:gd name="connsiteX13" fmla="*/ 1881 w 4888493"/>
              <a:gd name="connsiteY13" fmla="*/ 1811944 h 5634541"/>
              <a:gd name="connsiteX14" fmla="*/ 312225 w 4888493"/>
              <a:gd name="connsiteY14" fmla="*/ 535208 h 5634541"/>
              <a:gd name="connsiteX15" fmla="*/ 1687201 w 4888493"/>
              <a:gd name="connsiteY15" fmla="*/ 27023 h 5634541"/>
              <a:gd name="connsiteX0" fmla="*/ 1687201 w 4888493"/>
              <a:gd name="connsiteY0" fmla="*/ 27023 h 5637830"/>
              <a:gd name="connsiteX1" fmla="*/ 3319363 w 4888493"/>
              <a:gd name="connsiteY1" fmla="*/ 148455 h 5637830"/>
              <a:gd name="connsiteX2" fmla="*/ 4537051 w 4888493"/>
              <a:gd name="connsiteY2" fmla="*/ 812768 h 5637830"/>
              <a:gd name="connsiteX3" fmla="*/ 4808824 w 4888493"/>
              <a:gd name="connsiteY3" fmla="*/ 1688176 h 5637830"/>
              <a:gd name="connsiteX4" fmla="*/ 4731757 w 4888493"/>
              <a:gd name="connsiteY4" fmla="*/ 4129957 h 5637830"/>
              <a:gd name="connsiteX5" fmla="*/ 3846590 w 4888493"/>
              <a:gd name="connsiteY5" fmla="*/ 5179590 h 5637830"/>
              <a:gd name="connsiteX6" fmla="*/ 3743743 w 4888493"/>
              <a:gd name="connsiteY6" fmla="*/ 5230313 h 5637830"/>
              <a:gd name="connsiteX7" fmla="*/ 4050809 w 4888493"/>
              <a:gd name="connsiteY7" fmla="*/ 5633034 h 5637830"/>
              <a:gd name="connsiteX8" fmla="*/ 3160721 w 4888493"/>
              <a:gd name="connsiteY8" fmla="*/ 5342119 h 5637830"/>
              <a:gd name="connsiteX9" fmla="*/ 2611563 w 4888493"/>
              <a:gd name="connsiteY9" fmla="*/ 5334732 h 5637830"/>
              <a:gd name="connsiteX10" fmla="*/ 1770683 w 4888493"/>
              <a:gd name="connsiteY10" fmla="*/ 5287984 h 5637830"/>
              <a:gd name="connsiteX11" fmla="*/ 816119 w 4888493"/>
              <a:gd name="connsiteY11" fmla="*/ 5036636 h 5637830"/>
              <a:gd name="connsiteX12" fmla="*/ 117446 w 4888493"/>
              <a:gd name="connsiteY12" fmla="*/ 3806892 h 5637830"/>
              <a:gd name="connsiteX13" fmla="*/ 1881 w 4888493"/>
              <a:gd name="connsiteY13" fmla="*/ 1811944 h 5637830"/>
              <a:gd name="connsiteX14" fmla="*/ 312225 w 4888493"/>
              <a:gd name="connsiteY14" fmla="*/ 535208 h 5637830"/>
              <a:gd name="connsiteX15" fmla="*/ 1687201 w 4888493"/>
              <a:gd name="connsiteY15" fmla="*/ 27023 h 5637830"/>
              <a:gd name="connsiteX0" fmla="*/ 1687201 w 4884296"/>
              <a:gd name="connsiteY0" fmla="*/ 27023 h 5637830"/>
              <a:gd name="connsiteX1" fmla="*/ 3319363 w 4884296"/>
              <a:gd name="connsiteY1" fmla="*/ 148455 h 5637830"/>
              <a:gd name="connsiteX2" fmla="*/ 4537051 w 4884296"/>
              <a:gd name="connsiteY2" fmla="*/ 812768 h 5637830"/>
              <a:gd name="connsiteX3" fmla="*/ 4808824 w 4884296"/>
              <a:gd name="connsiteY3" fmla="*/ 1688176 h 5637830"/>
              <a:gd name="connsiteX4" fmla="*/ 4731757 w 4884296"/>
              <a:gd name="connsiteY4" fmla="*/ 4129957 h 5637830"/>
              <a:gd name="connsiteX5" fmla="*/ 3938879 w 4884296"/>
              <a:gd name="connsiteY5" fmla="*/ 5161363 h 5637830"/>
              <a:gd name="connsiteX6" fmla="*/ 3743743 w 4884296"/>
              <a:gd name="connsiteY6" fmla="*/ 5230313 h 5637830"/>
              <a:gd name="connsiteX7" fmla="*/ 4050809 w 4884296"/>
              <a:gd name="connsiteY7" fmla="*/ 5633034 h 5637830"/>
              <a:gd name="connsiteX8" fmla="*/ 3160721 w 4884296"/>
              <a:gd name="connsiteY8" fmla="*/ 5342119 h 5637830"/>
              <a:gd name="connsiteX9" fmla="*/ 2611563 w 4884296"/>
              <a:gd name="connsiteY9" fmla="*/ 5334732 h 5637830"/>
              <a:gd name="connsiteX10" fmla="*/ 1770683 w 4884296"/>
              <a:gd name="connsiteY10" fmla="*/ 5287984 h 5637830"/>
              <a:gd name="connsiteX11" fmla="*/ 816119 w 4884296"/>
              <a:gd name="connsiteY11" fmla="*/ 5036636 h 5637830"/>
              <a:gd name="connsiteX12" fmla="*/ 117446 w 4884296"/>
              <a:gd name="connsiteY12" fmla="*/ 3806892 h 5637830"/>
              <a:gd name="connsiteX13" fmla="*/ 1881 w 4884296"/>
              <a:gd name="connsiteY13" fmla="*/ 1811944 h 5637830"/>
              <a:gd name="connsiteX14" fmla="*/ 312225 w 4884296"/>
              <a:gd name="connsiteY14" fmla="*/ 535208 h 5637830"/>
              <a:gd name="connsiteX15" fmla="*/ 1687201 w 4884296"/>
              <a:gd name="connsiteY15" fmla="*/ 27023 h 5637830"/>
              <a:gd name="connsiteX0" fmla="*/ 1687201 w 4884296"/>
              <a:gd name="connsiteY0" fmla="*/ 27023 h 5634848"/>
              <a:gd name="connsiteX1" fmla="*/ 3319363 w 4884296"/>
              <a:gd name="connsiteY1" fmla="*/ 148455 h 5634848"/>
              <a:gd name="connsiteX2" fmla="*/ 4537051 w 4884296"/>
              <a:gd name="connsiteY2" fmla="*/ 812768 h 5634848"/>
              <a:gd name="connsiteX3" fmla="*/ 4808824 w 4884296"/>
              <a:gd name="connsiteY3" fmla="*/ 1688176 h 5634848"/>
              <a:gd name="connsiteX4" fmla="*/ 4731757 w 4884296"/>
              <a:gd name="connsiteY4" fmla="*/ 4129957 h 5634848"/>
              <a:gd name="connsiteX5" fmla="*/ 3938879 w 4884296"/>
              <a:gd name="connsiteY5" fmla="*/ 5161363 h 5634848"/>
              <a:gd name="connsiteX6" fmla="*/ 3803459 w 4884296"/>
              <a:gd name="connsiteY6" fmla="*/ 5218161 h 5634848"/>
              <a:gd name="connsiteX7" fmla="*/ 4050809 w 4884296"/>
              <a:gd name="connsiteY7" fmla="*/ 5633034 h 5634848"/>
              <a:gd name="connsiteX8" fmla="*/ 3160721 w 4884296"/>
              <a:gd name="connsiteY8" fmla="*/ 5342119 h 5634848"/>
              <a:gd name="connsiteX9" fmla="*/ 2611563 w 4884296"/>
              <a:gd name="connsiteY9" fmla="*/ 5334732 h 5634848"/>
              <a:gd name="connsiteX10" fmla="*/ 1770683 w 4884296"/>
              <a:gd name="connsiteY10" fmla="*/ 5287984 h 5634848"/>
              <a:gd name="connsiteX11" fmla="*/ 816119 w 4884296"/>
              <a:gd name="connsiteY11" fmla="*/ 5036636 h 5634848"/>
              <a:gd name="connsiteX12" fmla="*/ 117446 w 4884296"/>
              <a:gd name="connsiteY12" fmla="*/ 3806892 h 5634848"/>
              <a:gd name="connsiteX13" fmla="*/ 1881 w 4884296"/>
              <a:gd name="connsiteY13" fmla="*/ 1811944 h 5634848"/>
              <a:gd name="connsiteX14" fmla="*/ 312225 w 4884296"/>
              <a:gd name="connsiteY14" fmla="*/ 535208 h 5634848"/>
              <a:gd name="connsiteX15" fmla="*/ 1687201 w 4884296"/>
              <a:gd name="connsiteY15" fmla="*/ 27023 h 5634848"/>
              <a:gd name="connsiteX0" fmla="*/ 1687201 w 4884296"/>
              <a:gd name="connsiteY0" fmla="*/ 27023 h 5635010"/>
              <a:gd name="connsiteX1" fmla="*/ 3319363 w 4884296"/>
              <a:gd name="connsiteY1" fmla="*/ 148455 h 5635010"/>
              <a:gd name="connsiteX2" fmla="*/ 4537051 w 4884296"/>
              <a:gd name="connsiteY2" fmla="*/ 812768 h 5635010"/>
              <a:gd name="connsiteX3" fmla="*/ 4808824 w 4884296"/>
              <a:gd name="connsiteY3" fmla="*/ 1688176 h 5635010"/>
              <a:gd name="connsiteX4" fmla="*/ 4731757 w 4884296"/>
              <a:gd name="connsiteY4" fmla="*/ 4129957 h 5635010"/>
              <a:gd name="connsiteX5" fmla="*/ 3938879 w 4884296"/>
              <a:gd name="connsiteY5" fmla="*/ 5161363 h 5635010"/>
              <a:gd name="connsiteX6" fmla="*/ 3803459 w 4884296"/>
              <a:gd name="connsiteY6" fmla="*/ 5218161 h 5635010"/>
              <a:gd name="connsiteX7" fmla="*/ 4050809 w 4884296"/>
              <a:gd name="connsiteY7" fmla="*/ 5633034 h 5635010"/>
              <a:gd name="connsiteX8" fmla="*/ 3160721 w 4884296"/>
              <a:gd name="connsiteY8" fmla="*/ 5342119 h 5635010"/>
              <a:gd name="connsiteX9" fmla="*/ 2611563 w 4884296"/>
              <a:gd name="connsiteY9" fmla="*/ 5334732 h 5635010"/>
              <a:gd name="connsiteX10" fmla="*/ 1770683 w 4884296"/>
              <a:gd name="connsiteY10" fmla="*/ 5287984 h 5635010"/>
              <a:gd name="connsiteX11" fmla="*/ 816119 w 4884296"/>
              <a:gd name="connsiteY11" fmla="*/ 5036636 h 5635010"/>
              <a:gd name="connsiteX12" fmla="*/ 117446 w 4884296"/>
              <a:gd name="connsiteY12" fmla="*/ 3806892 h 5635010"/>
              <a:gd name="connsiteX13" fmla="*/ 1881 w 4884296"/>
              <a:gd name="connsiteY13" fmla="*/ 1811944 h 5635010"/>
              <a:gd name="connsiteX14" fmla="*/ 312225 w 4884296"/>
              <a:gd name="connsiteY14" fmla="*/ 535208 h 5635010"/>
              <a:gd name="connsiteX15" fmla="*/ 1687201 w 4884296"/>
              <a:gd name="connsiteY15" fmla="*/ 27023 h 5635010"/>
              <a:gd name="connsiteX0" fmla="*/ 1687201 w 4884296"/>
              <a:gd name="connsiteY0" fmla="*/ 27023 h 5590501"/>
              <a:gd name="connsiteX1" fmla="*/ 3319363 w 4884296"/>
              <a:gd name="connsiteY1" fmla="*/ 148455 h 5590501"/>
              <a:gd name="connsiteX2" fmla="*/ 4537051 w 4884296"/>
              <a:gd name="connsiteY2" fmla="*/ 812768 h 5590501"/>
              <a:gd name="connsiteX3" fmla="*/ 4808824 w 4884296"/>
              <a:gd name="connsiteY3" fmla="*/ 1688176 h 5590501"/>
              <a:gd name="connsiteX4" fmla="*/ 4731757 w 4884296"/>
              <a:gd name="connsiteY4" fmla="*/ 4129957 h 5590501"/>
              <a:gd name="connsiteX5" fmla="*/ 3938879 w 4884296"/>
              <a:gd name="connsiteY5" fmla="*/ 5161363 h 5590501"/>
              <a:gd name="connsiteX6" fmla="*/ 3803459 w 4884296"/>
              <a:gd name="connsiteY6" fmla="*/ 5218161 h 5590501"/>
              <a:gd name="connsiteX7" fmla="*/ 4131504 w 4884296"/>
              <a:gd name="connsiteY7" fmla="*/ 5587878 h 5590501"/>
              <a:gd name="connsiteX8" fmla="*/ 3160721 w 4884296"/>
              <a:gd name="connsiteY8" fmla="*/ 5342119 h 5590501"/>
              <a:gd name="connsiteX9" fmla="*/ 2611563 w 4884296"/>
              <a:gd name="connsiteY9" fmla="*/ 5334732 h 5590501"/>
              <a:gd name="connsiteX10" fmla="*/ 1770683 w 4884296"/>
              <a:gd name="connsiteY10" fmla="*/ 5287984 h 5590501"/>
              <a:gd name="connsiteX11" fmla="*/ 816119 w 4884296"/>
              <a:gd name="connsiteY11" fmla="*/ 5036636 h 5590501"/>
              <a:gd name="connsiteX12" fmla="*/ 117446 w 4884296"/>
              <a:gd name="connsiteY12" fmla="*/ 3806892 h 5590501"/>
              <a:gd name="connsiteX13" fmla="*/ 1881 w 4884296"/>
              <a:gd name="connsiteY13" fmla="*/ 1811944 h 5590501"/>
              <a:gd name="connsiteX14" fmla="*/ 312225 w 4884296"/>
              <a:gd name="connsiteY14" fmla="*/ 535208 h 5590501"/>
              <a:gd name="connsiteX15" fmla="*/ 1687201 w 4884296"/>
              <a:gd name="connsiteY15" fmla="*/ 27023 h 5590501"/>
              <a:gd name="connsiteX0" fmla="*/ 1687201 w 4884296"/>
              <a:gd name="connsiteY0" fmla="*/ 27023 h 5606059"/>
              <a:gd name="connsiteX1" fmla="*/ 3319363 w 4884296"/>
              <a:gd name="connsiteY1" fmla="*/ 148455 h 5606059"/>
              <a:gd name="connsiteX2" fmla="*/ 4537051 w 4884296"/>
              <a:gd name="connsiteY2" fmla="*/ 812768 h 5606059"/>
              <a:gd name="connsiteX3" fmla="*/ 4808824 w 4884296"/>
              <a:gd name="connsiteY3" fmla="*/ 1688176 h 5606059"/>
              <a:gd name="connsiteX4" fmla="*/ 4731757 w 4884296"/>
              <a:gd name="connsiteY4" fmla="*/ 4129957 h 5606059"/>
              <a:gd name="connsiteX5" fmla="*/ 3938879 w 4884296"/>
              <a:gd name="connsiteY5" fmla="*/ 5161363 h 5606059"/>
              <a:gd name="connsiteX6" fmla="*/ 3803459 w 4884296"/>
              <a:gd name="connsiteY6" fmla="*/ 5218161 h 5606059"/>
              <a:gd name="connsiteX7" fmla="*/ 4131504 w 4884296"/>
              <a:gd name="connsiteY7" fmla="*/ 5587878 h 5606059"/>
              <a:gd name="connsiteX8" fmla="*/ 3160721 w 4884296"/>
              <a:gd name="connsiteY8" fmla="*/ 5342119 h 5606059"/>
              <a:gd name="connsiteX9" fmla="*/ 2611563 w 4884296"/>
              <a:gd name="connsiteY9" fmla="*/ 5334732 h 5606059"/>
              <a:gd name="connsiteX10" fmla="*/ 1770683 w 4884296"/>
              <a:gd name="connsiteY10" fmla="*/ 5287984 h 5606059"/>
              <a:gd name="connsiteX11" fmla="*/ 816119 w 4884296"/>
              <a:gd name="connsiteY11" fmla="*/ 5036636 h 5606059"/>
              <a:gd name="connsiteX12" fmla="*/ 117446 w 4884296"/>
              <a:gd name="connsiteY12" fmla="*/ 3806892 h 5606059"/>
              <a:gd name="connsiteX13" fmla="*/ 1881 w 4884296"/>
              <a:gd name="connsiteY13" fmla="*/ 1811944 h 5606059"/>
              <a:gd name="connsiteX14" fmla="*/ 312225 w 4884296"/>
              <a:gd name="connsiteY14" fmla="*/ 535208 h 5606059"/>
              <a:gd name="connsiteX15" fmla="*/ 1687201 w 4884296"/>
              <a:gd name="connsiteY15" fmla="*/ 27023 h 5606059"/>
              <a:gd name="connsiteX0" fmla="*/ 1687201 w 4884296"/>
              <a:gd name="connsiteY0" fmla="*/ 27023 h 5606059"/>
              <a:gd name="connsiteX1" fmla="*/ 3319363 w 4884296"/>
              <a:gd name="connsiteY1" fmla="*/ 148455 h 5606059"/>
              <a:gd name="connsiteX2" fmla="*/ 4537051 w 4884296"/>
              <a:gd name="connsiteY2" fmla="*/ 812768 h 5606059"/>
              <a:gd name="connsiteX3" fmla="*/ 4808824 w 4884296"/>
              <a:gd name="connsiteY3" fmla="*/ 1688176 h 5606059"/>
              <a:gd name="connsiteX4" fmla="*/ 4731757 w 4884296"/>
              <a:gd name="connsiteY4" fmla="*/ 4129957 h 5606059"/>
              <a:gd name="connsiteX5" fmla="*/ 3938879 w 4884296"/>
              <a:gd name="connsiteY5" fmla="*/ 5161363 h 5606059"/>
              <a:gd name="connsiteX6" fmla="*/ 3803459 w 4884296"/>
              <a:gd name="connsiteY6" fmla="*/ 5218161 h 5606059"/>
              <a:gd name="connsiteX7" fmla="*/ 4131504 w 4884296"/>
              <a:gd name="connsiteY7" fmla="*/ 5587878 h 5606059"/>
              <a:gd name="connsiteX8" fmla="*/ 3160721 w 4884296"/>
              <a:gd name="connsiteY8" fmla="*/ 5342119 h 5606059"/>
              <a:gd name="connsiteX9" fmla="*/ 2611563 w 4884296"/>
              <a:gd name="connsiteY9" fmla="*/ 5334732 h 5606059"/>
              <a:gd name="connsiteX10" fmla="*/ 1770683 w 4884296"/>
              <a:gd name="connsiteY10" fmla="*/ 5287984 h 5606059"/>
              <a:gd name="connsiteX11" fmla="*/ 816119 w 4884296"/>
              <a:gd name="connsiteY11" fmla="*/ 5036636 h 5606059"/>
              <a:gd name="connsiteX12" fmla="*/ 117446 w 4884296"/>
              <a:gd name="connsiteY12" fmla="*/ 3806892 h 5606059"/>
              <a:gd name="connsiteX13" fmla="*/ 1881 w 4884296"/>
              <a:gd name="connsiteY13" fmla="*/ 1811944 h 5606059"/>
              <a:gd name="connsiteX14" fmla="*/ 312225 w 4884296"/>
              <a:gd name="connsiteY14" fmla="*/ 535208 h 5606059"/>
              <a:gd name="connsiteX15" fmla="*/ 1687201 w 4884296"/>
              <a:gd name="connsiteY15" fmla="*/ 27023 h 5606059"/>
              <a:gd name="connsiteX0" fmla="*/ 1687201 w 4884296"/>
              <a:gd name="connsiteY0" fmla="*/ 27023 h 5606059"/>
              <a:gd name="connsiteX1" fmla="*/ 3319363 w 4884296"/>
              <a:gd name="connsiteY1" fmla="*/ 148455 h 5606059"/>
              <a:gd name="connsiteX2" fmla="*/ 4537051 w 4884296"/>
              <a:gd name="connsiteY2" fmla="*/ 812768 h 5606059"/>
              <a:gd name="connsiteX3" fmla="*/ 4808824 w 4884296"/>
              <a:gd name="connsiteY3" fmla="*/ 1688176 h 5606059"/>
              <a:gd name="connsiteX4" fmla="*/ 4731757 w 4884296"/>
              <a:gd name="connsiteY4" fmla="*/ 4129957 h 5606059"/>
              <a:gd name="connsiteX5" fmla="*/ 3938879 w 4884296"/>
              <a:gd name="connsiteY5" fmla="*/ 5161363 h 5606059"/>
              <a:gd name="connsiteX6" fmla="*/ 3803459 w 4884296"/>
              <a:gd name="connsiteY6" fmla="*/ 5218161 h 5606059"/>
              <a:gd name="connsiteX7" fmla="*/ 4131504 w 4884296"/>
              <a:gd name="connsiteY7" fmla="*/ 5587878 h 5606059"/>
              <a:gd name="connsiteX8" fmla="*/ 3160721 w 4884296"/>
              <a:gd name="connsiteY8" fmla="*/ 5342119 h 5606059"/>
              <a:gd name="connsiteX9" fmla="*/ 2611563 w 4884296"/>
              <a:gd name="connsiteY9" fmla="*/ 5334732 h 5606059"/>
              <a:gd name="connsiteX10" fmla="*/ 1770683 w 4884296"/>
              <a:gd name="connsiteY10" fmla="*/ 5287984 h 5606059"/>
              <a:gd name="connsiteX11" fmla="*/ 816119 w 4884296"/>
              <a:gd name="connsiteY11" fmla="*/ 5036636 h 5606059"/>
              <a:gd name="connsiteX12" fmla="*/ 117446 w 4884296"/>
              <a:gd name="connsiteY12" fmla="*/ 3806892 h 5606059"/>
              <a:gd name="connsiteX13" fmla="*/ 1881 w 4884296"/>
              <a:gd name="connsiteY13" fmla="*/ 1811944 h 5606059"/>
              <a:gd name="connsiteX14" fmla="*/ 312225 w 4884296"/>
              <a:gd name="connsiteY14" fmla="*/ 535208 h 5606059"/>
              <a:gd name="connsiteX15" fmla="*/ 1687201 w 4884296"/>
              <a:gd name="connsiteY15" fmla="*/ 27023 h 5606059"/>
              <a:gd name="connsiteX0" fmla="*/ 1687201 w 4884296"/>
              <a:gd name="connsiteY0" fmla="*/ 27023 h 5571761"/>
              <a:gd name="connsiteX1" fmla="*/ 3319363 w 4884296"/>
              <a:gd name="connsiteY1" fmla="*/ 148455 h 5571761"/>
              <a:gd name="connsiteX2" fmla="*/ 4537051 w 4884296"/>
              <a:gd name="connsiteY2" fmla="*/ 812768 h 5571761"/>
              <a:gd name="connsiteX3" fmla="*/ 4808824 w 4884296"/>
              <a:gd name="connsiteY3" fmla="*/ 1688176 h 5571761"/>
              <a:gd name="connsiteX4" fmla="*/ 4731757 w 4884296"/>
              <a:gd name="connsiteY4" fmla="*/ 4129957 h 5571761"/>
              <a:gd name="connsiteX5" fmla="*/ 3938879 w 4884296"/>
              <a:gd name="connsiteY5" fmla="*/ 5161363 h 5571761"/>
              <a:gd name="connsiteX6" fmla="*/ 3803459 w 4884296"/>
              <a:gd name="connsiteY6" fmla="*/ 5218161 h 5571761"/>
              <a:gd name="connsiteX7" fmla="*/ 4252545 w 4884296"/>
              <a:gd name="connsiteY7" fmla="*/ 5550248 h 5571761"/>
              <a:gd name="connsiteX8" fmla="*/ 3160721 w 4884296"/>
              <a:gd name="connsiteY8" fmla="*/ 5342119 h 5571761"/>
              <a:gd name="connsiteX9" fmla="*/ 2611563 w 4884296"/>
              <a:gd name="connsiteY9" fmla="*/ 5334732 h 5571761"/>
              <a:gd name="connsiteX10" fmla="*/ 1770683 w 4884296"/>
              <a:gd name="connsiteY10" fmla="*/ 5287984 h 5571761"/>
              <a:gd name="connsiteX11" fmla="*/ 816119 w 4884296"/>
              <a:gd name="connsiteY11" fmla="*/ 5036636 h 5571761"/>
              <a:gd name="connsiteX12" fmla="*/ 117446 w 4884296"/>
              <a:gd name="connsiteY12" fmla="*/ 3806892 h 5571761"/>
              <a:gd name="connsiteX13" fmla="*/ 1881 w 4884296"/>
              <a:gd name="connsiteY13" fmla="*/ 1811944 h 5571761"/>
              <a:gd name="connsiteX14" fmla="*/ 312225 w 4884296"/>
              <a:gd name="connsiteY14" fmla="*/ 535208 h 5571761"/>
              <a:gd name="connsiteX15" fmla="*/ 1687201 w 4884296"/>
              <a:gd name="connsiteY15" fmla="*/ 27023 h 5571761"/>
              <a:gd name="connsiteX0" fmla="*/ 1687201 w 4878879"/>
              <a:gd name="connsiteY0" fmla="*/ 27023 h 5571761"/>
              <a:gd name="connsiteX1" fmla="*/ 3319363 w 4878879"/>
              <a:gd name="connsiteY1" fmla="*/ 148455 h 5571761"/>
              <a:gd name="connsiteX2" fmla="*/ 4537051 w 4878879"/>
              <a:gd name="connsiteY2" fmla="*/ 812768 h 5571761"/>
              <a:gd name="connsiteX3" fmla="*/ 4808824 w 4878879"/>
              <a:gd name="connsiteY3" fmla="*/ 1688176 h 5571761"/>
              <a:gd name="connsiteX4" fmla="*/ 4731757 w 4878879"/>
              <a:gd name="connsiteY4" fmla="*/ 4129957 h 5571761"/>
              <a:gd name="connsiteX5" fmla="*/ 4066645 w 4878879"/>
              <a:gd name="connsiteY5" fmla="*/ 5086104 h 5571761"/>
              <a:gd name="connsiteX6" fmla="*/ 3803459 w 4878879"/>
              <a:gd name="connsiteY6" fmla="*/ 5218161 h 5571761"/>
              <a:gd name="connsiteX7" fmla="*/ 4252545 w 4878879"/>
              <a:gd name="connsiteY7" fmla="*/ 5550248 h 5571761"/>
              <a:gd name="connsiteX8" fmla="*/ 3160721 w 4878879"/>
              <a:gd name="connsiteY8" fmla="*/ 5342119 h 5571761"/>
              <a:gd name="connsiteX9" fmla="*/ 2611563 w 4878879"/>
              <a:gd name="connsiteY9" fmla="*/ 5334732 h 5571761"/>
              <a:gd name="connsiteX10" fmla="*/ 1770683 w 4878879"/>
              <a:gd name="connsiteY10" fmla="*/ 5287984 h 5571761"/>
              <a:gd name="connsiteX11" fmla="*/ 816119 w 4878879"/>
              <a:gd name="connsiteY11" fmla="*/ 5036636 h 5571761"/>
              <a:gd name="connsiteX12" fmla="*/ 117446 w 4878879"/>
              <a:gd name="connsiteY12" fmla="*/ 3806892 h 5571761"/>
              <a:gd name="connsiteX13" fmla="*/ 1881 w 4878879"/>
              <a:gd name="connsiteY13" fmla="*/ 1811944 h 5571761"/>
              <a:gd name="connsiteX14" fmla="*/ 312225 w 4878879"/>
              <a:gd name="connsiteY14" fmla="*/ 535208 h 5571761"/>
              <a:gd name="connsiteX15" fmla="*/ 1687201 w 4878879"/>
              <a:gd name="connsiteY15" fmla="*/ 27023 h 5571761"/>
              <a:gd name="connsiteX0" fmla="*/ 1687201 w 4878879"/>
              <a:gd name="connsiteY0" fmla="*/ 27023 h 5555643"/>
              <a:gd name="connsiteX1" fmla="*/ 3319363 w 4878879"/>
              <a:gd name="connsiteY1" fmla="*/ 148455 h 5555643"/>
              <a:gd name="connsiteX2" fmla="*/ 4537051 w 4878879"/>
              <a:gd name="connsiteY2" fmla="*/ 812768 h 5555643"/>
              <a:gd name="connsiteX3" fmla="*/ 4808824 w 4878879"/>
              <a:gd name="connsiteY3" fmla="*/ 1688176 h 5555643"/>
              <a:gd name="connsiteX4" fmla="*/ 4731757 w 4878879"/>
              <a:gd name="connsiteY4" fmla="*/ 4129957 h 5555643"/>
              <a:gd name="connsiteX5" fmla="*/ 4066645 w 4878879"/>
              <a:gd name="connsiteY5" fmla="*/ 5086104 h 5555643"/>
              <a:gd name="connsiteX6" fmla="*/ 3884153 w 4878879"/>
              <a:gd name="connsiteY6" fmla="*/ 5173005 h 5555643"/>
              <a:gd name="connsiteX7" fmla="*/ 4252545 w 4878879"/>
              <a:gd name="connsiteY7" fmla="*/ 5550248 h 5555643"/>
              <a:gd name="connsiteX8" fmla="*/ 3160721 w 4878879"/>
              <a:gd name="connsiteY8" fmla="*/ 5342119 h 5555643"/>
              <a:gd name="connsiteX9" fmla="*/ 2611563 w 4878879"/>
              <a:gd name="connsiteY9" fmla="*/ 5334732 h 5555643"/>
              <a:gd name="connsiteX10" fmla="*/ 1770683 w 4878879"/>
              <a:gd name="connsiteY10" fmla="*/ 5287984 h 5555643"/>
              <a:gd name="connsiteX11" fmla="*/ 816119 w 4878879"/>
              <a:gd name="connsiteY11" fmla="*/ 5036636 h 5555643"/>
              <a:gd name="connsiteX12" fmla="*/ 117446 w 4878879"/>
              <a:gd name="connsiteY12" fmla="*/ 3806892 h 5555643"/>
              <a:gd name="connsiteX13" fmla="*/ 1881 w 4878879"/>
              <a:gd name="connsiteY13" fmla="*/ 1811944 h 5555643"/>
              <a:gd name="connsiteX14" fmla="*/ 312225 w 4878879"/>
              <a:gd name="connsiteY14" fmla="*/ 535208 h 5555643"/>
              <a:gd name="connsiteX15" fmla="*/ 1687201 w 4878879"/>
              <a:gd name="connsiteY15" fmla="*/ 27023 h 5555643"/>
              <a:gd name="connsiteX0" fmla="*/ 1687201 w 4878879"/>
              <a:gd name="connsiteY0" fmla="*/ 27023 h 5555643"/>
              <a:gd name="connsiteX1" fmla="*/ 3319363 w 4878879"/>
              <a:gd name="connsiteY1" fmla="*/ 148455 h 5555643"/>
              <a:gd name="connsiteX2" fmla="*/ 4537051 w 4878879"/>
              <a:gd name="connsiteY2" fmla="*/ 812768 h 5555643"/>
              <a:gd name="connsiteX3" fmla="*/ 4808824 w 4878879"/>
              <a:gd name="connsiteY3" fmla="*/ 1688176 h 5555643"/>
              <a:gd name="connsiteX4" fmla="*/ 4731757 w 4878879"/>
              <a:gd name="connsiteY4" fmla="*/ 4129957 h 5555643"/>
              <a:gd name="connsiteX5" fmla="*/ 4066645 w 4878879"/>
              <a:gd name="connsiteY5" fmla="*/ 5086104 h 5555643"/>
              <a:gd name="connsiteX6" fmla="*/ 3884153 w 4878879"/>
              <a:gd name="connsiteY6" fmla="*/ 5173005 h 5555643"/>
              <a:gd name="connsiteX7" fmla="*/ 4252545 w 4878879"/>
              <a:gd name="connsiteY7" fmla="*/ 5550248 h 5555643"/>
              <a:gd name="connsiteX8" fmla="*/ 3261589 w 4878879"/>
              <a:gd name="connsiteY8" fmla="*/ 5342119 h 5555643"/>
              <a:gd name="connsiteX9" fmla="*/ 2611563 w 4878879"/>
              <a:gd name="connsiteY9" fmla="*/ 5334732 h 5555643"/>
              <a:gd name="connsiteX10" fmla="*/ 1770683 w 4878879"/>
              <a:gd name="connsiteY10" fmla="*/ 5287984 h 5555643"/>
              <a:gd name="connsiteX11" fmla="*/ 816119 w 4878879"/>
              <a:gd name="connsiteY11" fmla="*/ 5036636 h 5555643"/>
              <a:gd name="connsiteX12" fmla="*/ 117446 w 4878879"/>
              <a:gd name="connsiteY12" fmla="*/ 3806892 h 5555643"/>
              <a:gd name="connsiteX13" fmla="*/ 1881 w 4878879"/>
              <a:gd name="connsiteY13" fmla="*/ 1811944 h 5555643"/>
              <a:gd name="connsiteX14" fmla="*/ 312225 w 4878879"/>
              <a:gd name="connsiteY14" fmla="*/ 535208 h 5555643"/>
              <a:gd name="connsiteX15" fmla="*/ 1687201 w 4878879"/>
              <a:gd name="connsiteY15" fmla="*/ 27023 h 5555643"/>
              <a:gd name="connsiteX0" fmla="*/ 1687201 w 4878879"/>
              <a:gd name="connsiteY0" fmla="*/ 27023 h 5562662"/>
              <a:gd name="connsiteX1" fmla="*/ 3319363 w 4878879"/>
              <a:gd name="connsiteY1" fmla="*/ 148455 h 5562662"/>
              <a:gd name="connsiteX2" fmla="*/ 4537051 w 4878879"/>
              <a:gd name="connsiteY2" fmla="*/ 812768 h 5562662"/>
              <a:gd name="connsiteX3" fmla="*/ 4808824 w 4878879"/>
              <a:gd name="connsiteY3" fmla="*/ 1688176 h 5562662"/>
              <a:gd name="connsiteX4" fmla="*/ 4731757 w 4878879"/>
              <a:gd name="connsiteY4" fmla="*/ 4129957 h 5562662"/>
              <a:gd name="connsiteX5" fmla="*/ 4066645 w 4878879"/>
              <a:gd name="connsiteY5" fmla="*/ 5086104 h 5562662"/>
              <a:gd name="connsiteX6" fmla="*/ 3884153 w 4878879"/>
              <a:gd name="connsiteY6" fmla="*/ 5173005 h 5562662"/>
              <a:gd name="connsiteX7" fmla="*/ 4252545 w 4878879"/>
              <a:gd name="connsiteY7" fmla="*/ 5550248 h 5562662"/>
              <a:gd name="connsiteX8" fmla="*/ 3261589 w 4878879"/>
              <a:gd name="connsiteY8" fmla="*/ 5342119 h 5562662"/>
              <a:gd name="connsiteX9" fmla="*/ 2611563 w 4878879"/>
              <a:gd name="connsiteY9" fmla="*/ 5334732 h 5562662"/>
              <a:gd name="connsiteX10" fmla="*/ 1770683 w 4878879"/>
              <a:gd name="connsiteY10" fmla="*/ 5287984 h 5562662"/>
              <a:gd name="connsiteX11" fmla="*/ 816119 w 4878879"/>
              <a:gd name="connsiteY11" fmla="*/ 5036636 h 5562662"/>
              <a:gd name="connsiteX12" fmla="*/ 117446 w 4878879"/>
              <a:gd name="connsiteY12" fmla="*/ 3806892 h 5562662"/>
              <a:gd name="connsiteX13" fmla="*/ 1881 w 4878879"/>
              <a:gd name="connsiteY13" fmla="*/ 1811944 h 5562662"/>
              <a:gd name="connsiteX14" fmla="*/ 312225 w 4878879"/>
              <a:gd name="connsiteY14" fmla="*/ 535208 h 5562662"/>
              <a:gd name="connsiteX15" fmla="*/ 1687201 w 4878879"/>
              <a:gd name="connsiteY15" fmla="*/ 27023 h 5562662"/>
              <a:gd name="connsiteX0" fmla="*/ 1687201 w 4878879"/>
              <a:gd name="connsiteY0" fmla="*/ 27023 h 5556652"/>
              <a:gd name="connsiteX1" fmla="*/ 3319363 w 4878879"/>
              <a:gd name="connsiteY1" fmla="*/ 148455 h 5556652"/>
              <a:gd name="connsiteX2" fmla="*/ 4537051 w 4878879"/>
              <a:gd name="connsiteY2" fmla="*/ 812768 h 5556652"/>
              <a:gd name="connsiteX3" fmla="*/ 4808824 w 4878879"/>
              <a:gd name="connsiteY3" fmla="*/ 1688176 h 5556652"/>
              <a:gd name="connsiteX4" fmla="*/ 4731757 w 4878879"/>
              <a:gd name="connsiteY4" fmla="*/ 4129957 h 5556652"/>
              <a:gd name="connsiteX5" fmla="*/ 4066645 w 4878879"/>
              <a:gd name="connsiteY5" fmla="*/ 5086104 h 5556652"/>
              <a:gd name="connsiteX6" fmla="*/ 3884153 w 4878879"/>
              <a:gd name="connsiteY6" fmla="*/ 5173005 h 5556652"/>
              <a:gd name="connsiteX7" fmla="*/ 4252545 w 4878879"/>
              <a:gd name="connsiteY7" fmla="*/ 5550248 h 5556652"/>
              <a:gd name="connsiteX8" fmla="*/ 3261589 w 4878879"/>
              <a:gd name="connsiteY8" fmla="*/ 5342119 h 5556652"/>
              <a:gd name="connsiteX9" fmla="*/ 2611563 w 4878879"/>
              <a:gd name="connsiteY9" fmla="*/ 5334732 h 5556652"/>
              <a:gd name="connsiteX10" fmla="*/ 1770683 w 4878879"/>
              <a:gd name="connsiteY10" fmla="*/ 5287984 h 5556652"/>
              <a:gd name="connsiteX11" fmla="*/ 816119 w 4878879"/>
              <a:gd name="connsiteY11" fmla="*/ 5036636 h 5556652"/>
              <a:gd name="connsiteX12" fmla="*/ 117446 w 4878879"/>
              <a:gd name="connsiteY12" fmla="*/ 3806892 h 5556652"/>
              <a:gd name="connsiteX13" fmla="*/ 1881 w 4878879"/>
              <a:gd name="connsiteY13" fmla="*/ 1811944 h 5556652"/>
              <a:gd name="connsiteX14" fmla="*/ 312225 w 4878879"/>
              <a:gd name="connsiteY14" fmla="*/ 535208 h 5556652"/>
              <a:gd name="connsiteX15" fmla="*/ 1687201 w 4878879"/>
              <a:gd name="connsiteY15" fmla="*/ 27023 h 5556652"/>
              <a:gd name="connsiteX0" fmla="*/ 1687201 w 4878879"/>
              <a:gd name="connsiteY0" fmla="*/ 27023 h 5561600"/>
              <a:gd name="connsiteX1" fmla="*/ 3319363 w 4878879"/>
              <a:gd name="connsiteY1" fmla="*/ 148455 h 5561600"/>
              <a:gd name="connsiteX2" fmla="*/ 4537051 w 4878879"/>
              <a:gd name="connsiteY2" fmla="*/ 812768 h 5561600"/>
              <a:gd name="connsiteX3" fmla="*/ 4808824 w 4878879"/>
              <a:gd name="connsiteY3" fmla="*/ 1688176 h 5561600"/>
              <a:gd name="connsiteX4" fmla="*/ 4731757 w 4878879"/>
              <a:gd name="connsiteY4" fmla="*/ 4129957 h 5561600"/>
              <a:gd name="connsiteX5" fmla="*/ 4066645 w 4878879"/>
              <a:gd name="connsiteY5" fmla="*/ 5086104 h 5561600"/>
              <a:gd name="connsiteX6" fmla="*/ 3904327 w 4878879"/>
              <a:gd name="connsiteY6" fmla="*/ 5188057 h 5561600"/>
              <a:gd name="connsiteX7" fmla="*/ 4252545 w 4878879"/>
              <a:gd name="connsiteY7" fmla="*/ 5550248 h 5561600"/>
              <a:gd name="connsiteX8" fmla="*/ 3261589 w 4878879"/>
              <a:gd name="connsiteY8" fmla="*/ 5342119 h 5561600"/>
              <a:gd name="connsiteX9" fmla="*/ 2611563 w 4878879"/>
              <a:gd name="connsiteY9" fmla="*/ 5334732 h 5561600"/>
              <a:gd name="connsiteX10" fmla="*/ 1770683 w 4878879"/>
              <a:gd name="connsiteY10" fmla="*/ 5287984 h 5561600"/>
              <a:gd name="connsiteX11" fmla="*/ 816119 w 4878879"/>
              <a:gd name="connsiteY11" fmla="*/ 5036636 h 5561600"/>
              <a:gd name="connsiteX12" fmla="*/ 117446 w 4878879"/>
              <a:gd name="connsiteY12" fmla="*/ 3806892 h 5561600"/>
              <a:gd name="connsiteX13" fmla="*/ 1881 w 4878879"/>
              <a:gd name="connsiteY13" fmla="*/ 1811944 h 5561600"/>
              <a:gd name="connsiteX14" fmla="*/ 312225 w 4878879"/>
              <a:gd name="connsiteY14" fmla="*/ 535208 h 5561600"/>
              <a:gd name="connsiteX15" fmla="*/ 1687201 w 4878879"/>
              <a:gd name="connsiteY15" fmla="*/ 27023 h 5561600"/>
              <a:gd name="connsiteX0" fmla="*/ 1687201 w 4878879"/>
              <a:gd name="connsiteY0" fmla="*/ 27023 h 5559489"/>
              <a:gd name="connsiteX1" fmla="*/ 3319363 w 4878879"/>
              <a:gd name="connsiteY1" fmla="*/ 148455 h 5559489"/>
              <a:gd name="connsiteX2" fmla="*/ 4537051 w 4878879"/>
              <a:gd name="connsiteY2" fmla="*/ 812768 h 5559489"/>
              <a:gd name="connsiteX3" fmla="*/ 4808824 w 4878879"/>
              <a:gd name="connsiteY3" fmla="*/ 1688176 h 5559489"/>
              <a:gd name="connsiteX4" fmla="*/ 4731757 w 4878879"/>
              <a:gd name="connsiteY4" fmla="*/ 4129957 h 5559489"/>
              <a:gd name="connsiteX5" fmla="*/ 4066645 w 4878879"/>
              <a:gd name="connsiteY5" fmla="*/ 5086104 h 5559489"/>
              <a:gd name="connsiteX6" fmla="*/ 3917777 w 4878879"/>
              <a:gd name="connsiteY6" fmla="*/ 5218161 h 5559489"/>
              <a:gd name="connsiteX7" fmla="*/ 4252545 w 4878879"/>
              <a:gd name="connsiteY7" fmla="*/ 5550248 h 5559489"/>
              <a:gd name="connsiteX8" fmla="*/ 3261589 w 4878879"/>
              <a:gd name="connsiteY8" fmla="*/ 5342119 h 5559489"/>
              <a:gd name="connsiteX9" fmla="*/ 2611563 w 4878879"/>
              <a:gd name="connsiteY9" fmla="*/ 5334732 h 5559489"/>
              <a:gd name="connsiteX10" fmla="*/ 1770683 w 4878879"/>
              <a:gd name="connsiteY10" fmla="*/ 5287984 h 5559489"/>
              <a:gd name="connsiteX11" fmla="*/ 816119 w 4878879"/>
              <a:gd name="connsiteY11" fmla="*/ 5036636 h 5559489"/>
              <a:gd name="connsiteX12" fmla="*/ 117446 w 4878879"/>
              <a:gd name="connsiteY12" fmla="*/ 3806892 h 5559489"/>
              <a:gd name="connsiteX13" fmla="*/ 1881 w 4878879"/>
              <a:gd name="connsiteY13" fmla="*/ 1811944 h 5559489"/>
              <a:gd name="connsiteX14" fmla="*/ 312225 w 4878879"/>
              <a:gd name="connsiteY14" fmla="*/ 535208 h 5559489"/>
              <a:gd name="connsiteX15" fmla="*/ 1687201 w 4878879"/>
              <a:gd name="connsiteY15" fmla="*/ 27023 h 5559489"/>
              <a:gd name="connsiteX0" fmla="*/ 1687201 w 4876214"/>
              <a:gd name="connsiteY0" fmla="*/ 27023 h 5559489"/>
              <a:gd name="connsiteX1" fmla="*/ 3319363 w 4876214"/>
              <a:gd name="connsiteY1" fmla="*/ 148455 h 5559489"/>
              <a:gd name="connsiteX2" fmla="*/ 4537051 w 4876214"/>
              <a:gd name="connsiteY2" fmla="*/ 812768 h 5559489"/>
              <a:gd name="connsiteX3" fmla="*/ 4808824 w 4876214"/>
              <a:gd name="connsiteY3" fmla="*/ 1688176 h 5559489"/>
              <a:gd name="connsiteX4" fmla="*/ 4731757 w 4876214"/>
              <a:gd name="connsiteY4" fmla="*/ 4129957 h 5559489"/>
              <a:gd name="connsiteX5" fmla="*/ 4133891 w 4876214"/>
              <a:gd name="connsiteY5" fmla="*/ 5071052 h 5559489"/>
              <a:gd name="connsiteX6" fmla="*/ 3917777 w 4876214"/>
              <a:gd name="connsiteY6" fmla="*/ 5218161 h 5559489"/>
              <a:gd name="connsiteX7" fmla="*/ 4252545 w 4876214"/>
              <a:gd name="connsiteY7" fmla="*/ 5550248 h 5559489"/>
              <a:gd name="connsiteX8" fmla="*/ 3261589 w 4876214"/>
              <a:gd name="connsiteY8" fmla="*/ 5342119 h 5559489"/>
              <a:gd name="connsiteX9" fmla="*/ 2611563 w 4876214"/>
              <a:gd name="connsiteY9" fmla="*/ 5334732 h 5559489"/>
              <a:gd name="connsiteX10" fmla="*/ 1770683 w 4876214"/>
              <a:gd name="connsiteY10" fmla="*/ 5287984 h 5559489"/>
              <a:gd name="connsiteX11" fmla="*/ 816119 w 4876214"/>
              <a:gd name="connsiteY11" fmla="*/ 5036636 h 5559489"/>
              <a:gd name="connsiteX12" fmla="*/ 117446 w 4876214"/>
              <a:gd name="connsiteY12" fmla="*/ 3806892 h 5559489"/>
              <a:gd name="connsiteX13" fmla="*/ 1881 w 4876214"/>
              <a:gd name="connsiteY13" fmla="*/ 1811944 h 5559489"/>
              <a:gd name="connsiteX14" fmla="*/ 312225 w 4876214"/>
              <a:gd name="connsiteY14" fmla="*/ 535208 h 5559489"/>
              <a:gd name="connsiteX15" fmla="*/ 1687201 w 4876214"/>
              <a:gd name="connsiteY15" fmla="*/ 27023 h 5559489"/>
              <a:gd name="connsiteX0" fmla="*/ 1687201 w 4876214"/>
              <a:gd name="connsiteY0" fmla="*/ 27023 h 5559489"/>
              <a:gd name="connsiteX1" fmla="*/ 3319363 w 4876214"/>
              <a:gd name="connsiteY1" fmla="*/ 148455 h 5559489"/>
              <a:gd name="connsiteX2" fmla="*/ 4537051 w 4876214"/>
              <a:gd name="connsiteY2" fmla="*/ 812768 h 5559489"/>
              <a:gd name="connsiteX3" fmla="*/ 4808824 w 4876214"/>
              <a:gd name="connsiteY3" fmla="*/ 1688176 h 5559489"/>
              <a:gd name="connsiteX4" fmla="*/ 4731757 w 4876214"/>
              <a:gd name="connsiteY4" fmla="*/ 4129957 h 5559489"/>
              <a:gd name="connsiteX5" fmla="*/ 4133891 w 4876214"/>
              <a:gd name="connsiteY5" fmla="*/ 5071052 h 5559489"/>
              <a:gd name="connsiteX6" fmla="*/ 3917777 w 4876214"/>
              <a:gd name="connsiteY6" fmla="*/ 5218161 h 5559489"/>
              <a:gd name="connsiteX7" fmla="*/ 4252545 w 4876214"/>
              <a:gd name="connsiteY7" fmla="*/ 5550248 h 5559489"/>
              <a:gd name="connsiteX8" fmla="*/ 3261589 w 4876214"/>
              <a:gd name="connsiteY8" fmla="*/ 5342119 h 5559489"/>
              <a:gd name="connsiteX9" fmla="*/ 2611563 w 4876214"/>
              <a:gd name="connsiteY9" fmla="*/ 5334732 h 5559489"/>
              <a:gd name="connsiteX10" fmla="*/ 1770683 w 4876214"/>
              <a:gd name="connsiteY10" fmla="*/ 5287984 h 5559489"/>
              <a:gd name="connsiteX11" fmla="*/ 816119 w 4876214"/>
              <a:gd name="connsiteY11" fmla="*/ 5036636 h 5559489"/>
              <a:gd name="connsiteX12" fmla="*/ 117446 w 4876214"/>
              <a:gd name="connsiteY12" fmla="*/ 3806892 h 5559489"/>
              <a:gd name="connsiteX13" fmla="*/ 1881 w 4876214"/>
              <a:gd name="connsiteY13" fmla="*/ 1811944 h 5559489"/>
              <a:gd name="connsiteX14" fmla="*/ 312225 w 4876214"/>
              <a:gd name="connsiteY14" fmla="*/ 535208 h 5559489"/>
              <a:gd name="connsiteX15" fmla="*/ 1687201 w 4876214"/>
              <a:gd name="connsiteY15" fmla="*/ 27023 h 5559489"/>
              <a:gd name="connsiteX0" fmla="*/ 1687201 w 4876214"/>
              <a:gd name="connsiteY0" fmla="*/ 27023 h 5559489"/>
              <a:gd name="connsiteX1" fmla="*/ 3319363 w 4876214"/>
              <a:gd name="connsiteY1" fmla="*/ 148455 h 5559489"/>
              <a:gd name="connsiteX2" fmla="*/ 4537051 w 4876214"/>
              <a:gd name="connsiteY2" fmla="*/ 812768 h 5559489"/>
              <a:gd name="connsiteX3" fmla="*/ 4808824 w 4876214"/>
              <a:gd name="connsiteY3" fmla="*/ 1688176 h 5559489"/>
              <a:gd name="connsiteX4" fmla="*/ 4731757 w 4876214"/>
              <a:gd name="connsiteY4" fmla="*/ 4129957 h 5559489"/>
              <a:gd name="connsiteX5" fmla="*/ 4133891 w 4876214"/>
              <a:gd name="connsiteY5" fmla="*/ 5071052 h 5559489"/>
              <a:gd name="connsiteX6" fmla="*/ 3917777 w 4876214"/>
              <a:gd name="connsiteY6" fmla="*/ 5218161 h 5559489"/>
              <a:gd name="connsiteX7" fmla="*/ 4252545 w 4876214"/>
              <a:gd name="connsiteY7" fmla="*/ 5550248 h 5559489"/>
              <a:gd name="connsiteX8" fmla="*/ 3248140 w 4876214"/>
              <a:gd name="connsiteY8" fmla="*/ 5342119 h 5559489"/>
              <a:gd name="connsiteX9" fmla="*/ 2611563 w 4876214"/>
              <a:gd name="connsiteY9" fmla="*/ 5334732 h 5559489"/>
              <a:gd name="connsiteX10" fmla="*/ 1770683 w 4876214"/>
              <a:gd name="connsiteY10" fmla="*/ 5287984 h 5559489"/>
              <a:gd name="connsiteX11" fmla="*/ 816119 w 4876214"/>
              <a:gd name="connsiteY11" fmla="*/ 5036636 h 5559489"/>
              <a:gd name="connsiteX12" fmla="*/ 117446 w 4876214"/>
              <a:gd name="connsiteY12" fmla="*/ 3806892 h 5559489"/>
              <a:gd name="connsiteX13" fmla="*/ 1881 w 4876214"/>
              <a:gd name="connsiteY13" fmla="*/ 1811944 h 5559489"/>
              <a:gd name="connsiteX14" fmla="*/ 312225 w 4876214"/>
              <a:gd name="connsiteY14" fmla="*/ 535208 h 5559489"/>
              <a:gd name="connsiteX15" fmla="*/ 1687201 w 4876214"/>
              <a:gd name="connsiteY15" fmla="*/ 27023 h 5559489"/>
              <a:gd name="connsiteX0" fmla="*/ 1687201 w 4875797"/>
              <a:gd name="connsiteY0" fmla="*/ 27023 h 5559489"/>
              <a:gd name="connsiteX1" fmla="*/ 3319363 w 4875797"/>
              <a:gd name="connsiteY1" fmla="*/ 148455 h 5559489"/>
              <a:gd name="connsiteX2" fmla="*/ 4537051 w 4875797"/>
              <a:gd name="connsiteY2" fmla="*/ 812768 h 5559489"/>
              <a:gd name="connsiteX3" fmla="*/ 4808824 w 4875797"/>
              <a:gd name="connsiteY3" fmla="*/ 1688176 h 5559489"/>
              <a:gd name="connsiteX4" fmla="*/ 4731757 w 4875797"/>
              <a:gd name="connsiteY4" fmla="*/ 4129957 h 5559489"/>
              <a:gd name="connsiteX5" fmla="*/ 4144712 w 4875797"/>
              <a:gd name="connsiteY5" fmla="*/ 5022607 h 5559489"/>
              <a:gd name="connsiteX6" fmla="*/ 3917777 w 4875797"/>
              <a:gd name="connsiteY6" fmla="*/ 5218161 h 5559489"/>
              <a:gd name="connsiteX7" fmla="*/ 4252545 w 4875797"/>
              <a:gd name="connsiteY7" fmla="*/ 5550248 h 5559489"/>
              <a:gd name="connsiteX8" fmla="*/ 3248140 w 4875797"/>
              <a:gd name="connsiteY8" fmla="*/ 5342119 h 5559489"/>
              <a:gd name="connsiteX9" fmla="*/ 2611563 w 4875797"/>
              <a:gd name="connsiteY9" fmla="*/ 5334732 h 5559489"/>
              <a:gd name="connsiteX10" fmla="*/ 1770683 w 4875797"/>
              <a:gd name="connsiteY10" fmla="*/ 5287984 h 5559489"/>
              <a:gd name="connsiteX11" fmla="*/ 816119 w 4875797"/>
              <a:gd name="connsiteY11" fmla="*/ 5036636 h 5559489"/>
              <a:gd name="connsiteX12" fmla="*/ 117446 w 4875797"/>
              <a:gd name="connsiteY12" fmla="*/ 3806892 h 5559489"/>
              <a:gd name="connsiteX13" fmla="*/ 1881 w 4875797"/>
              <a:gd name="connsiteY13" fmla="*/ 1811944 h 5559489"/>
              <a:gd name="connsiteX14" fmla="*/ 312225 w 4875797"/>
              <a:gd name="connsiteY14" fmla="*/ 535208 h 5559489"/>
              <a:gd name="connsiteX15" fmla="*/ 1687201 w 4875797"/>
              <a:gd name="connsiteY15" fmla="*/ 27023 h 5559489"/>
              <a:gd name="connsiteX0" fmla="*/ 1687201 w 4859714"/>
              <a:gd name="connsiteY0" fmla="*/ 27023 h 5559489"/>
              <a:gd name="connsiteX1" fmla="*/ 3319363 w 4859714"/>
              <a:gd name="connsiteY1" fmla="*/ 148455 h 5559489"/>
              <a:gd name="connsiteX2" fmla="*/ 4537051 w 4859714"/>
              <a:gd name="connsiteY2" fmla="*/ 812768 h 5559489"/>
              <a:gd name="connsiteX3" fmla="*/ 4808824 w 4859714"/>
              <a:gd name="connsiteY3" fmla="*/ 1688176 h 5559489"/>
              <a:gd name="connsiteX4" fmla="*/ 4656006 w 4859714"/>
              <a:gd name="connsiteY4" fmla="*/ 4008845 h 5559489"/>
              <a:gd name="connsiteX5" fmla="*/ 4144712 w 4859714"/>
              <a:gd name="connsiteY5" fmla="*/ 5022607 h 5559489"/>
              <a:gd name="connsiteX6" fmla="*/ 3917777 w 4859714"/>
              <a:gd name="connsiteY6" fmla="*/ 5218161 h 5559489"/>
              <a:gd name="connsiteX7" fmla="*/ 4252545 w 4859714"/>
              <a:gd name="connsiteY7" fmla="*/ 5550248 h 5559489"/>
              <a:gd name="connsiteX8" fmla="*/ 3248140 w 4859714"/>
              <a:gd name="connsiteY8" fmla="*/ 5342119 h 5559489"/>
              <a:gd name="connsiteX9" fmla="*/ 2611563 w 4859714"/>
              <a:gd name="connsiteY9" fmla="*/ 5334732 h 5559489"/>
              <a:gd name="connsiteX10" fmla="*/ 1770683 w 4859714"/>
              <a:gd name="connsiteY10" fmla="*/ 5287984 h 5559489"/>
              <a:gd name="connsiteX11" fmla="*/ 816119 w 4859714"/>
              <a:gd name="connsiteY11" fmla="*/ 5036636 h 5559489"/>
              <a:gd name="connsiteX12" fmla="*/ 117446 w 4859714"/>
              <a:gd name="connsiteY12" fmla="*/ 3806892 h 5559489"/>
              <a:gd name="connsiteX13" fmla="*/ 1881 w 4859714"/>
              <a:gd name="connsiteY13" fmla="*/ 1811944 h 5559489"/>
              <a:gd name="connsiteX14" fmla="*/ 312225 w 4859714"/>
              <a:gd name="connsiteY14" fmla="*/ 535208 h 5559489"/>
              <a:gd name="connsiteX15" fmla="*/ 1687201 w 4859714"/>
              <a:gd name="connsiteY15" fmla="*/ 27023 h 5559489"/>
              <a:gd name="connsiteX0" fmla="*/ 1687201 w 4859714"/>
              <a:gd name="connsiteY0" fmla="*/ 27023 h 5565860"/>
              <a:gd name="connsiteX1" fmla="*/ 3319363 w 4859714"/>
              <a:gd name="connsiteY1" fmla="*/ 148455 h 5565860"/>
              <a:gd name="connsiteX2" fmla="*/ 4537051 w 4859714"/>
              <a:gd name="connsiteY2" fmla="*/ 812768 h 5565860"/>
              <a:gd name="connsiteX3" fmla="*/ 4808824 w 4859714"/>
              <a:gd name="connsiteY3" fmla="*/ 1688176 h 5565860"/>
              <a:gd name="connsiteX4" fmla="*/ 4656006 w 4859714"/>
              <a:gd name="connsiteY4" fmla="*/ 4008845 h 5565860"/>
              <a:gd name="connsiteX5" fmla="*/ 4144712 w 4859714"/>
              <a:gd name="connsiteY5" fmla="*/ 5022607 h 5565860"/>
              <a:gd name="connsiteX6" fmla="*/ 3917777 w 4859714"/>
              <a:gd name="connsiteY6" fmla="*/ 5218161 h 5565860"/>
              <a:gd name="connsiteX7" fmla="*/ 4252545 w 4859714"/>
              <a:gd name="connsiteY7" fmla="*/ 5550248 h 5565860"/>
              <a:gd name="connsiteX8" fmla="*/ 3183212 w 4859714"/>
              <a:gd name="connsiteY8" fmla="*/ 5366342 h 5565860"/>
              <a:gd name="connsiteX9" fmla="*/ 2611563 w 4859714"/>
              <a:gd name="connsiteY9" fmla="*/ 5334732 h 5565860"/>
              <a:gd name="connsiteX10" fmla="*/ 1770683 w 4859714"/>
              <a:gd name="connsiteY10" fmla="*/ 5287984 h 5565860"/>
              <a:gd name="connsiteX11" fmla="*/ 816119 w 4859714"/>
              <a:gd name="connsiteY11" fmla="*/ 5036636 h 5565860"/>
              <a:gd name="connsiteX12" fmla="*/ 117446 w 4859714"/>
              <a:gd name="connsiteY12" fmla="*/ 3806892 h 5565860"/>
              <a:gd name="connsiteX13" fmla="*/ 1881 w 4859714"/>
              <a:gd name="connsiteY13" fmla="*/ 1811944 h 5565860"/>
              <a:gd name="connsiteX14" fmla="*/ 312225 w 4859714"/>
              <a:gd name="connsiteY14" fmla="*/ 535208 h 5565860"/>
              <a:gd name="connsiteX15" fmla="*/ 1687201 w 4859714"/>
              <a:gd name="connsiteY15" fmla="*/ 27023 h 5565860"/>
              <a:gd name="connsiteX0" fmla="*/ 1687201 w 4859714"/>
              <a:gd name="connsiteY0" fmla="*/ 27023 h 5565860"/>
              <a:gd name="connsiteX1" fmla="*/ 3319363 w 4859714"/>
              <a:gd name="connsiteY1" fmla="*/ 148455 h 5565860"/>
              <a:gd name="connsiteX2" fmla="*/ 4537051 w 4859714"/>
              <a:gd name="connsiteY2" fmla="*/ 812768 h 5565860"/>
              <a:gd name="connsiteX3" fmla="*/ 4808824 w 4859714"/>
              <a:gd name="connsiteY3" fmla="*/ 1688176 h 5565860"/>
              <a:gd name="connsiteX4" fmla="*/ 4656006 w 4859714"/>
              <a:gd name="connsiteY4" fmla="*/ 4008845 h 5565860"/>
              <a:gd name="connsiteX5" fmla="*/ 4144712 w 4859714"/>
              <a:gd name="connsiteY5" fmla="*/ 5022607 h 5565860"/>
              <a:gd name="connsiteX6" fmla="*/ 3917777 w 4859714"/>
              <a:gd name="connsiteY6" fmla="*/ 5218161 h 5565860"/>
              <a:gd name="connsiteX7" fmla="*/ 4252545 w 4859714"/>
              <a:gd name="connsiteY7" fmla="*/ 5550248 h 5565860"/>
              <a:gd name="connsiteX8" fmla="*/ 3183212 w 4859714"/>
              <a:gd name="connsiteY8" fmla="*/ 5366342 h 5565860"/>
              <a:gd name="connsiteX9" fmla="*/ 2535813 w 4859714"/>
              <a:gd name="connsiteY9" fmla="*/ 5334732 h 5565860"/>
              <a:gd name="connsiteX10" fmla="*/ 1770683 w 4859714"/>
              <a:gd name="connsiteY10" fmla="*/ 5287984 h 5565860"/>
              <a:gd name="connsiteX11" fmla="*/ 816119 w 4859714"/>
              <a:gd name="connsiteY11" fmla="*/ 5036636 h 5565860"/>
              <a:gd name="connsiteX12" fmla="*/ 117446 w 4859714"/>
              <a:gd name="connsiteY12" fmla="*/ 3806892 h 5565860"/>
              <a:gd name="connsiteX13" fmla="*/ 1881 w 4859714"/>
              <a:gd name="connsiteY13" fmla="*/ 1811944 h 5565860"/>
              <a:gd name="connsiteX14" fmla="*/ 312225 w 4859714"/>
              <a:gd name="connsiteY14" fmla="*/ 535208 h 5565860"/>
              <a:gd name="connsiteX15" fmla="*/ 1687201 w 4859714"/>
              <a:gd name="connsiteY15" fmla="*/ 27023 h 5565860"/>
              <a:gd name="connsiteX0" fmla="*/ 1687201 w 4859714"/>
              <a:gd name="connsiteY0" fmla="*/ 27023 h 5565860"/>
              <a:gd name="connsiteX1" fmla="*/ 3319363 w 4859714"/>
              <a:gd name="connsiteY1" fmla="*/ 148455 h 5565860"/>
              <a:gd name="connsiteX2" fmla="*/ 4537051 w 4859714"/>
              <a:gd name="connsiteY2" fmla="*/ 812768 h 5565860"/>
              <a:gd name="connsiteX3" fmla="*/ 4808824 w 4859714"/>
              <a:gd name="connsiteY3" fmla="*/ 1688176 h 5565860"/>
              <a:gd name="connsiteX4" fmla="*/ 4656006 w 4859714"/>
              <a:gd name="connsiteY4" fmla="*/ 4008845 h 5565860"/>
              <a:gd name="connsiteX5" fmla="*/ 4144712 w 4859714"/>
              <a:gd name="connsiteY5" fmla="*/ 5022607 h 5565860"/>
              <a:gd name="connsiteX6" fmla="*/ 3917777 w 4859714"/>
              <a:gd name="connsiteY6" fmla="*/ 5218161 h 5565860"/>
              <a:gd name="connsiteX7" fmla="*/ 4252545 w 4859714"/>
              <a:gd name="connsiteY7" fmla="*/ 5550248 h 5565860"/>
              <a:gd name="connsiteX8" fmla="*/ 3183212 w 4859714"/>
              <a:gd name="connsiteY8" fmla="*/ 5366342 h 5565860"/>
              <a:gd name="connsiteX9" fmla="*/ 2535813 w 4859714"/>
              <a:gd name="connsiteY9" fmla="*/ 5334732 h 5565860"/>
              <a:gd name="connsiteX10" fmla="*/ 816119 w 4859714"/>
              <a:gd name="connsiteY10" fmla="*/ 5036636 h 5565860"/>
              <a:gd name="connsiteX11" fmla="*/ 117446 w 4859714"/>
              <a:gd name="connsiteY11" fmla="*/ 3806892 h 5565860"/>
              <a:gd name="connsiteX12" fmla="*/ 1881 w 4859714"/>
              <a:gd name="connsiteY12" fmla="*/ 1811944 h 5565860"/>
              <a:gd name="connsiteX13" fmla="*/ 312225 w 4859714"/>
              <a:gd name="connsiteY13" fmla="*/ 535208 h 5565860"/>
              <a:gd name="connsiteX14" fmla="*/ 1687201 w 4859714"/>
              <a:gd name="connsiteY14" fmla="*/ 27023 h 5565860"/>
              <a:gd name="connsiteX0" fmla="*/ 1687201 w 4859714"/>
              <a:gd name="connsiteY0" fmla="*/ 27023 h 5565860"/>
              <a:gd name="connsiteX1" fmla="*/ 3319363 w 4859714"/>
              <a:gd name="connsiteY1" fmla="*/ 148455 h 5565860"/>
              <a:gd name="connsiteX2" fmla="*/ 4537051 w 4859714"/>
              <a:gd name="connsiteY2" fmla="*/ 812768 h 5565860"/>
              <a:gd name="connsiteX3" fmla="*/ 4808824 w 4859714"/>
              <a:gd name="connsiteY3" fmla="*/ 1688176 h 5565860"/>
              <a:gd name="connsiteX4" fmla="*/ 4656006 w 4859714"/>
              <a:gd name="connsiteY4" fmla="*/ 4008845 h 5565860"/>
              <a:gd name="connsiteX5" fmla="*/ 4144712 w 4859714"/>
              <a:gd name="connsiteY5" fmla="*/ 5022607 h 5565860"/>
              <a:gd name="connsiteX6" fmla="*/ 3917777 w 4859714"/>
              <a:gd name="connsiteY6" fmla="*/ 5218161 h 5565860"/>
              <a:gd name="connsiteX7" fmla="*/ 4252545 w 4859714"/>
              <a:gd name="connsiteY7" fmla="*/ 5550248 h 5565860"/>
              <a:gd name="connsiteX8" fmla="*/ 3183212 w 4859714"/>
              <a:gd name="connsiteY8" fmla="*/ 5366342 h 5565860"/>
              <a:gd name="connsiteX9" fmla="*/ 2470884 w 4859714"/>
              <a:gd name="connsiteY9" fmla="*/ 5346843 h 5565860"/>
              <a:gd name="connsiteX10" fmla="*/ 816119 w 4859714"/>
              <a:gd name="connsiteY10" fmla="*/ 5036636 h 5565860"/>
              <a:gd name="connsiteX11" fmla="*/ 117446 w 4859714"/>
              <a:gd name="connsiteY11" fmla="*/ 3806892 h 5565860"/>
              <a:gd name="connsiteX12" fmla="*/ 1881 w 4859714"/>
              <a:gd name="connsiteY12" fmla="*/ 1811944 h 5565860"/>
              <a:gd name="connsiteX13" fmla="*/ 312225 w 4859714"/>
              <a:gd name="connsiteY13" fmla="*/ 535208 h 5565860"/>
              <a:gd name="connsiteX14" fmla="*/ 1687201 w 4859714"/>
              <a:gd name="connsiteY14" fmla="*/ 27023 h 5565860"/>
              <a:gd name="connsiteX0" fmla="*/ 1687201 w 4859714"/>
              <a:gd name="connsiteY0" fmla="*/ 27023 h 5569827"/>
              <a:gd name="connsiteX1" fmla="*/ 3319363 w 4859714"/>
              <a:gd name="connsiteY1" fmla="*/ 148455 h 5569827"/>
              <a:gd name="connsiteX2" fmla="*/ 4537051 w 4859714"/>
              <a:gd name="connsiteY2" fmla="*/ 812768 h 5569827"/>
              <a:gd name="connsiteX3" fmla="*/ 4808824 w 4859714"/>
              <a:gd name="connsiteY3" fmla="*/ 1688176 h 5569827"/>
              <a:gd name="connsiteX4" fmla="*/ 4656006 w 4859714"/>
              <a:gd name="connsiteY4" fmla="*/ 4008845 h 5569827"/>
              <a:gd name="connsiteX5" fmla="*/ 4144712 w 4859714"/>
              <a:gd name="connsiteY5" fmla="*/ 5022607 h 5569827"/>
              <a:gd name="connsiteX6" fmla="*/ 3917777 w 4859714"/>
              <a:gd name="connsiteY6" fmla="*/ 5218161 h 5569827"/>
              <a:gd name="connsiteX7" fmla="*/ 4252545 w 4859714"/>
              <a:gd name="connsiteY7" fmla="*/ 5550248 h 5569827"/>
              <a:gd name="connsiteX8" fmla="*/ 3118283 w 4859714"/>
              <a:gd name="connsiteY8" fmla="*/ 5378453 h 5569827"/>
              <a:gd name="connsiteX9" fmla="*/ 2470884 w 4859714"/>
              <a:gd name="connsiteY9" fmla="*/ 5346843 h 5569827"/>
              <a:gd name="connsiteX10" fmla="*/ 816119 w 4859714"/>
              <a:gd name="connsiteY10" fmla="*/ 5036636 h 5569827"/>
              <a:gd name="connsiteX11" fmla="*/ 117446 w 4859714"/>
              <a:gd name="connsiteY11" fmla="*/ 3806892 h 5569827"/>
              <a:gd name="connsiteX12" fmla="*/ 1881 w 4859714"/>
              <a:gd name="connsiteY12" fmla="*/ 1811944 h 5569827"/>
              <a:gd name="connsiteX13" fmla="*/ 312225 w 4859714"/>
              <a:gd name="connsiteY13" fmla="*/ 535208 h 5569827"/>
              <a:gd name="connsiteX14" fmla="*/ 1687201 w 4859714"/>
              <a:gd name="connsiteY14" fmla="*/ 27023 h 5569827"/>
              <a:gd name="connsiteX0" fmla="*/ 1687201 w 4859714"/>
              <a:gd name="connsiteY0" fmla="*/ 27023 h 5560916"/>
              <a:gd name="connsiteX1" fmla="*/ 3319363 w 4859714"/>
              <a:gd name="connsiteY1" fmla="*/ 148455 h 5560916"/>
              <a:gd name="connsiteX2" fmla="*/ 4537051 w 4859714"/>
              <a:gd name="connsiteY2" fmla="*/ 812768 h 5560916"/>
              <a:gd name="connsiteX3" fmla="*/ 4808824 w 4859714"/>
              <a:gd name="connsiteY3" fmla="*/ 1688176 h 5560916"/>
              <a:gd name="connsiteX4" fmla="*/ 4656006 w 4859714"/>
              <a:gd name="connsiteY4" fmla="*/ 4008845 h 5560916"/>
              <a:gd name="connsiteX5" fmla="*/ 4144712 w 4859714"/>
              <a:gd name="connsiteY5" fmla="*/ 5022607 h 5560916"/>
              <a:gd name="connsiteX6" fmla="*/ 3917777 w 4859714"/>
              <a:gd name="connsiteY6" fmla="*/ 5218161 h 5560916"/>
              <a:gd name="connsiteX7" fmla="*/ 4252545 w 4859714"/>
              <a:gd name="connsiteY7" fmla="*/ 5550248 h 5560916"/>
              <a:gd name="connsiteX8" fmla="*/ 3118283 w 4859714"/>
              <a:gd name="connsiteY8" fmla="*/ 5378453 h 5560916"/>
              <a:gd name="connsiteX9" fmla="*/ 2470884 w 4859714"/>
              <a:gd name="connsiteY9" fmla="*/ 5346843 h 5560916"/>
              <a:gd name="connsiteX10" fmla="*/ 816119 w 4859714"/>
              <a:gd name="connsiteY10" fmla="*/ 5036636 h 5560916"/>
              <a:gd name="connsiteX11" fmla="*/ 117446 w 4859714"/>
              <a:gd name="connsiteY11" fmla="*/ 3806892 h 5560916"/>
              <a:gd name="connsiteX12" fmla="*/ 1881 w 4859714"/>
              <a:gd name="connsiteY12" fmla="*/ 1811944 h 5560916"/>
              <a:gd name="connsiteX13" fmla="*/ 312225 w 4859714"/>
              <a:gd name="connsiteY13" fmla="*/ 535208 h 5560916"/>
              <a:gd name="connsiteX14" fmla="*/ 1687201 w 4859714"/>
              <a:gd name="connsiteY14" fmla="*/ 27023 h 5560916"/>
              <a:gd name="connsiteX0" fmla="*/ 1687201 w 4859714"/>
              <a:gd name="connsiteY0" fmla="*/ 27023 h 5564310"/>
              <a:gd name="connsiteX1" fmla="*/ 3319363 w 4859714"/>
              <a:gd name="connsiteY1" fmla="*/ 148455 h 5564310"/>
              <a:gd name="connsiteX2" fmla="*/ 4537051 w 4859714"/>
              <a:gd name="connsiteY2" fmla="*/ 812768 h 5564310"/>
              <a:gd name="connsiteX3" fmla="*/ 4808824 w 4859714"/>
              <a:gd name="connsiteY3" fmla="*/ 1688176 h 5564310"/>
              <a:gd name="connsiteX4" fmla="*/ 4656006 w 4859714"/>
              <a:gd name="connsiteY4" fmla="*/ 4008845 h 5564310"/>
              <a:gd name="connsiteX5" fmla="*/ 4144712 w 4859714"/>
              <a:gd name="connsiteY5" fmla="*/ 5022607 h 5564310"/>
              <a:gd name="connsiteX6" fmla="*/ 3939420 w 4859714"/>
              <a:gd name="connsiteY6" fmla="*/ 5169716 h 5564310"/>
              <a:gd name="connsiteX7" fmla="*/ 4252545 w 4859714"/>
              <a:gd name="connsiteY7" fmla="*/ 5550248 h 5564310"/>
              <a:gd name="connsiteX8" fmla="*/ 3118283 w 4859714"/>
              <a:gd name="connsiteY8" fmla="*/ 5378453 h 5564310"/>
              <a:gd name="connsiteX9" fmla="*/ 2470884 w 4859714"/>
              <a:gd name="connsiteY9" fmla="*/ 5346843 h 5564310"/>
              <a:gd name="connsiteX10" fmla="*/ 816119 w 4859714"/>
              <a:gd name="connsiteY10" fmla="*/ 5036636 h 5564310"/>
              <a:gd name="connsiteX11" fmla="*/ 117446 w 4859714"/>
              <a:gd name="connsiteY11" fmla="*/ 3806892 h 5564310"/>
              <a:gd name="connsiteX12" fmla="*/ 1881 w 4859714"/>
              <a:gd name="connsiteY12" fmla="*/ 1811944 h 5564310"/>
              <a:gd name="connsiteX13" fmla="*/ 312225 w 4859714"/>
              <a:gd name="connsiteY13" fmla="*/ 535208 h 5564310"/>
              <a:gd name="connsiteX14" fmla="*/ 1687201 w 4859714"/>
              <a:gd name="connsiteY14" fmla="*/ 27023 h 5564310"/>
              <a:gd name="connsiteX0" fmla="*/ 1687201 w 4859448"/>
              <a:gd name="connsiteY0" fmla="*/ 27023 h 5564310"/>
              <a:gd name="connsiteX1" fmla="*/ 3319363 w 4859448"/>
              <a:gd name="connsiteY1" fmla="*/ 148455 h 5564310"/>
              <a:gd name="connsiteX2" fmla="*/ 4537051 w 4859448"/>
              <a:gd name="connsiteY2" fmla="*/ 812768 h 5564310"/>
              <a:gd name="connsiteX3" fmla="*/ 4808824 w 4859448"/>
              <a:gd name="connsiteY3" fmla="*/ 1688176 h 5564310"/>
              <a:gd name="connsiteX4" fmla="*/ 4656006 w 4859448"/>
              <a:gd name="connsiteY4" fmla="*/ 4008845 h 5564310"/>
              <a:gd name="connsiteX5" fmla="*/ 4155534 w 4859448"/>
              <a:gd name="connsiteY5" fmla="*/ 4962051 h 5564310"/>
              <a:gd name="connsiteX6" fmla="*/ 3939420 w 4859448"/>
              <a:gd name="connsiteY6" fmla="*/ 5169716 h 5564310"/>
              <a:gd name="connsiteX7" fmla="*/ 4252545 w 4859448"/>
              <a:gd name="connsiteY7" fmla="*/ 5550248 h 5564310"/>
              <a:gd name="connsiteX8" fmla="*/ 3118283 w 4859448"/>
              <a:gd name="connsiteY8" fmla="*/ 5378453 h 5564310"/>
              <a:gd name="connsiteX9" fmla="*/ 2470884 w 4859448"/>
              <a:gd name="connsiteY9" fmla="*/ 5346843 h 5564310"/>
              <a:gd name="connsiteX10" fmla="*/ 816119 w 4859448"/>
              <a:gd name="connsiteY10" fmla="*/ 5036636 h 5564310"/>
              <a:gd name="connsiteX11" fmla="*/ 117446 w 4859448"/>
              <a:gd name="connsiteY11" fmla="*/ 3806892 h 5564310"/>
              <a:gd name="connsiteX12" fmla="*/ 1881 w 4859448"/>
              <a:gd name="connsiteY12" fmla="*/ 1811944 h 5564310"/>
              <a:gd name="connsiteX13" fmla="*/ 312225 w 4859448"/>
              <a:gd name="connsiteY13" fmla="*/ 535208 h 5564310"/>
              <a:gd name="connsiteX14" fmla="*/ 1687201 w 4859448"/>
              <a:gd name="connsiteY14" fmla="*/ 27023 h 5564310"/>
              <a:gd name="connsiteX0" fmla="*/ 1687201 w 4859448"/>
              <a:gd name="connsiteY0" fmla="*/ 27023 h 5564310"/>
              <a:gd name="connsiteX1" fmla="*/ 3319363 w 4859448"/>
              <a:gd name="connsiteY1" fmla="*/ 148455 h 5564310"/>
              <a:gd name="connsiteX2" fmla="*/ 4537051 w 4859448"/>
              <a:gd name="connsiteY2" fmla="*/ 812768 h 5564310"/>
              <a:gd name="connsiteX3" fmla="*/ 4808824 w 4859448"/>
              <a:gd name="connsiteY3" fmla="*/ 1688176 h 5564310"/>
              <a:gd name="connsiteX4" fmla="*/ 4656006 w 4859448"/>
              <a:gd name="connsiteY4" fmla="*/ 4008845 h 5564310"/>
              <a:gd name="connsiteX5" fmla="*/ 4155534 w 4859448"/>
              <a:gd name="connsiteY5" fmla="*/ 4962051 h 5564310"/>
              <a:gd name="connsiteX6" fmla="*/ 3939420 w 4859448"/>
              <a:gd name="connsiteY6" fmla="*/ 5169716 h 5564310"/>
              <a:gd name="connsiteX7" fmla="*/ 4252545 w 4859448"/>
              <a:gd name="connsiteY7" fmla="*/ 5550248 h 5564310"/>
              <a:gd name="connsiteX8" fmla="*/ 3118283 w 4859448"/>
              <a:gd name="connsiteY8" fmla="*/ 5378453 h 5564310"/>
              <a:gd name="connsiteX9" fmla="*/ 2470884 w 4859448"/>
              <a:gd name="connsiteY9" fmla="*/ 5346843 h 5564310"/>
              <a:gd name="connsiteX10" fmla="*/ 816119 w 4859448"/>
              <a:gd name="connsiteY10" fmla="*/ 5036636 h 5564310"/>
              <a:gd name="connsiteX11" fmla="*/ 117446 w 4859448"/>
              <a:gd name="connsiteY11" fmla="*/ 3806892 h 5564310"/>
              <a:gd name="connsiteX12" fmla="*/ 1881 w 4859448"/>
              <a:gd name="connsiteY12" fmla="*/ 1811944 h 5564310"/>
              <a:gd name="connsiteX13" fmla="*/ 312225 w 4859448"/>
              <a:gd name="connsiteY13" fmla="*/ 535208 h 5564310"/>
              <a:gd name="connsiteX14" fmla="*/ 1687201 w 4859448"/>
              <a:gd name="connsiteY14" fmla="*/ 27023 h 5564310"/>
              <a:gd name="connsiteX0" fmla="*/ 1687201 w 4867586"/>
              <a:gd name="connsiteY0" fmla="*/ 27023 h 5564310"/>
              <a:gd name="connsiteX1" fmla="*/ 3319363 w 4867586"/>
              <a:gd name="connsiteY1" fmla="*/ 148455 h 5564310"/>
              <a:gd name="connsiteX2" fmla="*/ 4537051 w 4867586"/>
              <a:gd name="connsiteY2" fmla="*/ 812768 h 5564310"/>
              <a:gd name="connsiteX3" fmla="*/ 4808824 w 4867586"/>
              <a:gd name="connsiteY3" fmla="*/ 1688176 h 5564310"/>
              <a:gd name="connsiteX4" fmla="*/ 4699292 w 4867586"/>
              <a:gd name="connsiteY4" fmla="*/ 3839287 h 5564310"/>
              <a:gd name="connsiteX5" fmla="*/ 4155534 w 4867586"/>
              <a:gd name="connsiteY5" fmla="*/ 4962051 h 5564310"/>
              <a:gd name="connsiteX6" fmla="*/ 3939420 w 4867586"/>
              <a:gd name="connsiteY6" fmla="*/ 5169716 h 5564310"/>
              <a:gd name="connsiteX7" fmla="*/ 4252545 w 4867586"/>
              <a:gd name="connsiteY7" fmla="*/ 5550248 h 5564310"/>
              <a:gd name="connsiteX8" fmla="*/ 3118283 w 4867586"/>
              <a:gd name="connsiteY8" fmla="*/ 5378453 h 5564310"/>
              <a:gd name="connsiteX9" fmla="*/ 2470884 w 4867586"/>
              <a:gd name="connsiteY9" fmla="*/ 5346843 h 5564310"/>
              <a:gd name="connsiteX10" fmla="*/ 816119 w 4867586"/>
              <a:gd name="connsiteY10" fmla="*/ 5036636 h 5564310"/>
              <a:gd name="connsiteX11" fmla="*/ 117446 w 4867586"/>
              <a:gd name="connsiteY11" fmla="*/ 3806892 h 5564310"/>
              <a:gd name="connsiteX12" fmla="*/ 1881 w 4867586"/>
              <a:gd name="connsiteY12" fmla="*/ 1811944 h 5564310"/>
              <a:gd name="connsiteX13" fmla="*/ 312225 w 4867586"/>
              <a:gd name="connsiteY13" fmla="*/ 535208 h 5564310"/>
              <a:gd name="connsiteX14" fmla="*/ 1687201 w 4867586"/>
              <a:gd name="connsiteY14" fmla="*/ 27023 h 5564310"/>
              <a:gd name="connsiteX0" fmla="*/ 1687201 w 4866633"/>
              <a:gd name="connsiteY0" fmla="*/ 27023 h 5564310"/>
              <a:gd name="connsiteX1" fmla="*/ 3319363 w 4866633"/>
              <a:gd name="connsiteY1" fmla="*/ 148455 h 5564310"/>
              <a:gd name="connsiteX2" fmla="*/ 4537051 w 4866633"/>
              <a:gd name="connsiteY2" fmla="*/ 812768 h 5564310"/>
              <a:gd name="connsiteX3" fmla="*/ 4808824 w 4866633"/>
              <a:gd name="connsiteY3" fmla="*/ 1688176 h 5564310"/>
              <a:gd name="connsiteX4" fmla="*/ 4699292 w 4866633"/>
              <a:gd name="connsiteY4" fmla="*/ 3839287 h 5564310"/>
              <a:gd name="connsiteX5" fmla="*/ 4186249 w 4866633"/>
              <a:gd name="connsiteY5" fmla="*/ 4927675 h 5564310"/>
              <a:gd name="connsiteX6" fmla="*/ 3939420 w 4866633"/>
              <a:gd name="connsiteY6" fmla="*/ 5169716 h 5564310"/>
              <a:gd name="connsiteX7" fmla="*/ 4252545 w 4866633"/>
              <a:gd name="connsiteY7" fmla="*/ 5550248 h 5564310"/>
              <a:gd name="connsiteX8" fmla="*/ 3118283 w 4866633"/>
              <a:gd name="connsiteY8" fmla="*/ 5378453 h 5564310"/>
              <a:gd name="connsiteX9" fmla="*/ 2470884 w 4866633"/>
              <a:gd name="connsiteY9" fmla="*/ 5346843 h 5564310"/>
              <a:gd name="connsiteX10" fmla="*/ 816119 w 4866633"/>
              <a:gd name="connsiteY10" fmla="*/ 5036636 h 5564310"/>
              <a:gd name="connsiteX11" fmla="*/ 117446 w 4866633"/>
              <a:gd name="connsiteY11" fmla="*/ 3806892 h 5564310"/>
              <a:gd name="connsiteX12" fmla="*/ 1881 w 4866633"/>
              <a:gd name="connsiteY12" fmla="*/ 1811944 h 5564310"/>
              <a:gd name="connsiteX13" fmla="*/ 312225 w 4866633"/>
              <a:gd name="connsiteY13" fmla="*/ 535208 h 5564310"/>
              <a:gd name="connsiteX14" fmla="*/ 1687201 w 4866633"/>
              <a:gd name="connsiteY14" fmla="*/ 27023 h 5564310"/>
              <a:gd name="connsiteX0" fmla="*/ 1687201 w 4866633"/>
              <a:gd name="connsiteY0" fmla="*/ 27023 h 5564310"/>
              <a:gd name="connsiteX1" fmla="*/ 3319363 w 4866633"/>
              <a:gd name="connsiteY1" fmla="*/ 148455 h 5564310"/>
              <a:gd name="connsiteX2" fmla="*/ 4537051 w 4866633"/>
              <a:gd name="connsiteY2" fmla="*/ 812768 h 5564310"/>
              <a:gd name="connsiteX3" fmla="*/ 4808824 w 4866633"/>
              <a:gd name="connsiteY3" fmla="*/ 1688176 h 5564310"/>
              <a:gd name="connsiteX4" fmla="*/ 4699292 w 4866633"/>
              <a:gd name="connsiteY4" fmla="*/ 3839287 h 5564310"/>
              <a:gd name="connsiteX5" fmla="*/ 4186249 w 4866633"/>
              <a:gd name="connsiteY5" fmla="*/ 4927675 h 5564310"/>
              <a:gd name="connsiteX6" fmla="*/ 3939420 w 4866633"/>
              <a:gd name="connsiteY6" fmla="*/ 5169716 h 5564310"/>
              <a:gd name="connsiteX7" fmla="*/ 4252545 w 4866633"/>
              <a:gd name="connsiteY7" fmla="*/ 5550248 h 5564310"/>
              <a:gd name="connsiteX8" fmla="*/ 3118283 w 4866633"/>
              <a:gd name="connsiteY8" fmla="*/ 5378453 h 5564310"/>
              <a:gd name="connsiteX9" fmla="*/ 2470884 w 4866633"/>
              <a:gd name="connsiteY9" fmla="*/ 5346843 h 5564310"/>
              <a:gd name="connsiteX10" fmla="*/ 816119 w 4866633"/>
              <a:gd name="connsiteY10" fmla="*/ 5036636 h 5564310"/>
              <a:gd name="connsiteX11" fmla="*/ 117446 w 4866633"/>
              <a:gd name="connsiteY11" fmla="*/ 3806892 h 5564310"/>
              <a:gd name="connsiteX12" fmla="*/ 1881 w 4866633"/>
              <a:gd name="connsiteY12" fmla="*/ 1811944 h 5564310"/>
              <a:gd name="connsiteX13" fmla="*/ 312225 w 4866633"/>
              <a:gd name="connsiteY13" fmla="*/ 535208 h 5564310"/>
              <a:gd name="connsiteX14" fmla="*/ 1687201 w 4866633"/>
              <a:gd name="connsiteY14" fmla="*/ 27023 h 5564310"/>
              <a:gd name="connsiteX0" fmla="*/ 1687201 w 4866633"/>
              <a:gd name="connsiteY0" fmla="*/ 27023 h 5564310"/>
              <a:gd name="connsiteX1" fmla="*/ 3319363 w 4866633"/>
              <a:gd name="connsiteY1" fmla="*/ 148455 h 5564310"/>
              <a:gd name="connsiteX2" fmla="*/ 4537051 w 4866633"/>
              <a:gd name="connsiteY2" fmla="*/ 812768 h 5564310"/>
              <a:gd name="connsiteX3" fmla="*/ 4808824 w 4866633"/>
              <a:gd name="connsiteY3" fmla="*/ 1688176 h 5564310"/>
              <a:gd name="connsiteX4" fmla="*/ 4699292 w 4866633"/>
              <a:gd name="connsiteY4" fmla="*/ 3839287 h 5564310"/>
              <a:gd name="connsiteX5" fmla="*/ 4186249 w 4866633"/>
              <a:gd name="connsiteY5" fmla="*/ 4927675 h 5564310"/>
              <a:gd name="connsiteX6" fmla="*/ 3939420 w 4866633"/>
              <a:gd name="connsiteY6" fmla="*/ 5169716 h 5564310"/>
              <a:gd name="connsiteX7" fmla="*/ 4252545 w 4866633"/>
              <a:gd name="connsiteY7" fmla="*/ 5550248 h 5564310"/>
              <a:gd name="connsiteX8" fmla="*/ 3118283 w 4866633"/>
              <a:gd name="connsiteY8" fmla="*/ 5378453 h 5564310"/>
              <a:gd name="connsiteX9" fmla="*/ 2470884 w 4866633"/>
              <a:gd name="connsiteY9" fmla="*/ 5346843 h 5564310"/>
              <a:gd name="connsiteX10" fmla="*/ 816119 w 4866633"/>
              <a:gd name="connsiteY10" fmla="*/ 5036636 h 5564310"/>
              <a:gd name="connsiteX11" fmla="*/ 117446 w 4866633"/>
              <a:gd name="connsiteY11" fmla="*/ 3806892 h 5564310"/>
              <a:gd name="connsiteX12" fmla="*/ 1881 w 4866633"/>
              <a:gd name="connsiteY12" fmla="*/ 1811944 h 5564310"/>
              <a:gd name="connsiteX13" fmla="*/ 312225 w 4866633"/>
              <a:gd name="connsiteY13" fmla="*/ 535208 h 5564310"/>
              <a:gd name="connsiteX14" fmla="*/ 1687201 w 4866633"/>
              <a:gd name="connsiteY14" fmla="*/ 27023 h 5564310"/>
              <a:gd name="connsiteX0" fmla="*/ 1687201 w 4871417"/>
              <a:gd name="connsiteY0" fmla="*/ 27023 h 5564310"/>
              <a:gd name="connsiteX1" fmla="*/ 3319363 w 4871417"/>
              <a:gd name="connsiteY1" fmla="*/ 148455 h 5564310"/>
              <a:gd name="connsiteX2" fmla="*/ 4537051 w 4871417"/>
              <a:gd name="connsiteY2" fmla="*/ 812768 h 5564310"/>
              <a:gd name="connsiteX3" fmla="*/ 4808824 w 4871417"/>
              <a:gd name="connsiteY3" fmla="*/ 1688176 h 5564310"/>
              <a:gd name="connsiteX4" fmla="*/ 4699292 w 4871417"/>
              <a:gd name="connsiteY4" fmla="*/ 3839287 h 5564310"/>
              <a:gd name="connsiteX5" fmla="*/ 4186249 w 4871417"/>
              <a:gd name="connsiteY5" fmla="*/ 4927675 h 5564310"/>
              <a:gd name="connsiteX6" fmla="*/ 3939420 w 4871417"/>
              <a:gd name="connsiteY6" fmla="*/ 5169716 h 5564310"/>
              <a:gd name="connsiteX7" fmla="*/ 4252545 w 4871417"/>
              <a:gd name="connsiteY7" fmla="*/ 5550248 h 5564310"/>
              <a:gd name="connsiteX8" fmla="*/ 3118283 w 4871417"/>
              <a:gd name="connsiteY8" fmla="*/ 5378453 h 5564310"/>
              <a:gd name="connsiteX9" fmla="*/ 2470884 w 4871417"/>
              <a:gd name="connsiteY9" fmla="*/ 5346843 h 5564310"/>
              <a:gd name="connsiteX10" fmla="*/ 816119 w 4871417"/>
              <a:gd name="connsiteY10" fmla="*/ 5036636 h 5564310"/>
              <a:gd name="connsiteX11" fmla="*/ 117446 w 4871417"/>
              <a:gd name="connsiteY11" fmla="*/ 3806892 h 5564310"/>
              <a:gd name="connsiteX12" fmla="*/ 1881 w 4871417"/>
              <a:gd name="connsiteY12" fmla="*/ 1811944 h 5564310"/>
              <a:gd name="connsiteX13" fmla="*/ 312225 w 4871417"/>
              <a:gd name="connsiteY13" fmla="*/ 535208 h 5564310"/>
              <a:gd name="connsiteX14" fmla="*/ 1687201 w 4871417"/>
              <a:gd name="connsiteY14" fmla="*/ 27023 h 5564310"/>
              <a:gd name="connsiteX0" fmla="*/ 1687201 w 4871417"/>
              <a:gd name="connsiteY0" fmla="*/ 27023 h 5564310"/>
              <a:gd name="connsiteX1" fmla="*/ 3319363 w 4871417"/>
              <a:gd name="connsiteY1" fmla="*/ 148455 h 5564310"/>
              <a:gd name="connsiteX2" fmla="*/ 4537051 w 4871417"/>
              <a:gd name="connsiteY2" fmla="*/ 812768 h 5564310"/>
              <a:gd name="connsiteX3" fmla="*/ 4808824 w 4871417"/>
              <a:gd name="connsiteY3" fmla="*/ 1688176 h 5564310"/>
              <a:gd name="connsiteX4" fmla="*/ 4699292 w 4871417"/>
              <a:gd name="connsiteY4" fmla="*/ 3839287 h 5564310"/>
              <a:gd name="connsiteX5" fmla="*/ 4186249 w 4871417"/>
              <a:gd name="connsiteY5" fmla="*/ 4927675 h 5564310"/>
              <a:gd name="connsiteX6" fmla="*/ 3939420 w 4871417"/>
              <a:gd name="connsiteY6" fmla="*/ 5169716 h 5564310"/>
              <a:gd name="connsiteX7" fmla="*/ 4252545 w 4871417"/>
              <a:gd name="connsiteY7" fmla="*/ 5550248 h 5564310"/>
              <a:gd name="connsiteX8" fmla="*/ 3118283 w 4871417"/>
              <a:gd name="connsiteY8" fmla="*/ 5378453 h 5564310"/>
              <a:gd name="connsiteX9" fmla="*/ 2470884 w 4871417"/>
              <a:gd name="connsiteY9" fmla="*/ 5346843 h 5564310"/>
              <a:gd name="connsiteX10" fmla="*/ 816119 w 4871417"/>
              <a:gd name="connsiteY10" fmla="*/ 5036636 h 5564310"/>
              <a:gd name="connsiteX11" fmla="*/ 117446 w 4871417"/>
              <a:gd name="connsiteY11" fmla="*/ 3806892 h 5564310"/>
              <a:gd name="connsiteX12" fmla="*/ 1881 w 4871417"/>
              <a:gd name="connsiteY12" fmla="*/ 1811944 h 5564310"/>
              <a:gd name="connsiteX13" fmla="*/ 312225 w 4871417"/>
              <a:gd name="connsiteY13" fmla="*/ 535208 h 5564310"/>
              <a:gd name="connsiteX14" fmla="*/ 1687201 w 4871417"/>
              <a:gd name="connsiteY14" fmla="*/ 27023 h 5564310"/>
              <a:gd name="connsiteX0" fmla="*/ 1614724 w 4798940"/>
              <a:gd name="connsiteY0" fmla="*/ 27023 h 5564310"/>
              <a:gd name="connsiteX1" fmla="*/ 3246886 w 4798940"/>
              <a:gd name="connsiteY1" fmla="*/ 148455 h 5564310"/>
              <a:gd name="connsiteX2" fmla="*/ 4464574 w 4798940"/>
              <a:gd name="connsiteY2" fmla="*/ 812768 h 5564310"/>
              <a:gd name="connsiteX3" fmla="*/ 4736347 w 4798940"/>
              <a:gd name="connsiteY3" fmla="*/ 1688176 h 5564310"/>
              <a:gd name="connsiteX4" fmla="*/ 4626815 w 4798940"/>
              <a:gd name="connsiteY4" fmla="*/ 3839287 h 5564310"/>
              <a:gd name="connsiteX5" fmla="*/ 4113772 w 4798940"/>
              <a:gd name="connsiteY5" fmla="*/ 4927675 h 5564310"/>
              <a:gd name="connsiteX6" fmla="*/ 3866943 w 4798940"/>
              <a:gd name="connsiteY6" fmla="*/ 5169716 h 5564310"/>
              <a:gd name="connsiteX7" fmla="*/ 4180068 w 4798940"/>
              <a:gd name="connsiteY7" fmla="*/ 5550248 h 5564310"/>
              <a:gd name="connsiteX8" fmla="*/ 3045806 w 4798940"/>
              <a:gd name="connsiteY8" fmla="*/ 5378453 h 5564310"/>
              <a:gd name="connsiteX9" fmla="*/ 2398407 w 4798940"/>
              <a:gd name="connsiteY9" fmla="*/ 5346843 h 5564310"/>
              <a:gd name="connsiteX10" fmla="*/ 743642 w 4798940"/>
              <a:gd name="connsiteY10" fmla="*/ 5036636 h 5564310"/>
              <a:gd name="connsiteX11" fmla="*/ 44969 w 4798940"/>
              <a:gd name="connsiteY11" fmla="*/ 3806892 h 5564310"/>
              <a:gd name="connsiteX12" fmla="*/ 239748 w 4798940"/>
              <a:gd name="connsiteY12" fmla="*/ 535208 h 5564310"/>
              <a:gd name="connsiteX13" fmla="*/ 1614724 w 4798940"/>
              <a:gd name="connsiteY13" fmla="*/ 27023 h 5564310"/>
              <a:gd name="connsiteX0" fmla="*/ 1626312 w 4810528"/>
              <a:gd name="connsiteY0" fmla="*/ 49000 h 5586287"/>
              <a:gd name="connsiteX1" fmla="*/ 3258474 w 4810528"/>
              <a:gd name="connsiteY1" fmla="*/ 170432 h 5586287"/>
              <a:gd name="connsiteX2" fmla="*/ 4476162 w 4810528"/>
              <a:gd name="connsiteY2" fmla="*/ 834745 h 5586287"/>
              <a:gd name="connsiteX3" fmla="*/ 4747935 w 4810528"/>
              <a:gd name="connsiteY3" fmla="*/ 1710153 h 5586287"/>
              <a:gd name="connsiteX4" fmla="*/ 4638403 w 4810528"/>
              <a:gd name="connsiteY4" fmla="*/ 3861264 h 5586287"/>
              <a:gd name="connsiteX5" fmla="*/ 4125360 w 4810528"/>
              <a:gd name="connsiteY5" fmla="*/ 4949652 h 5586287"/>
              <a:gd name="connsiteX6" fmla="*/ 3878531 w 4810528"/>
              <a:gd name="connsiteY6" fmla="*/ 5191693 h 5586287"/>
              <a:gd name="connsiteX7" fmla="*/ 4191656 w 4810528"/>
              <a:gd name="connsiteY7" fmla="*/ 5572225 h 5586287"/>
              <a:gd name="connsiteX8" fmla="*/ 3057394 w 4810528"/>
              <a:gd name="connsiteY8" fmla="*/ 5400430 h 5586287"/>
              <a:gd name="connsiteX9" fmla="*/ 2409995 w 4810528"/>
              <a:gd name="connsiteY9" fmla="*/ 5368820 h 5586287"/>
              <a:gd name="connsiteX10" fmla="*/ 755230 w 4810528"/>
              <a:gd name="connsiteY10" fmla="*/ 5058613 h 5586287"/>
              <a:gd name="connsiteX11" fmla="*/ 56557 w 4810528"/>
              <a:gd name="connsiteY11" fmla="*/ 3828869 h 5586287"/>
              <a:gd name="connsiteX12" fmla="*/ 213038 w 4810528"/>
              <a:gd name="connsiteY12" fmla="*/ 857223 h 5586287"/>
              <a:gd name="connsiteX13" fmla="*/ 1626312 w 4810528"/>
              <a:gd name="connsiteY13" fmla="*/ 49000 h 5586287"/>
              <a:gd name="connsiteX0" fmla="*/ 1622094 w 4806310"/>
              <a:gd name="connsiteY0" fmla="*/ 59516 h 5596803"/>
              <a:gd name="connsiteX1" fmla="*/ 3254256 w 4806310"/>
              <a:gd name="connsiteY1" fmla="*/ 180948 h 5596803"/>
              <a:gd name="connsiteX2" fmla="*/ 4471944 w 4806310"/>
              <a:gd name="connsiteY2" fmla="*/ 845261 h 5596803"/>
              <a:gd name="connsiteX3" fmla="*/ 4743717 w 4806310"/>
              <a:gd name="connsiteY3" fmla="*/ 1720669 h 5596803"/>
              <a:gd name="connsiteX4" fmla="*/ 4634185 w 4806310"/>
              <a:gd name="connsiteY4" fmla="*/ 3871780 h 5596803"/>
              <a:gd name="connsiteX5" fmla="*/ 4121142 w 4806310"/>
              <a:gd name="connsiteY5" fmla="*/ 4960168 h 5596803"/>
              <a:gd name="connsiteX6" fmla="*/ 3874313 w 4806310"/>
              <a:gd name="connsiteY6" fmla="*/ 5202209 h 5596803"/>
              <a:gd name="connsiteX7" fmla="*/ 4187438 w 4806310"/>
              <a:gd name="connsiteY7" fmla="*/ 5582741 h 5596803"/>
              <a:gd name="connsiteX8" fmla="*/ 3053176 w 4806310"/>
              <a:gd name="connsiteY8" fmla="*/ 5410946 h 5596803"/>
              <a:gd name="connsiteX9" fmla="*/ 2405777 w 4806310"/>
              <a:gd name="connsiteY9" fmla="*/ 5379336 h 5596803"/>
              <a:gd name="connsiteX10" fmla="*/ 751012 w 4806310"/>
              <a:gd name="connsiteY10" fmla="*/ 5069129 h 5596803"/>
              <a:gd name="connsiteX11" fmla="*/ 52339 w 4806310"/>
              <a:gd name="connsiteY11" fmla="*/ 3839385 h 5596803"/>
              <a:gd name="connsiteX12" fmla="*/ 221586 w 4806310"/>
              <a:gd name="connsiteY12" fmla="*/ 1010614 h 5596803"/>
              <a:gd name="connsiteX13" fmla="*/ 1622094 w 4806310"/>
              <a:gd name="connsiteY13" fmla="*/ 59516 h 5596803"/>
              <a:gd name="connsiteX0" fmla="*/ 1658258 w 4842474"/>
              <a:gd name="connsiteY0" fmla="*/ 59516 h 5596803"/>
              <a:gd name="connsiteX1" fmla="*/ 3290420 w 4842474"/>
              <a:gd name="connsiteY1" fmla="*/ 180948 h 5596803"/>
              <a:gd name="connsiteX2" fmla="*/ 4508108 w 4842474"/>
              <a:gd name="connsiteY2" fmla="*/ 845261 h 5596803"/>
              <a:gd name="connsiteX3" fmla="*/ 4779881 w 4842474"/>
              <a:gd name="connsiteY3" fmla="*/ 1720669 h 5596803"/>
              <a:gd name="connsiteX4" fmla="*/ 4670349 w 4842474"/>
              <a:gd name="connsiteY4" fmla="*/ 3871780 h 5596803"/>
              <a:gd name="connsiteX5" fmla="*/ 4157306 w 4842474"/>
              <a:gd name="connsiteY5" fmla="*/ 4960168 h 5596803"/>
              <a:gd name="connsiteX6" fmla="*/ 3910477 w 4842474"/>
              <a:gd name="connsiteY6" fmla="*/ 5202209 h 5596803"/>
              <a:gd name="connsiteX7" fmla="*/ 4223602 w 4842474"/>
              <a:gd name="connsiteY7" fmla="*/ 5582741 h 5596803"/>
              <a:gd name="connsiteX8" fmla="*/ 3089340 w 4842474"/>
              <a:gd name="connsiteY8" fmla="*/ 5410946 h 5596803"/>
              <a:gd name="connsiteX9" fmla="*/ 2441941 w 4842474"/>
              <a:gd name="connsiteY9" fmla="*/ 5379336 h 5596803"/>
              <a:gd name="connsiteX10" fmla="*/ 787176 w 4842474"/>
              <a:gd name="connsiteY10" fmla="*/ 5069129 h 5596803"/>
              <a:gd name="connsiteX11" fmla="*/ 88503 w 4842474"/>
              <a:gd name="connsiteY11" fmla="*/ 3839385 h 5596803"/>
              <a:gd name="connsiteX12" fmla="*/ 257750 w 4842474"/>
              <a:gd name="connsiteY12" fmla="*/ 1010614 h 5596803"/>
              <a:gd name="connsiteX13" fmla="*/ 1658258 w 4842474"/>
              <a:gd name="connsiteY13" fmla="*/ 59516 h 5596803"/>
              <a:gd name="connsiteX0" fmla="*/ 1658258 w 4842474"/>
              <a:gd name="connsiteY0" fmla="*/ 59516 h 5596803"/>
              <a:gd name="connsiteX1" fmla="*/ 3290420 w 4842474"/>
              <a:gd name="connsiteY1" fmla="*/ 180948 h 5596803"/>
              <a:gd name="connsiteX2" fmla="*/ 4508108 w 4842474"/>
              <a:gd name="connsiteY2" fmla="*/ 845261 h 5596803"/>
              <a:gd name="connsiteX3" fmla="*/ 4779881 w 4842474"/>
              <a:gd name="connsiteY3" fmla="*/ 1720669 h 5596803"/>
              <a:gd name="connsiteX4" fmla="*/ 4670349 w 4842474"/>
              <a:gd name="connsiteY4" fmla="*/ 3871780 h 5596803"/>
              <a:gd name="connsiteX5" fmla="*/ 4157306 w 4842474"/>
              <a:gd name="connsiteY5" fmla="*/ 4960168 h 5596803"/>
              <a:gd name="connsiteX6" fmla="*/ 3910477 w 4842474"/>
              <a:gd name="connsiteY6" fmla="*/ 5202209 h 5596803"/>
              <a:gd name="connsiteX7" fmla="*/ 4223602 w 4842474"/>
              <a:gd name="connsiteY7" fmla="*/ 5582741 h 5596803"/>
              <a:gd name="connsiteX8" fmla="*/ 3089340 w 4842474"/>
              <a:gd name="connsiteY8" fmla="*/ 5410946 h 5596803"/>
              <a:gd name="connsiteX9" fmla="*/ 2441941 w 4842474"/>
              <a:gd name="connsiteY9" fmla="*/ 5379336 h 5596803"/>
              <a:gd name="connsiteX10" fmla="*/ 787176 w 4842474"/>
              <a:gd name="connsiteY10" fmla="*/ 5069129 h 5596803"/>
              <a:gd name="connsiteX11" fmla="*/ 88503 w 4842474"/>
              <a:gd name="connsiteY11" fmla="*/ 3839385 h 5596803"/>
              <a:gd name="connsiteX12" fmla="*/ 257750 w 4842474"/>
              <a:gd name="connsiteY12" fmla="*/ 1010614 h 5596803"/>
              <a:gd name="connsiteX13" fmla="*/ 1658258 w 4842474"/>
              <a:gd name="connsiteY13" fmla="*/ 59516 h 5596803"/>
              <a:gd name="connsiteX0" fmla="*/ 1658258 w 4842474"/>
              <a:gd name="connsiteY0" fmla="*/ 53205 h 5590492"/>
              <a:gd name="connsiteX1" fmla="*/ 3290420 w 4842474"/>
              <a:gd name="connsiteY1" fmla="*/ 174637 h 5590492"/>
              <a:gd name="connsiteX2" fmla="*/ 4508108 w 4842474"/>
              <a:gd name="connsiteY2" fmla="*/ 838950 h 5590492"/>
              <a:gd name="connsiteX3" fmla="*/ 4779881 w 4842474"/>
              <a:gd name="connsiteY3" fmla="*/ 1714358 h 5590492"/>
              <a:gd name="connsiteX4" fmla="*/ 4670349 w 4842474"/>
              <a:gd name="connsiteY4" fmla="*/ 3865469 h 5590492"/>
              <a:gd name="connsiteX5" fmla="*/ 4157306 w 4842474"/>
              <a:gd name="connsiteY5" fmla="*/ 4953857 h 5590492"/>
              <a:gd name="connsiteX6" fmla="*/ 3910477 w 4842474"/>
              <a:gd name="connsiteY6" fmla="*/ 5195898 h 5590492"/>
              <a:gd name="connsiteX7" fmla="*/ 4223602 w 4842474"/>
              <a:gd name="connsiteY7" fmla="*/ 5576430 h 5590492"/>
              <a:gd name="connsiteX8" fmla="*/ 3089340 w 4842474"/>
              <a:gd name="connsiteY8" fmla="*/ 5404635 h 5590492"/>
              <a:gd name="connsiteX9" fmla="*/ 2441941 w 4842474"/>
              <a:gd name="connsiteY9" fmla="*/ 5373025 h 5590492"/>
              <a:gd name="connsiteX10" fmla="*/ 787176 w 4842474"/>
              <a:gd name="connsiteY10" fmla="*/ 5062818 h 5590492"/>
              <a:gd name="connsiteX11" fmla="*/ 88503 w 4842474"/>
              <a:gd name="connsiteY11" fmla="*/ 3833074 h 5590492"/>
              <a:gd name="connsiteX12" fmla="*/ 257750 w 4842474"/>
              <a:gd name="connsiteY12" fmla="*/ 918578 h 5590492"/>
              <a:gd name="connsiteX13" fmla="*/ 1658258 w 4842474"/>
              <a:gd name="connsiteY13" fmla="*/ 53205 h 5590492"/>
              <a:gd name="connsiteX0" fmla="*/ 1658258 w 4842474"/>
              <a:gd name="connsiteY0" fmla="*/ 53205 h 5590492"/>
              <a:gd name="connsiteX1" fmla="*/ 3290420 w 4842474"/>
              <a:gd name="connsiteY1" fmla="*/ 174637 h 5590492"/>
              <a:gd name="connsiteX2" fmla="*/ 4508108 w 4842474"/>
              <a:gd name="connsiteY2" fmla="*/ 838950 h 5590492"/>
              <a:gd name="connsiteX3" fmla="*/ 4779881 w 4842474"/>
              <a:gd name="connsiteY3" fmla="*/ 1714358 h 5590492"/>
              <a:gd name="connsiteX4" fmla="*/ 4670349 w 4842474"/>
              <a:gd name="connsiteY4" fmla="*/ 3865469 h 5590492"/>
              <a:gd name="connsiteX5" fmla="*/ 4157306 w 4842474"/>
              <a:gd name="connsiteY5" fmla="*/ 4953857 h 5590492"/>
              <a:gd name="connsiteX6" fmla="*/ 3910477 w 4842474"/>
              <a:gd name="connsiteY6" fmla="*/ 5195898 h 5590492"/>
              <a:gd name="connsiteX7" fmla="*/ 4223602 w 4842474"/>
              <a:gd name="connsiteY7" fmla="*/ 5576430 h 5590492"/>
              <a:gd name="connsiteX8" fmla="*/ 3089340 w 4842474"/>
              <a:gd name="connsiteY8" fmla="*/ 5404635 h 5590492"/>
              <a:gd name="connsiteX9" fmla="*/ 2441941 w 4842474"/>
              <a:gd name="connsiteY9" fmla="*/ 5373025 h 5590492"/>
              <a:gd name="connsiteX10" fmla="*/ 787176 w 4842474"/>
              <a:gd name="connsiteY10" fmla="*/ 5062818 h 5590492"/>
              <a:gd name="connsiteX11" fmla="*/ 88503 w 4842474"/>
              <a:gd name="connsiteY11" fmla="*/ 3804499 h 5590492"/>
              <a:gd name="connsiteX12" fmla="*/ 257750 w 4842474"/>
              <a:gd name="connsiteY12" fmla="*/ 918578 h 5590492"/>
              <a:gd name="connsiteX13" fmla="*/ 1658258 w 4842474"/>
              <a:gd name="connsiteY13" fmla="*/ 53205 h 5590492"/>
              <a:gd name="connsiteX0" fmla="*/ 1658258 w 4842474"/>
              <a:gd name="connsiteY0" fmla="*/ 53205 h 5590492"/>
              <a:gd name="connsiteX1" fmla="*/ 3290420 w 4842474"/>
              <a:gd name="connsiteY1" fmla="*/ 174637 h 5590492"/>
              <a:gd name="connsiteX2" fmla="*/ 4508108 w 4842474"/>
              <a:gd name="connsiteY2" fmla="*/ 838950 h 5590492"/>
              <a:gd name="connsiteX3" fmla="*/ 4779881 w 4842474"/>
              <a:gd name="connsiteY3" fmla="*/ 1714358 h 5590492"/>
              <a:gd name="connsiteX4" fmla="*/ 4670349 w 4842474"/>
              <a:gd name="connsiteY4" fmla="*/ 3865469 h 5590492"/>
              <a:gd name="connsiteX5" fmla="*/ 4157306 w 4842474"/>
              <a:gd name="connsiteY5" fmla="*/ 4953857 h 5590492"/>
              <a:gd name="connsiteX6" fmla="*/ 3910477 w 4842474"/>
              <a:gd name="connsiteY6" fmla="*/ 5195898 h 5590492"/>
              <a:gd name="connsiteX7" fmla="*/ 4223602 w 4842474"/>
              <a:gd name="connsiteY7" fmla="*/ 5576430 h 5590492"/>
              <a:gd name="connsiteX8" fmla="*/ 3089340 w 4842474"/>
              <a:gd name="connsiteY8" fmla="*/ 5404635 h 5590492"/>
              <a:gd name="connsiteX9" fmla="*/ 2441941 w 4842474"/>
              <a:gd name="connsiteY9" fmla="*/ 5373025 h 5590492"/>
              <a:gd name="connsiteX10" fmla="*/ 978667 w 4842474"/>
              <a:gd name="connsiteY10" fmla="*/ 5105681 h 5590492"/>
              <a:gd name="connsiteX11" fmla="*/ 88503 w 4842474"/>
              <a:gd name="connsiteY11" fmla="*/ 3804499 h 5590492"/>
              <a:gd name="connsiteX12" fmla="*/ 257750 w 4842474"/>
              <a:gd name="connsiteY12" fmla="*/ 918578 h 5590492"/>
              <a:gd name="connsiteX13" fmla="*/ 1658258 w 4842474"/>
              <a:gd name="connsiteY13" fmla="*/ 53205 h 5590492"/>
              <a:gd name="connsiteX0" fmla="*/ 1658258 w 4838480"/>
              <a:gd name="connsiteY0" fmla="*/ 53205 h 5590492"/>
              <a:gd name="connsiteX1" fmla="*/ 3290420 w 4838480"/>
              <a:gd name="connsiteY1" fmla="*/ 174637 h 5590492"/>
              <a:gd name="connsiteX2" fmla="*/ 4508108 w 4838480"/>
              <a:gd name="connsiteY2" fmla="*/ 838950 h 5590492"/>
              <a:gd name="connsiteX3" fmla="*/ 4779881 w 4838480"/>
              <a:gd name="connsiteY3" fmla="*/ 1714358 h 5590492"/>
              <a:gd name="connsiteX4" fmla="*/ 4670349 w 4838480"/>
              <a:gd name="connsiteY4" fmla="*/ 3865469 h 5590492"/>
              <a:gd name="connsiteX5" fmla="*/ 4131774 w 4838480"/>
              <a:gd name="connsiteY5" fmla="*/ 4896707 h 5590492"/>
              <a:gd name="connsiteX6" fmla="*/ 3910477 w 4838480"/>
              <a:gd name="connsiteY6" fmla="*/ 5195898 h 5590492"/>
              <a:gd name="connsiteX7" fmla="*/ 4223602 w 4838480"/>
              <a:gd name="connsiteY7" fmla="*/ 5576430 h 5590492"/>
              <a:gd name="connsiteX8" fmla="*/ 3089340 w 4838480"/>
              <a:gd name="connsiteY8" fmla="*/ 5404635 h 5590492"/>
              <a:gd name="connsiteX9" fmla="*/ 2441941 w 4838480"/>
              <a:gd name="connsiteY9" fmla="*/ 5373025 h 5590492"/>
              <a:gd name="connsiteX10" fmla="*/ 978667 w 4838480"/>
              <a:gd name="connsiteY10" fmla="*/ 5105681 h 5590492"/>
              <a:gd name="connsiteX11" fmla="*/ 88503 w 4838480"/>
              <a:gd name="connsiteY11" fmla="*/ 3804499 h 5590492"/>
              <a:gd name="connsiteX12" fmla="*/ 257750 w 4838480"/>
              <a:gd name="connsiteY12" fmla="*/ 918578 h 5590492"/>
              <a:gd name="connsiteX13" fmla="*/ 1658258 w 4838480"/>
              <a:gd name="connsiteY13" fmla="*/ 53205 h 5590492"/>
              <a:gd name="connsiteX0" fmla="*/ 1658258 w 4835856"/>
              <a:gd name="connsiteY0" fmla="*/ 53205 h 5590492"/>
              <a:gd name="connsiteX1" fmla="*/ 3290420 w 4835856"/>
              <a:gd name="connsiteY1" fmla="*/ 174637 h 5590492"/>
              <a:gd name="connsiteX2" fmla="*/ 4508108 w 4835856"/>
              <a:gd name="connsiteY2" fmla="*/ 838950 h 5590492"/>
              <a:gd name="connsiteX3" fmla="*/ 4779881 w 4835856"/>
              <a:gd name="connsiteY3" fmla="*/ 1714358 h 5590492"/>
              <a:gd name="connsiteX4" fmla="*/ 4657583 w 4835856"/>
              <a:gd name="connsiteY4" fmla="*/ 3794031 h 5590492"/>
              <a:gd name="connsiteX5" fmla="*/ 4131774 w 4835856"/>
              <a:gd name="connsiteY5" fmla="*/ 4896707 h 5590492"/>
              <a:gd name="connsiteX6" fmla="*/ 3910477 w 4835856"/>
              <a:gd name="connsiteY6" fmla="*/ 5195898 h 5590492"/>
              <a:gd name="connsiteX7" fmla="*/ 4223602 w 4835856"/>
              <a:gd name="connsiteY7" fmla="*/ 5576430 h 5590492"/>
              <a:gd name="connsiteX8" fmla="*/ 3089340 w 4835856"/>
              <a:gd name="connsiteY8" fmla="*/ 5404635 h 5590492"/>
              <a:gd name="connsiteX9" fmla="*/ 2441941 w 4835856"/>
              <a:gd name="connsiteY9" fmla="*/ 5373025 h 5590492"/>
              <a:gd name="connsiteX10" fmla="*/ 978667 w 4835856"/>
              <a:gd name="connsiteY10" fmla="*/ 5105681 h 5590492"/>
              <a:gd name="connsiteX11" fmla="*/ 88503 w 4835856"/>
              <a:gd name="connsiteY11" fmla="*/ 3804499 h 5590492"/>
              <a:gd name="connsiteX12" fmla="*/ 257750 w 4835856"/>
              <a:gd name="connsiteY12" fmla="*/ 918578 h 5590492"/>
              <a:gd name="connsiteX13" fmla="*/ 1658258 w 4835856"/>
              <a:gd name="connsiteY13" fmla="*/ 53205 h 5590492"/>
              <a:gd name="connsiteX0" fmla="*/ 1658258 w 4874366"/>
              <a:gd name="connsiteY0" fmla="*/ 91536 h 5628823"/>
              <a:gd name="connsiteX1" fmla="*/ 3290420 w 4874366"/>
              <a:gd name="connsiteY1" fmla="*/ 212968 h 5628823"/>
              <a:gd name="connsiteX2" fmla="*/ 4779881 w 4874366"/>
              <a:gd name="connsiteY2" fmla="*/ 1752689 h 5628823"/>
              <a:gd name="connsiteX3" fmla="*/ 4657583 w 4874366"/>
              <a:gd name="connsiteY3" fmla="*/ 3832362 h 5628823"/>
              <a:gd name="connsiteX4" fmla="*/ 4131774 w 4874366"/>
              <a:gd name="connsiteY4" fmla="*/ 4935038 h 5628823"/>
              <a:gd name="connsiteX5" fmla="*/ 3910477 w 4874366"/>
              <a:gd name="connsiteY5" fmla="*/ 5234229 h 5628823"/>
              <a:gd name="connsiteX6" fmla="*/ 4223602 w 4874366"/>
              <a:gd name="connsiteY6" fmla="*/ 5614761 h 5628823"/>
              <a:gd name="connsiteX7" fmla="*/ 3089340 w 4874366"/>
              <a:gd name="connsiteY7" fmla="*/ 5442966 h 5628823"/>
              <a:gd name="connsiteX8" fmla="*/ 2441941 w 4874366"/>
              <a:gd name="connsiteY8" fmla="*/ 5411356 h 5628823"/>
              <a:gd name="connsiteX9" fmla="*/ 978667 w 4874366"/>
              <a:gd name="connsiteY9" fmla="*/ 5144012 h 5628823"/>
              <a:gd name="connsiteX10" fmla="*/ 88503 w 4874366"/>
              <a:gd name="connsiteY10" fmla="*/ 3842830 h 5628823"/>
              <a:gd name="connsiteX11" fmla="*/ 257750 w 4874366"/>
              <a:gd name="connsiteY11" fmla="*/ 956909 h 5628823"/>
              <a:gd name="connsiteX12" fmla="*/ 1658258 w 4874366"/>
              <a:gd name="connsiteY12" fmla="*/ 91536 h 5628823"/>
              <a:gd name="connsiteX0" fmla="*/ 1658258 w 4874366"/>
              <a:gd name="connsiteY0" fmla="*/ 91536 h 5628823"/>
              <a:gd name="connsiteX1" fmla="*/ 3290420 w 4874366"/>
              <a:gd name="connsiteY1" fmla="*/ 212968 h 5628823"/>
              <a:gd name="connsiteX2" fmla="*/ 4779881 w 4874366"/>
              <a:gd name="connsiteY2" fmla="*/ 1752689 h 5628823"/>
              <a:gd name="connsiteX3" fmla="*/ 4657583 w 4874366"/>
              <a:gd name="connsiteY3" fmla="*/ 3832362 h 5628823"/>
              <a:gd name="connsiteX4" fmla="*/ 4131774 w 4874366"/>
              <a:gd name="connsiteY4" fmla="*/ 4935038 h 5628823"/>
              <a:gd name="connsiteX5" fmla="*/ 3910477 w 4874366"/>
              <a:gd name="connsiteY5" fmla="*/ 5234229 h 5628823"/>
              <a:gd name="connsiteX6" fmla="*/ 4223602 w 4874366"/>
              <a:gd name="connsiteY6" fmla="*/ 5614761 h 5628823"/>
              <a:gd name="connsiteX7" fmla="*/ 3089340 w 4874366"/>
              <a:gd name="connsiteY7" fmla="*/ 5442966 h 5628823"/>
              <a:gd name="connsiteX8" fmla="*/ 2441941 w 4874366"/>
              <a:gd name="connsiteY8" fmla="*/ 5411356 h 5628823"/>
              <a:gd name="connsiteX9" fmla="*/ 978667 w 4874366"/>
              <a:gd name="connsiteY9" fmla="*/ 5144012 h 5628823"/>
              <a:gd name="connsiteX10" fmla="*/ 88503 w 4874366"/>
              <a:gd name="connsiteY10" fmla="*/ 3842830 h 5628823"/>
              <a:gd name="connsiteX11" fmla="*/ 257750 w 4874366"/>
              <a:gd name="connsiteY11" fmla="*/ 956909 h 5628823"/>
              <a:gd name="connsiteX12" fmla="*/ 1658258 w 4874366"/>
              <a:gd name="connsiteY12" fmla="*/ 91536 h 5628823"/>
              <a:gd name="connsiteX0" fmla="*/ 1658258 w 4886717"/>
              <a:gd name="connsiteY0" fmla="*/ 81096 h 5618383"/>
              <a:gd name="connsiteX1" fmla="*/ 3290420 w 4886717"/>
              <a:gd name="connsiteY1" fmla="*/ 202528 h 5618383"/>
              <a:gd name="connsiteX2" fmla="*/ 4794941 w 4886717"/>
              <a:gd name="connsiteY2" fmla="*/ 1543088 h 5618383"/>
              <a:gd name="connsiteX3" fmla="*/ 4657583 w 4886717"/>
              <a:gd name="connsiteY3" fmla="*/ 3821922 h 5618383"/>
              <a:gd name="connsiteX4" fmla="*/ 4131774 w 4886717"/>
              <a:gd name="connsiteY4" fmla="*/ 4924598 h 5618383"/>
              <a:gd name="connsiteX5" fmla="*/ 3910477 w 4886717"/>
              <a:gd name="connsiteY5" fmla="*/ 5223789 h 5618383"/>
              <a:gd name="connsiteX6" fmla="*/ 4223602 w 4886717"/>
              <a:gd name="connsiteY6" fmla="*/ 5604321 h 5618383"/>
              <a:gd name="connsiteX7" fmla="*/ 3089340 w 4886717"/>
              <a:gd name="connsiteY7" fmla="*/ 5432526 h 5618383"/>
              <a:gd name="connsiteX8" fmla="*/ 2441941 w 4886717"/>
              <a:gd name="connsiteY8" fmla="*/ 5400916 h 5618383"/>
              <a:gd name="connsiteX9" fmla="*/ 978667 w 4886717"/>
              <a:gd name="connsiteY9" fmla="*/ 5133572 h 5618383"/>
              <a:gd name="connsiteX10" fmla="*/ 88503 w 4886717"/>
              <a:gd name="connsiteY10" fmla="*/ 3832390 h 5618383"/>
              <a:gd name="connsiteX11" fmla="*/ 257750 w 4886717"/>
              <a:gd name="connsiteY11" fmla="*/ 946469 h 5618383"/>
              <a:gd name="connsiteX12" fmla="*/ 1658258 w 4886717"/>
              <a:gd name="connsiteY12" fmla="*/ 81096 h 5618383"/>
              <a:gd name="connsiteX0" fmla="*/ 1658258 w 4886717"/>
              <a:gd name="connsiteY0" fmla="*/ 60710 h 5597997"/>
              <a:gd name="connsiteX1" fmla="*/ 3290420 w 4886717"/>
              <a:gd name="connsiteY1" fmla="*/ 182142 h 5597997"/>
              <a:gd name="connsiteX2" fmla="*/ 4794941 w 4886717"/>
              <a:gd name="connsiteY2" fmla="*/ 1522702 h 5597997"/>
              <a:gd name="connsiteX3" fmla="*/ 4657583 w 4886717"/>
              <a:gd name="connsiteY3" fmla="*/ 3801536 h 5597997"/>
              <a:gd name="connsiteX4" fmla="*/ 4131774 w 4886717"/>
              <a:gd name="connsiteY4" fmla="*/ 4904212 h 5597997"/>
              <a:gd name="connsiteX5" fmla="*/ 3910477 w 4886717"/>
              <a:gd name="connsiteY5" fmla="*/ 5203403 h 5597997"/>
              <a:gd name="connsiteX6" fmla="*/ 4223602 w 4886717"/>
              <a:gd name="connsiteY6" fmla="*/ 5583935 h 5597997"/>
              <a:gd name="connsiteX7" fmla="*/ 3089340 w 4886717"/>
              <a:gd name="connsiteY7" fmla="*/ 5412140 h 5597997"/>
              <a:gd name="connsiteX8" fmla="*/ 2441941 w 4886717"/>
              <a:gd name="connsiteY8" fmla="*/ 5380530 h 5597997"/>
              <a:gd name="connsiteX9" fmla="*/ 978667 w 4886717"/>
              <a:gd name="connsiteY9" fmla="*/ 5113186 h 5597997"/>
              <a:gd name="connsiteX10" fmla="*/ 88503 w 4886717"/>
              <a:gd name="connsiteY10" fmla="*/ 3812004 h 5597997"/>
              <a:gd name="connsiteX11" fmla="*/ 257750 w 4886717"/>
              <a:gd name="connsiteY11" fmla="*/ 926083 h 5597997"/>
              <a:gd name="connsiteX12" fmla="*/ 1658258 w 4886717"/>
              <a:gd name="connsiteY12" fmla="*/ 60710 h 5597997"/>
              <a:gd name="connsiteX0" fmla="*/ 1658258 w 4886717"/>
              <a:gd name="connsiteY0" fmla="*/ 75845 h 5613132"/>
              <a:gd name="connsiteX1" fmla="*/ 3316714 w 4886717"/>
              <a:gd name="connsiteY1" fmla="*/ 157254 h 5613132"/>
              <a:gd name="connsiteX2" fmla="*/ 4794941 w 4886717"/>
              <a:gd name="connsiteY2" fmla="*/ 1537837 h 5613132"/>
              <a:gd name="connsiteX3" fmla="*/ 4657583 w 4886717"/>
              <a:gd name="connsiteY3" fmla="*/ 3816671 h 5613132"/>
              <a:gd name="connsiteX4" fmla="*/ 4131774 w 4886717"/>
              <a:gd name="connsiteY4" fmla="*/ 4919347 h 5613132"/>
              <a:gd name="connsiteX5" fmla="*/ 3910477 w 4886717"/>
              <a:gd name="connsiteY5" fmla="*/ 5218538 h 5613132"/>
              <a:gd name="connsiteX6" fmla="*/ 4223602 w 4886717"/>
              <a:gd name="connsiteY6" fmla="*/ 5599070 h 5613132"/>
              <a:gd name="connsiteX7" fmla="*/ 3089340 w 4886717"/>
              <a:gd name="connsiteY7" fmla="*/ 5427275 h 5613132"/>
              <a:gd name="connsiteX8" fmla="*/ 2441941 w 4886717"/>
              <a:gd name="connsiteY8" fmla="*/ 5395665 h 5613132"/>
              <a:gd name="connsiteX9" fmla="*/ 978667 w 4886717"/>
              <a:gd name="connsiteY9" fmla="*/ 5128321 h 5613132"/>
              <a:gd name="connsiteX10" fmla="*/ 88503 w 4886717"/>
              <a:gd name="connsiteY10" fmla="*/ 3827139 h 5613132"/>
              <a:gd name="connsiteX11" fmla="*/ 257750 w 4886717"/>
              <a:gd name="connsiteY11" fmla="*/ 941218 h 5613132"/>
              <a:gd name="connsiteX12" fmla="*/ 1658258 w 4886717"/>
              <a:gd name="connsiteY12" fmla="*/ 75845 h 5613132"/>
              <a:gd name="connsiteX0" fmla="*/ 1877005 w 5105464"/>
              <a:gd name="connsiteY0" fmla="*/ 69611 h 5606898"/>
              <a:gd name="connsiteX1" fmla="*/ 3535461 w 5105464"/>
              <a:gd name="connsiteY1" fmla="*/ 151020 h 5606898"/>
              <a:gd name="connsiteX2" fmla="*/ 5013688 w 5105464"/>
              <a:gd name="connsiteY2" fmla="*/ 1531603 h 5606898"/>
              <a:gd name="connsiteX3" fmla="*/ 4876330 w 5105464"/>
              <a:gd name="connsiteY3" fmla="*/ 3810437 h 5606898"/>
              <a:gd name="connsiteX4" fmla="*/ 4350521 w 5105464"/>
              <a:gd name="connsiteY4" fmla="*/ 4913113 h 5606898"/>
              <a:gd name="connsiteX5" fmla="*/ 4129224 w 5105464"/>
              <a:gd name="connsiteY5" fmla="*/ 5212304 h 5606898"/>
              <a:gd name="connsiteX6" fmla="*/ 4442349 w 5105464"/>
              <a:gd name="connsiteY6" fmla="*/ 5592836 h 5606898"/>
              <a:gd name="connsiteX7" fmla="*/ 3308087 w 5105464"/>
              <a:gd name="connsiteY7" fmla="*/ 5421041 h 5606898"/>
              <a:gd name="connsiteX8" fmla="*/ 2660688 w 5105464"/>
              <a:gd name="connsiteY8" fmla="*/ 5389431 h 5606898"/>
              <a:gd name="connsiteX9" fmla="*/ 1197414 w 5105464"/>
              <a:gd name="connsiteY9" fmla="*/ 5122087 h 5606898"/>
              <a:gd name="connsiteX10" fmla="*/ 307250 w 5105464"/>
              <a:gd name="connsiteY10" fmla="*/ 3820905 h 5606898"/>
              <a:gd name="connsiteX11" fmla="*/ 147724 w 5105464"/>
              <a:gd name="connsiteY11" fmla="*/ 848509 h 5606898"/>
              <a:gd name="connsiteX12" fmla="*/ 1877005 w 5105464"/>
              <a:gd name="connsiteY12" fmla="*/ 69611 h 5606898"/>
              <a:gd name="connsiteX0" fmla="*/ 2074349 w 5302808"/>
              <a:gd name="connsiteY0" fmla="*/ 69611 h 5606898"/>
              <a:gd name="connsiteX1" fmla="*/ 3732805 w 5302808"/>
              <a:gd name="connsiteY1" fmla="*/ 151020 h 5606898"/>
              <a:gd name="connsiteX2" fmla="*/ 5211032 w 5302808"/>
              <a:gd name="connsiteY2" fmla="*/ 1531603 h 5606898"/>
              <a:gd name="connsiteX3" fmla="*/ 5073674 w 5302808"/>
              <a:gd name="connsiteY3" fmla="*/ 3810437 h 5606898"/>
              <a:gd name="connsiteX4" fmla="*/ 4547865 w 5302808"/>
              <a:gd name="connsiteY4" fmla="*/ 4913113 h 5606898"/>
              <a:gd name="connsiteX5" fmla="*/ 4326568 w 5302808"/>
              <a:gd name="connsiteY5" fmla="*/ 5212304 h 5606898"/>
              <a:gd name="connsiteX6" fmla="*/ 4639693 w 5302808"/>
              <a:gd name="connsiteY6" fmla="*/ 5592836 h 5606898"/>
              <a:gd name="connsiteX7" fmla="*/ 3505431 w 5302808"/>
              <a:gd name="connsiteY7" fmla="*/ 5421041 h 5606898"/>
              <a:gd name="connsiteX8" fmla="*/ 2858032 w 5302808"/>
              <a:gd name="connsiteY8" fmla="*/ 5389431 h 5606898"/>
              <a:gd name="connsiteX9" fmla="*/ 1394758 w 5302808"/>
              <a:gd name="connsiteY9" fmla="*/ 5122087 h 5606898"/>
              <a:gd name="connsiteX10" fmla="*/ 42995 w 5302808"/>
              <a:gd name="connsiteY10" fmla="*/ 3925936 h 5606898"/>
              <a:gd name="connsiteX11" fmla="*/ 345068 w 5302808"/>
              <a:gd name="connsiteY11" fmla="*/ 848509 h 5606898"/>
              <a:gd name="connsiteX12" fmla="*/ 2074349 w 5302808"/>
              <a:gd name="connsiteY12" fmla="*/ 69611 h 5606898"/>
              <a:gd name="connsiteX0" fmla="*/ 2074349 w 5358516"/>
              <a:gd name="connsiteY0" fmla="*/ 69611 h 5606898"/>
              <a:gd name="connsiteX1" fmla="*/ 3732805 w 5358516"/>
              <a:gd name="connsiteY1" fmla="*/ 151020 h 5606898"/>
              <a:gd name="connsiteX2" fmla="*/ 5211032 w 5358516"/>
              <a:gd name="connsiteY2" fmla="*/ 1531603 h 5606898"/>
              <a:gd name="connsiteX3" fmla="*/ 5251485 w 5358516"/>
              <a:gd name="connsiteY3" fmla="*/ 3806563 h 5606898"/>
              <a:gd name="connsiteX4" fmla="*/ 4547865 w 5358516"/>
              <a:gd name="connsiteY4" fmla="*/ 4913113 h 5606898"/>
              <a:gd name="connsiteX5" fmla="*/ 4326568 w 5358516"/>
              <a:gd name="connsiteY5" fmla="*/ 5212304 h 5606898"/>
              <a:gd name="connsiteX6" fmla="*/ 4639693 w 5358516"/>
              <a:gd name="connsiteY6" fmla="*/ 5592836 h 5606898"/>
              <a:gd name="connsiteX7" fmla="*/ 3505431 w 5358516"/>
              <a:gd name="connsiteY7" fmla="*/ 5421041 h 5606898"/>
              <a:gd name="connsiteX8" fmla="*/ 2858032 w 5358516"/>
              <a:gd name="connsiteY8" fmla="*/ 5389431 h 5606898"/>
              <a:gd name="connsiteX9" fmla="*/ 1394758 w 5358516"/>
              <a:gd name="connsiteY9" fmla="*/ 5122087 h 5606898"/>
              <a:gd name="connsiteX10" fmla="*/ 42995 w 5358516"/>
              <a:gd name="connsiteY10" fmla="*/ 3925936 h 5606898"/>
              <a:gd name="connsiteX11" fmla="*/ 345068 w 5358516"/>
              <a:gd name="connsiteY11" fmla="*/ 848509 h 5606898"/>
              <a:gd name="connsiteX12" fmla="*/ 2074349 w 5358516"/>
              <a:gd name="connsiteY12" fmla="*/ 69611 h 5606898"/>
              <a:gd name="connsiteX0" fmla="*/ 2074349 w 5408981"/>
              <a:gd name="connsiteY0" fmla="*/ 88725 h 5626012"/>
              <a:gd name="connsiteX1" fmla="*/ 3732805 w 5408981"/>
              <a:gd name="connsiteY1" fmla="*/ 170134 h 5626012"/>
              <a:gd name="connsiteX2" fmla="*/ 5287679 w 5408981"/>
              <a:gd name="connsiteY2" fmla="*/ 1450060 h 5626012"/>
              <a:gd name="connsiteX3" fmla="*/ 5251485 w 5408981"/>
              <a:gd name="connsiteY3" fmla="*/ 3825677 h 5626012"/>
              <a:gd name="connsiteX4" fmla="*/ 4547865 w 5408981"/>
              <a:gd name="connsiteY4" fmla="*/ 4932227 h 5626012"/>
              <a:gd name="connsiteX5" fmla="*/ 4326568 w 5408981"/>
              <a:gd name="connsiteY5" fmla="*/ 5231418 h 5626012"/>
              <a:gd name="connsiteX6" fmla="*/ 4639693 w 5408981"/>
              <a:gd name="connsiteY6" fmla="*/ 5611950 h 5626012"/>
              <a:gd name="connsiteX7" fmla="*/ 3505431 w 5408981"/>
              <a:gd name="connsiteY7" fmla="*/ 5440155 h 5626012"/>
              <a:gd name="connsiteX8" fmla="*/ 2858032 w 5408981"/>
              <a:gd name="connsiteY8" fmla="*/ 5408545 h 5626012"/>
              <a:gd name="connsiteX9" fmla="*/ 1394758 w 5408981"/>
              <a:gd name="connsiteY9" fmla="*/ 5141201 h 5626012"/>
              <a:gd name="connsiteX10" fmla="*/ 42995 w 5408981"/>
              <a:gd name="connsiteY10" fmla="*/ 3945050 h 5626012"/>
              <a:gd name="connsiteX11" fmla="*/ 345068 w 5408981"/>
              <a:gd name="connsiteY11" fmla="*/ 867623 h 5626012"/>
              <a:gd name="connsiteX12" fmla="*/ 2074349 w 5408981"/>
              <a:gd name="connsiteY12" fmla="*/ 88725 h 5626012"/>
              <a:gd name="connsiteX0" fmla="*/ 2074349 w 5408981"/>
              <a:gd name="connsiteY0" fmla="*/ 88725 h 5626012"/>
              <a:gd name="connsiteX1" fmla="*/ 3732805 w 5408981"/>
              <a:gd name="connsiteY1" fmla="*/ 170134 h 5626012"/>
              <a:gd name="connsiteX2" fmla="*/ 5287679 w 5408981"/>
              <a:gd name="connsiteY2" fmla="*/ 1450060 h 5626012"/>
              <a:gd name="connsiteX3" fmla="*/ 5251485 w 5408981"/>
              <a:gd name="connsiteY3" fmla="*/ 3825677 h 5626012"/>
              <a:gd name="connsiteX4" fmla="*/ 4547865 w 5408981"/>
              <a:gd name="connsiteY4" fmla="*/ 4932227 h 5626012"/>
              <a:gd name="connsiteX5" fmla="*/ 4326568 w 5408981"/>
              <a:gd name="connsiteY5" fmla="*/ 5231418 h 5626012"/>
              <a:gd name="connsiteX6" fmla="*/ 4639693 w 5408981"/>
              <a:gd name="connsiteY6" fmla="*/ 5611950 h 5626012"/>
              <a:gd name="connsiteX7" fmla="*/ 3505431 w 5408981"/>
              <a:gd name="connsiteY7" fmla="*/ 5440155 h 5626012"/>
              <a:gd name="connsiteX8" fmla="*/ 2858032 w 5408981"/>
              <a:gd name="connsiteY8" fmla="*/ 5408545 h 5626012"/>
              <a:gd name="connsiteX9" fmla="*/ 1394758 w 5408981"/>
              <a:gd name="connsiteY9" fmla="*/ 5141201 h 5626012"/>
              <a:gd name="connsiteX10" fmla="*/ 42995 w 5408981"/>
              <a:gd name="connsiteY10" fmla="*/ 3945050 h 5626012"/>
              <a:gd name="connsiteX11" fmla="*/ 345068 w 5408981"/>
              <a:gd name="connsiteY11" fmla="*/ 867623 h 5626012"/>
              <a:gd name="connsiteX12" fmla="*/ 2074349 w 5408981"/>
              <a:gd name="connsiteY12" fmla="*/ 88725 h 5626012"/>
              <a:gd name="connsiteX0" fmla="*/ 2131180 w 5465812"/>
              <a:gd name="connsiteY0" fmla="*/ 88725 h 5626012"/>
              <a:gd name="connsiteX1" fmla="*/ 3789636 w 5465812"/>
              <a:gd name="connsiteY1" fmla="*/ 170134 h 5626012"/>
              <a:gd name="connsiteX2" fmla="*/ 5344510 w 5465812"/>
              <a:gd name="connsiteY2" fmla="*/ 1450060 h 5626012"/>
              <a:gd name="connsiteX3" fmla="*/ 5308316 w 5465812"/>
              <a:gd name="connsiteY3" fmla="*/ 3825677 h 5626012"/>
              <a:gd name="connsiteX4" fmla="*/ 4604696 w 5465812"/>
              <a:gd name="connsiteY4" fmla="*/ 4932227 h 5626012"/>
              <a:gd name="connsiteX5" fmla="*/ 4383399 w 5465812"/>
              <a:gd name="connsiteY5" fmla="*/ 5231418 h 5626012"/>
              <a:gd name="connsiteX6" fmla="*/ 4696524 w 5465812"/>
              <a:gd name="connsiteY6" fmla="*/ 5611950 h 5626012"/>
              <a:gd name="connsiteX7" fmla="*/ 3562262 w 5465812"/>
              <a:gd name="connsiteY7" fmla="*/ 5440155 h 5626012"/>
              <a:gd name="connsiteX8" fmla="*/ 2914863 w 5465812"/>
              <a:gd name="connsiteY8" fmla="*/ 5408545 h 5626012"/>
              <a:gd name="connsiteX9" fmla="*/ 1451589 w 5465812"/>
              <a:gd name="connsiteY9" fmla="*/ 5141201 h 5626012"/>
              <a:gd name="connsiteX10" fmla="*/ 30475 w 5465812"/>
              <a:gd name="connsiteY10" fmla="*/ 3949237 h 5626012"/>
              <a:gd name="connsiteX11" fmla="*/ 401899 w 5465812"/>
              <a:gd name="connsiteY11" fmla="*/ 867623 h 5626012"/>
              <a:gd name="connsiteX12" fmla="*/ 2131180 w 5465812"/>
              <a:gd name="connsiteY12" fmla="*/ 88725 h 5626012"/>
              <a:gd name="connsiteX0" fmla="*/ 2131180 w 5465812"/>
              <a:gd name="connsiteY0" fmla="*/ 88725 h 5626012"/>
              <a:gd name="connsiteX1" fmla="*/ 3789636 w 5465812"/>
              <a:gd name="connsiteY1" fmla="*/ 170134 h 5626012"/>
              <a:gd name="connsiteX2" fmla="*/ 5344510 w 5465812"/>
              <a:gd name="connsiteY2" fmla="*/ 1450060 h 5626012"/>
              <a:gd name="connsiteX3" fmla="*/ 5308316 w 5465812"/>
              <a:gd name="connsiteY3" fmla="*/ 3825677 h 5626012"/>
              <a:gd name="connsiteX4" fmla="*/ 4604696 w 5465812"/>
              <a:gd name="connsiteY4" fmla="*/ 4932227 h 5626012"/>
              <a:gd name="connsiteX5" fmla="*/ 4383399 w 5465812"/>
              <a:gd name="connsiteY5" fmla="*/ 5231418 h 5626012"/>
              <a:gd name="connsiteX6" fmla="*/ 4696524 w 5465812"/>
              <a:gd name="connsiteY6" fmla="*/ 5611950 h 5626012"/>
              <a:gd name="connsiteX7" fmla="*/ 3562262 w 5465812"/>
              <a:gd name="connsiteY7" fmla="*/ 5440155 h 5626012"/>
              <a:gd name="connsiteX8" fmla="*/ 2914863 w 5465812"/>
              <a:gd name="connsiteY8" fmla="*/ 5408545 h 5626012"/>
              <a:gd name="connsiteX9" fmla="*/ 1312887 w 5465812"/>
              <a:gd name="connsiteY9" fmla="*/ 5149573 h 5626012"/>
              <a:gd name="connsiteX10" fmla="*/ 30475 w 5465812"/>
              <a:gd name="connsiteY10" fmla="*/ 3949237 h 5626012"/>
              <a:gd name="connsiteX11" fmla="*/ 401899 w 5465812"/>
              <a:gd name="connsiteY11" fmla="*/ 867623 h 5626012"/>
              <a:gd name="connsiteX12" fmla="*/ 2131180 w 5465812"/>
              <a:gd name="connsiteY12" fmla="*/ 88725 h 5626012"/>
              <a:gd name="connsiteX0" fmla="*/ 2131180 w 5465812"/>
              <a:gd name="connsiteY0" fmla="*/ 88725 h 5626012"/>
              <a:gd name="connsiteX1" fmla="*/ 3789636 w 5465812"/>
              <a:gd name="connsiteY1" fmla="*/ 170134 h 5626012"/>
              <a:gd name="connsiteX2" fmla="*/ 5344510 w 5465812"/>
              <a:gd name="connsiteY2" fmla="*/ 1450060 h 5626012"/>
              <a:gd name="connsiteX3" fmla="*/ 5308316 w 5465812"/>
              <a:gd name="connsiteY3" fmla="*/ 3825677 h 5626012"/>
              <a:gd name="connsiteX4" fmla="*/ 4604696 w 5465812"/>
              <a:gd name="connsiteY4" fmla="*/ 4932227 h 5626012"/>
              <a:gd name="connsiteX5" fmla="*/ 4383399 w 5465812"/>
              <a:gd name="connsiteY5" fmla="*/ 5231418 h 5626012"/>
              <a:gd name="connsiteX6" fmla="*/ 4696524 w 5465812"/>
              <a:gd name="connsiteY6" fmla="*/ 5611950 h 5626012"/>
              <a:gd name="connsiteX7" fmla="*/ 3562262 w 5465812"/>
              <a:gd name="connsiteY7" fmla="*/ 5440155 h 5626012"/>
              <a:gd name="connsiteX8" fmla="*/ 2914863 w 5465812"/>
              <a:gd name="connsiteY8" fmla="*/ 5408545 h 5626012"/>
              <a:gd name="connsiteX9" fmla="*/ 1312887 w 5465812"/>
              <a:gd name="connsiteY9" fmla="*/ 5149573 h 5626012"/>
              <a:gd name="connsiteX10" fmla="*/ 30475 w 5465812"/>
              <a:gd name="connsiteY10" fmla="*/ 3949237 h 5626012"/>
              <a:gd name="connsiteX11" fmla="*/ 401899 w 5465812"/>
              <a:gd name="connsiteY11" fmla="*/ 867623 h 5626012"/>
              <a:gd name="connsiteX12" fmla="*/ 2131180 w 5465812"/>
              <a:gd name="connsiteY12" fmla="*/ 88725 h 5626012"/>
              <a:gd name="connsiteX0" fmla="*/ 2131180 w 5465812"/>
              <a:gd name="connsiteY0" fmla="*/ 88725 h 5626012"/>
              <a:gd name="connsiteX1" fmla="*/ 3789636 w 5465812"/>
              <a:gd name="connsiteY1" fmla="*/ 170134 h 5626012"/>
              <a:gd name="connsiteX2" fmla="*/ 5344510 w 5465812"/>
              <a:gd name="connsiteY2" fmla="*/ 1450060 h 5626012"/>
              <a:gd name="connsiteX3" fmla="*/ 5308316 w 5465812"/>
              <a:gd name="connsiteY3" fmla="*/ 3825677 h 5626012"/>
              <a:gd name="connsiteX4" fmla="*/ 4604696 w 5465812"/>
              <a:gd name="connsiteY4" fmla="*/ 4932227 h 5626012"/>
              <a:gd name="connsiteX5" fmla="*/ 4383399 w 5465812"/>
              <a:gd name="connsiteY5" fmla="*/ 5231418 h 5626012"/>
              <a:gd name="connsiteX6" fmla="*/ 4696524 w 5465812"/>
              <a:gd name="connsiteY6" fmla="*/ 5611950 h 5626012"/>
              <a:gd name="connsiteX7" fmla="*/ 3562262 w 5465812"/>
              <a:gd name="connsiteY7" fmla="*/ 5440155 h 5626012"/>
              <a:gd name="connsiteX8" fmla="*/ 2850729 w 5465812"/>
              <a:gd name="connsiteY8" fmla="*/ 5474150 h 5626012"/>
              <a:gd name="connsiteX9" fmla="*/ 1312887 w 5465812"/>
              <a:gd name="connsiteY9" fmla="*/ 5149573 h 5626012"/>
              <a:gd name="connsiteX10" fmla="*/ 30475 w 5465812"/>
              <a:gd name="connsiteY10" fmla="*/ 3949237 h 5626012"/>
              <a:gd name="connsiteX11" fmla="*/ 401899 w 5465812"/>
              <a:gd name="connsiteY11" fmla="*/ 867623 h 5626012"/>
              <a:gd name="connsiteX12" fmla="*/ 2131180 w 5465812"/>
              <a:gd name="connsiteY12" fmla="*/ 88725 h 5626012"/>
              <a:gd name="connsiteX0" fmla="*/ 2141687 w 5476319"/>
              <a:gd name="connsiteY0" fmla="*/ 81012 h 5618299"/>
              <a:gd name="connsiteX1" fmla="*/ 3800143 w 5476319"/>
              <a:gd name="connsiteY1" fmla="*/ 162421 h 5618299"/>
              <a:gd name="connsiteX2" fmla="*/ 5355017 w 5476319"/>
              <a:gd name="connsiteY2" fmla="*/ 1442347 h 5618299"/>
              <a:gd name="connsiteX3" fmla="*/ 5318823 w 5476319"/>
              <a:gd name="connsiteY3" fmla="*/ 3817964 h 5618299"/>
              <a:gd name="connsiteX4" fmla="*/ 4615203 w 5476319"/>
              <a:gd name="connsiteY4" fmla="*/ 4924514 h 5618299"/>
              <a:gd name="connsiteX5" fmla="*/ 4393906 w 5476319"/>
              <a:gd name="connsiteY5" fmla="*/ 5223705 h 5618299"/>
              <a:gd name="connsiteX6" fmla="*/ 4707031 w 5476319"/>
              <a:gd name="connsiteY6" fmla="*/ 5604237 h 5618299"/>
              <a:gd name="connsiteX7" fmla="*/ 3572769 w 5476319"/>
              <a:gd name="connsiteY7" fmla="*/ 5432442 h 5618299"/>
              <a:gd name="connsiteX8" fmla="*/ 2861236 w 5476319"/>
              <a:gd name="connsiteY8" fmla="*/ 5466437 h 5618299"/>
              <a:gd name="connsiteX9" fmla="*/ 1323394 w 5476319"/>
              <a:gd name="connsiteY9" fmla="*/ 5141860 h 5618299"/>
              <a:gd name="connsiteX10" fmla="*/ 40982 w 5476319"/>
              <a:gd name="connsiteY10" fmla="*/ 3941524 h 5618299"/>
              <a:gd name="connsiteX11" fmla="*/ 352173 w 5476319"/>
              <a:gd name="connsiteY11" fmla="*/ 743507 h 5618299"/>
              <a:gd name="connsiteX12" fmla="*/ 2141687 w 5476319"/>
              <a:gd name="connsiteY12" fmla="*/ 81012 h 5618299"/>
              <a:gd name="connsiteX0" fmla="*/ 2224346 w 5558978"/>
              <a:gd name="connsiteY0" fmla="*/ 81012 h 5618299"/>
              <a:gd name="connsiteX1" fmla="*/ 3882802 w 5558978"/>
              <a:gd name="connsiteY1" fmla="*/ 162421 h 5618299"/>
              <a:gd name="connsiteX2" fmla="*/ 5437676 w 5558978"/>
              <a:gd name="connsiteY2" fmla="*/ 1442347 h 5618299"/>
              <a:gd name="connsiteX3" fmla="*/ 5401482 w 5558978"/>
              <a:gd name="connsiteY3" fmla="*/ 3817964 h 5618299"/>
              <a:gd name="connsiteX4" fmla="*/ 4697862 w 5558978"/>
              <a:gd name="connsiteY4" fmla="*/ 4924514 h 5618299"/>
              <a:gd name="connsiteX5" fmla="*/ 4476565 w 5558978"/>
              <a:gd name="connsiteY5" fmla="*/ 5223705 h 5618299"/>
              <a:gd name="connsiteX6" fmla="*/ 4789690 w 5558978"/>
              <a:gd name="connsiteY6" fmla="*/ 5604237 h 5618299"/>
              <a:gd name="connsiteX7" fmla="*/ 3655428 w 5558978"/>
              <a:gd name="connsiteY7" fmla="*/ 5432442 h 5618299"/>
              <a:gd name="connsiteX8" fmla="*/ 2943895 w 5558978"/>
              <a:gd name="connsiteY8" fmla="*/ 5466437 h 5618299"/>
              <a:gd name="connsiteX9" fmla="*/ 1406053 w 5558978"/>
              <a:gd name="connsiteY9" fmla="*/ 5141860 h 5618299"/>
              <a:gd name="connsiteX10" fmla="*/ 25870 w 5558978"/>
              <a:gd name="connsiteY10" fmla="*/ 3930277 h 5618299"/>
              <a:gd name="connsiteX11" fmla="*/ 434832 w 5558978"/>
              <a:gd name="connsiteY11" fmla="*/ 743507 h 5618299"/>
              <a:gd name="connsiteX12" fmla="*/ 2224346 w 5558978"/>
              <a:gd name="connsiteY12" fmla="*/ 81012 h 5618299"/>
              <a:gd name="connsiteX0" fmla="*/ 2245928 w 5580560"/>
              <a:gd name="connsiteY0" fmla="*/ 81012 h 5618299"/>
              <a:gd name="connsiteX1" fmla="*/ 3904384 w 5580560"/>
              <a:gd name="connsiteY1" fmla="*/ 162421 h 5618299"/>
              <a:gd name="connsiteX2" fmla="*/ 5459258 w 5580560"/>
              <a:gd name="connsiteY2" fmla="*/ 1442347 h 5618299"/>
              <a:gd name="connsiteX3" fmla="*/ 5423064 w 5580560"/>
              <a:gd name="connsiteY3" fmla="*/ 3817964 h 5618299"/>
              <a:gd name="connsiteX4" fmla="*/ 4719444 w 5580560"/>
              <a:gd name="connsiteY4" fmla="*/ 4924514 h 5618299"/>
              <a:gd name="connsiteX5" fmla="*/ 4498147 w 5580560"/>
              <a:gd name="connsiteY5" fmla="*/ 5223705 h 5618299"/>
              <a:gd name="connsiteX6" fmla="*/ 4811272 w 5580560"/>
              <a:gd name="connsiteY6" fmla="*/ 5604237 h 5618299"/>
              <a:gd name="connsiteX7" fmla="*/ 3677010 w 5580560"/>
              <a:gd name="connsiteY7" fmla="*/ 5432442 h 5618299"/>
              <a:gd name="connsiteX8" fmla="*/ 2965477 w 5580560"/>
              <a:gd name="connsiteY8" fmla="*/ 5466437 h 5618299"/>
              <a:gd name="connsiteX9" fmla="*/ 1427635 w 5580560"/>
              <a:gd name="connsiteY9" fmla="*/ 5141860 h 5618299"/>
              <a:gd name="connsiteX10" fmla="*/ 47452 w 5580560"/>
              <a:gd name="connsiteY10" fmla="*/ 3930277 h 5618299"/>
              <a:gd name="connsiteX11" fmla="*/ 456414 w 5580560"/>
              <a:gd name="connsiteY11" fmla="*/ 743507 h 5618299"/>
              <a:gd name="connsiteX12" fmla="*/ 2245928 w 5580560"/>
              <a:gd name="connsiteY12" fmla="*/ 81012 h 5618299"/>
              <a:gd name="connsiteX0" fmla="*/ 2191825 w 5580560"/>
              <a:gd name="connsiteY0" fmla="*/ 58364 h 5662694"/>
              <a:gd name="connsiteX1" fmla="*/ 3904384 w 5580560"/>
              <a:gd name="connsiteY1" fmla="*/ 206816 h 5662694"/>
              <a:gd name="connsiteX2" fmla="*/ 5459258 w 5580560"/>
              <a:gd name="connsiteY2" fmla="*/ 1486742 h 5662694"/>
              <a:gd name="connsiteX3" fmla="*/ 5423064 w 5580560"/>
              <a:gd name="connsiteY3" fmla="*/ 3862359 h 5662694"/>
              <a:gd name="connsiteX4" fmla="*/ 4719444 w 5580560"/>
              <a:gd name="connsiteY4" fmla="*/ 4968909 h 5662694"/>
              <a:gd name="connsiteX5" fmla="*/ 4498147 w 5580560"/>
              <a:gd name="connsiteY5" fmla="*/ 5268100 h 5662694"/>
              <a:gd name="connsiteX6" fmla="*/ 4811272 w 5580560"/>
              <a:gd name="connsiteY6" fmla="*/ 5648632 h 5662694"/>
              <a:gd name="connsiteX7" fmla="*/ 3677010 w 5580560"/>
              <a:gd name="connsiteY7" fmla="*/ 5476837 h 5662694"/>
              <a:gd name="connsiteX8" fmla="*/ 2965477 w 5580560"/>
              <a:gd name="connsiteY8" fmla="*/ 5510832 h 5662694"/>
              <a:gd name="connsiteX9" fmla="*/ 1427635 w 5580560"/>
              <a:gd name="connsiteY9" fmla="*/ 5186255 h 5662694"/>
              <a:gd name="connsiteX10" fmla="*/ 47452 w 5580560"/>
              <a:gd name="connsiteY10" fmla="*/ 3974672 h 5662694"/>
              <a:gd name="connsiteX11" fmla="*/ 456414 w 5580560"/>
              <a:gd name="connsiteY11" fmla="*/ 787902 h 5662694"/>
              <a:gd name="connsiteX12" fmla="*/ 2191825 w 5580560"/>
              <a:gd name="connsiteY12" fmla="*/ 58364 h 5662694"/>
              <a:gd name="connsiteX0" fmla="*/ 2191825 w 5580560"/>
              <a:gd name="connsiteY0" fmla="*/ 51467 h 5655797"/>
              <a:gd name="connsiteX1" fmla="*/ 3904384 w 5580560"/>
              <a:gd name="connsiteY1" fmla="*/ 199919 h 5655797"/>
              <a:gd name="connsiteX2" fmla="*/ 5459258 w 5580560"/>
              <a:gd name="connsiteY2" fmla="*/ 1479845 h 5655797"/>
              <a:gd name="connsiteX3" fmla="*/ 5423064 w 5580560"/>
              <a:gd name="connsiteY3" fmla="*/ 3855462 h 5655797"/>
              <a:gd name="connsiteX4" fmla="*/ 4719444 w 5580560"/>
              <a:gd name="connsiteY4" fmla="*/ 4962012 h 5655797"/>
              <a:gd name="connsiteX5" fmla="*/ 4498147 w 5580560"/>
              <a:gd name="connsiteY5" fmla="*/ 5261203 h 5655797"/>
              <a:gd name="connsiteX6" fmla="*/ 4811272 w 5580560"/>
              <a:gd name="connsiteY6" fmla="*/ 5641735 h 5655797"/>
              <a:gd name="connsiteX7" fmla="*/ 3677010 w 5580560"/>
              <a:gd name="connsiteY7" fmla="*/ 5469940 h 5655797"/>
              <a:gd name="connsiteX8" fmla="*/ 2965477 w 5580560"/>
              <a:gd name="connsiteY8" fmla="*/ 5503935 h 5655797"/>
              <a:gd name="connsiteX9" fmla="*/ 1427635 w 5580560"/>
              <a:gd name="connsiteY9" fmla="*/ 5179358 h 5655797"/>
              <a:gd name="connsiteX10" fmla="*/ 47452 w 5580560"/>
              <a:gd name="connsiteY10" fmla="*/ 3967775 h 5655797"/>
              <a:gd name="connsiteX11" fmla="*/ 456414 w 5580560"/>
              <a:gd name="connsiteY11" fmla="*/ 781005 h 5655797"/>
              <a:gd name="connsiteX12" fmla="*/ 2191825 w 5580560"/>
              <a:gd name="connsiteY12" fmla="*/ 51467 h 5655797"/>
              <a:gd name="connsiteX0" fmla="*/ 2046993 w 5580560"/>
              <a:gd name="connsiteY0" fmla="*/ 41387 h 5686704"/>
              <a:gd name="connsiteX1" fmla="*/ 3904384 w 5580560"/>
              <a:gd name="connsiteY1" fmla="*/ 230826 h 5686704"/>
              <a:gd name="connsiteX2" fmla="*/ 5459258 w 5580560"/>
              <a:gd name="connsiteY2" fmla="*/ 1510752 h 5686704"/>
              <a:gd name="connsiteX3" fmla="*/ 5423064 w 5580560"/>
              <a:gd name="connsiteY3" fmla="*/ 3886369 h 5686704"/>
              <a:gd name="connsiteX4" fmla="*/ 4719444 w 5580560"/>
              <a:gd name="connsiteY4" fmla="*/ 4992919 h 5686704"/>
              <a:gd name="connsiteX5" fmla="*/ 4498147 w 5580560"/>
              <a:gd name="connsiteY5" fmla="*/ 5292110 h 5686704"/>
              <a:gd name="connsiteX6" fmla="*/ 4811272 w 5580560"/>
              <a:gd name="connsiteY6" fmla="*/ 5672642 h 5686704"/>
              <a:gd name="connsiteX7" fmla="*/ 3677010 w 5580560"/>
              <a:gd name="connsiteY7" fmla="*/ 5500847 h 5686704"/>
              <a:gd name="connsiteX8" fmla="*/ 2965477 w 5580560"/>
              <a:gd name="connsiteY8" fmla="*/ 5534842 h 5686704"/>
              <a:gd name="connsiteX9" fmla="*/ 1427635 w 5580560"/>
              <a:gd name="connsiteY9" fmla="*/ 5210265 h 5686704"/>
              <a:gd name="connsiteX10" fmla="*/ 47452 w 5580560"/>
              <a:gd name="connsiteY10" fmla="*/ 3998682 h 5686704"/>
              <a:gd name="connsiteX11" fmla="*/ 456414 w 5580560"/>
              <a:gd name="connsiteY11" fmla="*/ 811912 h 5686704"/>
              <a:gd name="connsiteX12" fmla="*/ 2046993 w 5580560"/>
              <a:gd name="connsiteY12" fmla="*/ 41387 h 5686704"/>
              <a:gd name="connsiteX0" fmla="*/ 2046993 w 5670168"/>
              <a:gd name="connsiteY0" fmla="*/ 42306 h 5687623"/>
              <a:gd name="connsiteX1" fmla="*/ 3904384 w 5670168"/>
              <a:gd name="connsiteY1" fmla="*/ 231745 h 5687623"/>
              <a:gd name="connsiteX2" fmla="*/ 5575671 w 5670168"/>
              <a:gd name="connsiteY2" fmla="*/ 1537227 h 5687623"/>
              <a:gd name="connsiteX3" fmla="*/ 5423064 w 5670168"/>
              <a:gd name="connsiteY3" fmla="*/ 3887288 h 5687623"/>
              <a:gd name="connsiteX4" fmla="*/ 4719444 w 5670168"/>
              <a:gd name="connsiteY4" fmla="*/ 4993838 h 5687623"/>
              <a:gd name="connsiteX5" fmla="*/ 4498147 w 5670168"/>
              <a:gd name="connsiteY5" fmla="*/ 5293029 h 5687623"/>
              <a:gd name="connsiteX6" fmla="*/ 4811272 w 5670168"/>
              <a:gd name="connsiteY6" fmla="*/ 5673561 h 5687623"/>
              <a:gd name="connsiteX7" fmla="*/ 3677010 w 5670168"/>
              <a:gd name="connsiteY7" fmla="*/ 5501766 h 5687623"/>
              <a:gd name="connsiteX8" fmla="*/ 2965477 w 5670168"/>
              <a:gd name="connsiteY8" fmla="*/ 5535761 h 5687623"/>
              <a:gd name="connsiteX9" fmla="*/ 1427635 w 5670168"/>
              <a:gd name="connsiteY9" fmla="*/ 5211184 h 5687623"/>
              <a:gd name="connsiteX10" fmla="*/ 47452 w 5670168"/>
              <a:gd name="connsiteY10" fmla="*/ 3999601 h 5687623"/>
              <a:gd name="connsiteX11" fmla="*/ 456414 w 5670168"/>
              <a:gd name="connsiteY11" fmla="*/ 812831 h 5687623"/>
              <a:gd name="connsiteX12" fmla="*/ 2046993 w 5670168"/>
              <a:gd name="connsiteY12" fmla="*/ 42306 h 5687623"/>
              <a:gd name="connsiteX0" fmla="*/ 2046993 w 5692134"/>
              <a:gd name="connsiteY0" fmla="*/ 43769 h 5689086"/>
              <a:gd name="connsiteX1" fmla="*/ 3904384 w 5692134"/>
              <a:gd name="connsiteY1" fmla="*/ 233208 h 5689086"/>
              <a:gd name="connsiteX2" fmla="*/ 5602268 w 5692134"/>
              <a:gd name="connsiteY2" fmla="*/ 1578241 h 5689086"/>
              <a:gd name="connsiteX3" fmla="*/ 5423064 w 5692134"/>
              <a:gd name="connsiteY3" fmla="*/ 3888751 h 5689086"/>
              <a:gd name="connsiteX4" fmla="*/ 4719444 w 5692134"/>
              <a:gd name="connsiteY4" fmla="*/ 4995301 h 5689086"/>
              <a:gd name="connsiteX5" fmla="*/ 4498147 w 5692134"/>
              <a:gd name="connsiteY5" fmla="*/ 5294492 h 5689086"/>
              <a:gd name="connsiteX6" fmla="*/ 4811272 w 5692134"/>
              <a:gd name="connsiteY6" fmla="*/ 5675024 h 5689086"/>
              <a:gd name="connsiteX7" fmla="*/ 3677010 w 5692134"/>
              <a:gd name="connsiteY7" fmla="*/ 5503229 h 5689086"/>
              <a:gd name="connsiteX8" fmla="*/ 2965477 w 5692134"/>
              <a:gd name="connsiteY8" fmla="*/ 5537224 h 5689086"/>
              <a:gd name="connsiteX9" fmla="*/ 1427635 w 5692134"/>
              <a:gd name="connsiteY9" fmla="*/ 5212647 h 5689086"/>
              <a:gd name="connsiteX10" fmla="*/ 47452 w 5692134"/>
              <a:gd name="connsiteY10" fmla="*/ 4001064 h 5689086"/>
              <a:gd name="connsiteX11" fmla="*/ 456414 w 5692134"/>
              <a:gd name="connsiteY11" fmla="*/ 814294 h 5689086"/>
              <a:gd name="connsiteX12" fmla="*/ 2046993 w 5692134"/>
              <a:gd name="connsiteY12" fmla="*/ 43769 h 5689086"/>
              <a:gd name="connsiteX0" fmla="*/ 2046993 w 5692134"/>
              <a:gd name="connsiteY0" fmla="*/ 42968 h 5688285"/>
              <a:gd name="connsiteX1" fmla="*/ 4119479 w 5692134"/>
              <a:gd name="connsiteY1" fmla="*/ 257149 h 5688285"/>
              <a:gd name="connsiteX2" fmla="*/ 5602268 w 5692134"/>
              <a:gd name="connsiteY2" fmla="*/ 1577440 h 5688285"/>
              <a:gd name="connsiteX3" fmla="*/ 5423064 w 5692134"/>
              <a:gd name="connsiteY3" fmla="*/ 3887950 h 5688285"/>
              <a:gd name="connsiteX4" fmla="*/ 4719444 w 5692134"/>
              <a:gd name="connsiteY4" fmla="*/ 4994500 h 5688285"/>
              <a:gd name="connsiteX5" fmla="*/ 4498147 w 5692134"/>
              <a:gd name="connsiteY5" fmla="*/ 5293691 h 5688285"/>
              <a:gd name="connsiteX6" fmla="*/ 4811272 w 5692134"/>
              <a:gd name="connsiteY6" fmla="*/ 5674223 h 5688285"/>
              <a:gd name="connsiteX7" fmla="*/ 3677010 w 5692134"/>
              <a:gd name="connsiteY7" fmla="*/ 5502428 h 5688285"/>
              <a:gd name="connsiteX8" fmla="*/ 2965477 w 5692134"/>
              <a:gd name="connsiteY8" fmla="*/ 5536423 h 5688285"/>
              <a:gd name="connsiteX9" fmla="*/ 1427635 w 5692134"/>
              <a:gd name="connsiteY9" fmla="*/ 5211846 h 5688285"/>
              <a:gd name="connsiteX10" fmla="*/ 47452 w 5692134"/>
              <a:gd name="connsiteY10" fmla="*/ 4000263 h 5688285"/>
              <a:gd name="connsiteX11" fmla="*/ 456414 w 5692134"/>
              <a:gd name="connsiteY11" fmla="*/ 813493 h 5688285"/>
              <a:gd name="connsiteX12" fmla="*/ 2046993 w 5692134"/>
              <a:gd name="connsiteY12" fmla="*/ 42968 h 5688285"/>
              <a:gd name="connsiteX0" fmla="*/ 2048468 w 5693609"/>
              <a:gd name="connsiteY0" fmla="*/ 42968 h 5688285"/>
              <a:gd name="connsiteX1" fmla="*/ 4120954 w 5693609"/>
              <a:gd name="connsiteY1" fmla="*/ 257149 h 5688285"/>
              <a:gd name="connsiteX2" fmla="*/ 5603743 w 5693609"/>
              <a:gd name="connsiteY2" fmla="*/ 1577440 h 5688285"/>
              <a:gd name="connsiteX3" fmla="*/ 5424539 w 5693609"/>
              <a:gd name="connsiteY3" fmla="*/ 3887950 h 5688285"/>
              <a:gd name="connsiteX4" fmla="*/ 4720919 w 5693609"/>
              <a:gd name="connsiteY4" fmla="*/ 4994500 h 5688285"/>
              <a:gd name="connsiteX5" fmla="*/ 4499622 w 5693609"/>
              <a:gd name="connsiteY5" fmla="*/ 5293691 h 5688285"/>
              <a:gd name="connsiteX6" fmla="*/ 4812747 w 5693609"/>
              <a:gd name="connsiteY6" fmla="*/ 5674223 h 5688285"/>
              <a:gd name="connsiteX7" fmla="*/ 3678485 w 5693609"/>
              <a:gd name="connsiteY7" fmla="*/ 5502428 h 5688285"/>
              <a:gd name="connsiteX8" fmla="*/ 2966952 w 5693609"/>
              <a:gd name="connsiteY8" fmla="*/ 5536423 h 5688285"/>
              <a:gd name="connsiteX9" fmla="*/ 1429110 w 5693609"/>
              <a:gd name="connsiteY9" fmla="*/ 5211846 h 5688285"/>
              <a:gd name="connsiteX10" fmla="*/ 47219 w 5693609"/>
              <a:gd name="connsiteY10" fmla="*/ 3876770 h 5688285"/>
              <a:gd name="connsiteX11" fmla="*/ 457889 w 5693609"/>
              <a:gd name="connsiteY11" fmla="*/ 813493 h 5688285"/>
              <a:gd name="connsiteX12" fmla="*/ 2048468 w 5693609"/>
              <a:gd name="connsiteY12" fmla="*/ 42968 h 5688285"/>
              <a:gd name="connsiteX0" fmla="*/ 2044764 w 5689905"/>
              <a:gd name="connsiteY0" fmla="*/ 42968 h 5688285"/>
              <a:gd name="connsiteX1" fmla="*/ 4117250 w 5689905"/>
              <a:gd name="connsiteY1" fmla="*/ 257149 h 5688285"/>
              <a:gd name="connsiteX2" fmla="*/ 5600039 w 5689905"/>
              <a:gd name="connsiteY2" fmla="*/ 1577440 h 5688285"/>
              <a:gd name="connsiteX3" fmla="*/ 5420835 w 5689905"/>
              <a:gd name="connsiteY3" fmla="*/ 3887950 h 5688285"/>
              <a:gd name="connsiteX4" fmla="*/ 4717215 w 5689905"/>
              <a:gd name="connsiteY4" fmla="*/ 4994500 h 5688285"/>
              <a:gd name="connsiteX5" fmla="*/ 4495918 w 5689905"/>
              <a:gd name="connsiteY5" fmla="*/ 5293691 h 5688285"/>
              <a:gd name="connsiteX6" fmla="*/ 4809043 w 5689905"/>
              <a:gd name="connsiteY6" fmla="*/ 5674223 h 5688285"/>
              <a:gd name="connsiteX7" fmla="*/ 3674781 w 5689905"/>
              <a:gd name="connsiteY7" fmla="*/ 5502428 h 5688285"/>
              <a:gd name="connsiteX8" fmla="*/ 2963248 w 5689905"/>
              <a:gd name="connsiteY8" fmla="*/ 5536423 h 5688285"/>
              <a:gd name="connsiteX9" fmla="*/ 1425406 w 5689905"/>
              <a:gd name="connsiteY9" fmla="*/ 5211846 h 5688285"/>
              <a:gd name="connsiteX10" fmla="*/ 47811 w 5689905"/>
              <a:gd name="connsiteY10" fmla="*/ 3779276 h 5688285"/>
              <a:gd name="connsiteX11" fmla="*/ 454185 w 5689905"/>
              <a:gd name="connsiteY11" fmla="*/ 813493 h 5688285"/>
              <a:gd name="connsiteX12" fmla="*/ 2044764 w 5689905"/>
              <a:gd name="connsiteY12" fmla="*/ 42968 h 5688285"/>
              <a:gd name="connsiteX0" fmla="*/ 1926338 w 5689905"/>
              <a:gd name="connsiteY0" fmla="*/ 44856 h 5680435"/>
              <a:gd name="connsiteX1" fmla="*/ 4117250 w 5689905"/>
              <a:gd name="connsiteY1" fmla="*/ 249299 h 5680435"/>
              <a:gd name="connsiteX2" fmla="*/ 5600039 w 5689905"/>
              <a:gd name="connsiteY2" fmla="*/ 1569590 h 5680435"/>
              <a:gd name="connsiteX3" fmla="*/ 5420835 w 5689905"/>
              <a:gd name="connsiteY3" fmla="*/ 3880100 h 5680435"/>
              <a:gd name="connsiteX4" fmla="*/ 4717215 w 5689905"/>
              <a:gd name="connsiteY4" fmla="*/ 4986650 h 5680435"/>
              <a:gd name="connsiteX5" fmla="*/ 4495918 w 5689905"/>
              <a:gd name="connsiteY5" fmla="*/ 5285841 h 5680435"/>
              <a:gd name="connsiteX6" fmla="*/ 4809043 w 5689905"/>
              <a:gd name="connsiteY6" fmla="*/ 5666373 h 5680435"/>
              <a:gd name="connsiteX7" fmla="*/ 3674781 w 5689905"/>
              <a:gd name="connsiteY7" fmla="*/ 5494578 h 5680435"/>
              <a:gd name="connsiteX8" fmla="*/ 2963248 w 5689905"/>
              <a:gd name="connsiteY8" fmla="*/ 5528573 h 5680435"/>
              <a:gd name="connsiteX9" fmla="*/ 1425406 w 5689905"/>
              <a:gd name="connsiteY9" fmla="*/ 5203996 h 5680435"/>
              <a:gd name="connsiteX10" fmla="*/ 47811 w 5689905"/>
              <a:gd name="connsiteY10" fmla="*/ 3771426 h 5680435"/>
              <a:gd name="connsiteX11" fmla="*/ 454185 w 5689905"/>
              <a:gd name="connsiteY11" fmla="*/ 805643 h 5680435"/>
              <a:gd name="connsiteX12" fmla="*/ 1926338 w 5689905"/>
              <a:gd name="connsiteY12" fmla="*/ 44856 h 5680435"/>
              <a:gd name="connsiteX0" fmla="*/ 1926338 w 5689905"/>
              <a:gd name="connsiteY0" fmla="*/ 44856 h 5682647"/>
              <a:gd name="connsiteX1" fmla="*/ 4117250 w 5689905"/>
              <a:gd name="connsiteY1" fmla="*/ 249299 h 5682647"/>
              <a:gd name="connsiteX2" fmla="*/ 5600039 w 5689905"/>
              <a:gd name="connsiteY2" fmla="*/ 1569590 h 5682647"/>
              <a:gd name="connsiteX3" fmla="*/ 5420835 w 5689905"/>
              <a:gd name="connsiteY3" fmla="*/ 3880100 h 5682647"/>
              <a:gd name="connsiteX4" fmla="*/ 4717215 w 5689905"/>
              <a:gd name="connsiteY4" fmla="*/ 4986650 h 5682647"/>
              <a:gd name="connsiteX5" fmla="*/ 4495918 w 5689905"/>
              <a:gd name="connsiteY5" fmla="*/ 5285841 h 5682647"/>
              <a:gd name="connsiteX6" fmla="*/ 4809043 w 5689905"/>
              <a:gd name="connsiteY6" fmla="*/ 5666373 h 5682647"/>
              <a:gd name="connsiteX7" fmla="*/ 3722043 w 5689905"/>
              <a:gd name="connsiteY7" fmla="*/ 5503669 h 5682647"/>
              <a:gd name="connsiteX8" fmla="*/ 2963248 w 5689905"/>
              <a:gd name="connsiteY8" fmla="*/ 5528573 h 5682647"/>
              <a:gd name="connsiteX9" fmla="*/ 1425406 w 5689905"/>
              <a:gd name="connsiteY9" fmla="*/ 5203996 h 5682647"/>
              <a:gd name="connsiteX10" fmla="*/ 47811 w 5689905"/>
              <a:gd name="connsiteY10" fmla="*/ 3771426 h 5682647"/>
              <a:gd name="connsiteX11" fmla="*/ 454185 w 5689905"/>
              <a:gd name="connsiteY11" fmla="*/ 805643 h 5682647"/>
              <a:gd name="connsiteX12" fmla="*/ 1926338 w 5689905"/>
              <a:gd name="connsiteY12" fmla="*/ 44856 h 5682647"/>
              <a:gd name="connsiteX0" fmla="*/ 1926338 w 5689905"/>
              <a:gd name="connsiteY0" fmla="*/ 44856 h 5680680"/>
              <a:gd name="connsiteX1" fmla="*/ 4117250 w 5689905"/>
              <a:gd name="connsiteY1" fmla="*/ 249299 h 5680680"/>
              <a:gd name="connsiteX2" fmla="*/ 5600039 w 5689905"/>
              <a:gd name="connsiteY2" fmla="*/ 1569590 h 5680680"/>
              <a:gd name="connsiteX3" fmla="*/ 5420835 w 5689905"/>
              <a:gd name="connsiteY3" fmla="*/ 3880100 h 5680680"/>
              <a:gd name="connsiteX4" fmla="*/ 4717215 w 5689905"/>
              <a:gd name="connsiteY4" fmla="*/ 4986650 h 5680680"/>
              <a:gd name="connsiteX5" fmla="*/ 4511913 w 5689905"/>
              <a:gd name="connsiteY5" fmla="*/ 5313105 h 5680680"/>
              <a:gd name="connsiteX6" fmla="*/ 4809043 w 5689905"/>
              <a:gd name="connsiteY6" fmla="*/ 5666373 h 5680680"/>
              <a:gd name="connsiteX7" fmla="*/ 3722043 w 5689905"/>
              <a:gd name="connsiteY7" fmla="*/ 5503669 h 5680680"/>
              <a:gd name="connsiteX8" fmla="*/ 2963248 w 5689905"/>
              <a:gd name="connsiteY8" fmla="*/ 5528573 h 5680680"/>
              <a:gd name="connsiteX9" fmla="*/ 1425406 w 5689905"/>
              <a:gd name="connsiteY9" fmla="*/ 5203996 h 5680680"/>
              <a:gd name="connsiteX10" fmla="*/ 47811 w 5689905"/>
              <a:gd name="connsiteY10" fmla="*/ 3771426 h 5680680"/>
              <a:gd name="connsiteX11" fmla="*/ 454185 w 5689905"/>
              <a:gd name="connsiteY11" fmla="*/ 805643 h 5680680"/>
              <a:gd name="connsiteX12" fmla="*/ 1926338 w 5689905"/>
              <a:gd name="connsiteY12" fmla="*/ 44856 h 5680680"/>
              <a:gd name="connsiteX0" fmla="*/ 1926338 w 5689905"/>
              <a:gd name="connsiteY0" fmla="*/ 44856 h 5678043"/>
              <a:gd name="connsiteX1" fmla="*/ 4117250 w 5689905"/>
              <a:gd name="connsiteY1" fmla="*/ 249299 h 5678043"/>
              <a:gd name="connsiteX2" fmla="*/ 5600039 w 5689905"/>
              <a:gd name="connsiteY2" fmla="*/ 1569590 h 5678043"/>
              <a:gd name="connsiteX3" fmla="*/ 5420835 w 5689905"/>
              <a:gd name="connsiteY3" fmla="*/ 3880100 h 5678043"/>
              <a:gd name="connsiteX4" fmla="*/ 4717215 w 5689905"/>
              <a:gd name="connsiteY4" fmla="*/ 4986650 h 5678043"/>
              <a:gd name="connsiteX5" fmla="*/ 4511913 w 5689905"/>
              <a:gd name="connsiteY5" fmla="*/ 5313105 h 5678043"/>
              <a:gd name="connsiteX6" fmla="*/ 4809043 w 5689905"/>
              <a:gd name="connsiteY6" fmla="*/ 5666373 h 5678043"/>
              <a:gd name="connsiteX7" fmla="*/ 3722043 w 5689905"/>
              <a:gd name="connsiteY7" fmla="*/ 5503669 h 5678043"/>
              <a:gd name="connsiteX8" fmla="*/ 2963248 w 5689905"/>
              <a:gd name="connsiteY8" fmla="*/ 5528573 h 5678043"/>
              <a:gd name="connsiteX9" fmla="*/ 1425406 w 5689905"/>
              <a:gd name="connsiteY9" fmla="*/ 5203996 h 5678043"/>
              <a:gd name="connsiteX10" fmla="*/ 47811 w 5689905"/>
              <a:gd name="connsiteY10" fmla="*/ 3771426 h 5678043"/>
              <a:gd name="connsiteX11" fmla="*/ 454185 w 5689905"/>
              <a:gd name="connsiteY11" fmla="*/ 805643 h 5678043"/>
              <a:gd name="connsiteX12" fmla="*/ 1926338 w 5689905"/>
              <a:gd name="connsiteY12" fmla="*/ 44856 h 5678043"/>
              <a:gd name="connsiteX0" fmla="*/ 1926338 w 5689905"/>
              <a:gd name="connsiteY0" fmla="*/ 44856 h 5678043"/>
              <a:gd name="connsiteX1" fmla="*/ 4117250 w 5689905"/>
              <a:gd name="connsiteY1" fmla="*/ 249299 h 5678043"/>
              <a:gd name="connsiteX2" fmla="*/ 5600039 w 5689905"/>
              <a:gd name="connsiteY2" fmla="*/ 1569590 h 5678043"/>
              <a:gd name="connsiteX3" fmla="*/ 5420835 w 5689905"/>
              <a:gd name="connsiteY3" fmla="*/ 3880100 h 5678043"/>
              <a:gd name="connsiteX4" fmla="*/ 4717215 w 5689905"/>
              <a:gd name="connsiteY4" fmla="*/ 4986650 h 5678043"/>
              <a:gd name="connsiteX5" fmla="*/ 4511913 w 5689905"/>
              <a:gd name="connsiteY5" fmla="*/ 5313105 h 5678043"/>
              <a:gd name="connsiteX6" fmla="*/ 4809043 w 5689905"/>
              <a:gd name="connsiteY6" fmla="*/ 5666373 h 5678043"/>
              <a:gd name="connsiteX7" fmla="*/ 3722043 w 5689905"/>
              <a:gd name="connsiteY7" fmla="*/ 5503669 h 5678043"/>
              <a:gd name="connsiteX8" fmla="*/ 2963248 w 5689905"/>
              <a:gd name="connsiteY8" fmla="*/ 5528573 h 5678043"/>
              <a:gd name="connsiteX9" fmla="*/ 1425406 w 5689905"/>
              <a:gd name="connsiteY9" fmla="*/ 5203996 h 5678043"/>
              <a:gd name="connsiteX10" fmla="*/ 47811 w 5689905"/>
              <a:gd name="connsiteY10" fmla="*/ 3771426 h 5678043"/>
              <a:gd name="connsiteX11" fmla="*/ 454185 w 5689905"/>
              <a:gd name="connsiteY11" fmla="*/ 805643 h 5678043"/>
              <a:gd name="connsiteX12" fmla="*/ 1926338 w 5689905"/>
              <a:gd name="connsiteY12" fmla="*/ 44856 h 5678043"/>
              <a:gd name="connsiteX0" fmla="*/ 1926338 w 5689744"/>
              <a:gd name="connsiteY0" fmla="*/ 44856 h 5678043"/>
              <a:gd name="connsiteX1" fmla="*/ 4117250 w 5689744"/>
              <a:gd name="connsiteY1" fmla="*/ 249299 h 5678043"/>
              <a:gd name="connsiteX2" fmla="*/ 5600039 w 5689744"/>
              <a:gd name="connsiteY2" fmla="*/ 1569590 h 5678043"/>
              <a:gd name="connsiteX3" fmla="*/ 5420835 w 5689744"/>
              <a:gd name="connsiteY3" fmla="*/ 3880100 h 5678043"/>
              <a:gd name="connsiteX4" fmla="*/ 4722812 w 5689744"/>
              <a:gd name="connsiteY4" fmla="*/ 5016819 h 5678043"/>
              <a:gd name="connsiteX5" fmla="*/ 4511913 w 5689744"/>
              <a:gd name="connsiteY5" fmla="*/ 5313105 h 5678043"/>
              <a:gd name="connsiteX6" fmla="*/ 4809043 w 5689744"/>
              <a:gd name="connsiteY6" fmla="*/ 5666373 h 5678043"/>
              <a:gd name="connsiteX7" fmla="*/ 3722043 w 5689744"/>
              <a:gd name="connsiteY7" fmla="*/ 5503669 h 5678043"/>
              <a:gd name="connsiteX8" fmla="*/ 2963248 w 5689744"/>
              <a:gd name="connsiteY8" fmla="*/ 5528573 h 5678043"/>
              <a:gd name="connsiteX9" fmla="*/ 1425406 w 5689744"/>
              <a:gd name="connsiteY9" fmla="*/ 5203996 h 5678043"/>
              <a:gd name="connsiteX10" fmla="*/ 47811 w 5689744"/>
              <a:gd name="connsiteY10" fmla="*/ 3771426 h 5678043"/>
              <a:gd name="connsiteX11" fmla="*/ 454185 w 5689744"/>
              <a:gd name="connsiteY11" fmla="*/ 805643 h 5678043"/>
              <a:gd name="connsiteX12" fmla="*/ 1926338 w 5689744"/>
              <a:gd name="connsiteY12" fmla="*/ 44856 h 5678043"/>
              <a:gd name="connsiteX0" fmla="*/ 1926338 w 5689744"/>
              <a:gd name="connsiteY0" fmla="*/ 44856 h 5678043"/>
              <a:gd name="connsiteX1" fmla="*/ 4117250 w 5689744"/>
              <a:gd name="connsiteY1" fmla="*/ 249299 h 5678043"/>
              <a:gd name="connsiteX2" fmla="*/ 5600039 w 5689744"/>
              <a:gd name="connsiteY2" fmla="*/ 1569590 h 5678043"/>
              <a:gd name="connsiteX3" fmla="*/ 5420835 w 5689744"/>
              <a:gd name="connsiteY3" fmla="*/ 3880100 h 5678043"/>
              <a:gd name="connsiteX4" fmla="*/ 4722812 w 5689744"/>
              <a:gd name="connsiteY4" fmla="*/ 5016819 h 5678043"/>
              <a:gd name="connsiteX5" fmla="*/ 4511913 w 5689744"/>
              <a:gd name="connsiteY5" fmla="*/ 5313105 h 5678043"/>
              <a:gd name="connsiteX6" fmla="*/ 4809043 w 5689744"/>
              <a:gd name="connsiteY6" fmla="*/ 5666373 h 5678043"/>
              <a:gd name="connsiteX7" fmla="*/ 3722043 w 5689744"/>
              <a:gd name="connsiteY7" fmla="*/ 5503669 h 5678043"/>
              <a:gd name="connsiteX8" fmla="*/ 2963248 w 5689744"/>
              <a:gd name="connsiteY8" fmla="*/ 5528573 h 5678043"/>
              <a:gd name="connsiteX9" fmla="*/ 1425406 w 5689744"/>
              <a:gd name="connsiteY9" fmla="*/ 5203996 h 5678043"/>
              <a:gd name="connsiteX10" fmla="*/ 47811 w 5689744"/>
              <a:gd name="connsiteY10" fmla="*/ 3771426 h 5678043"/>
              <a:gd name="connsiteX11" fmla="*/ 454185 w 5689744"/>
              <a:gd name="connsiteY11" fmla="*/ 805643 h 5678043"/>
              <a:gd name="connsiteX12" fmla="*/ 1926338 w 5689744"/>
              <a:gd name="connsiteY12" fmla="*/ 44856 h 5678043"/>
              <a:gd name="connsiteX0" fmla="*/ 1926338 w 5697267"/>
              <a:gd name="connsiteY0" fmla="*/ 44856 h 5678043"/>
              <a:gd name="connsiteX1" fmla="*/ 4117250 w 5697267"/>
              <a:gd name="connsiteY1" fmla="*/ 249299 h 5678043"/>
              <a:gd name="connsiteX2" fmla="*/ 5600039 w 5697267"/>
              <a:gd name="connsiteY2" fmla="*/ 1569590 h 5678043"/>
              <a:gd name="connsiteX3" fmla="*/ 5420835 w 5697267"/>
              <a:gd name="connsiteY3" fmla="*/ 3880100 h 5678043"/>
              <a:gd name="connsiteX4" fmla="*/ 4722812 w 5697267"/>
              <a:gd name="connsiteY4" fmla="*/ 5016819 h 5678043"/>
              <a:gd name="connsiteX5" fmla="*/ 4511913 w 5697267"/>
              <a:gd name="connsiteY5" fmla="*/ 5313105 h 5678043"/>
              <a:gd name="connsiteX6" fmla="*/ 4809043 w 5697267"/>
              <a:gd name="connsiteY6" fmla="*/ 5666373 h 5678043"/>
              <a:gd name="connsiteX7" fmla="*/ 3722043 w 5697267"/>
              <a:gd name="connsiteY7" fmla="*/ 5503669 h 5678043"/>
              <a:gd name="connsiteX8" fmla="*/ 2963248 w 5697267"/>
              <a:gd name="connsiteY8" fmla="*/ 5528573 h 5678043"/>
              <a:gd name="connsiteX9" fmla="*/ 1425406 w 5697267"/>
              <a:gd name="connsiteY9" fmla="*/ 5203996 h 5678043"/>
              <a:gd name="connsiteX10" fmla="*/ 47811 w 5697267"/>
              <a:gd name="connsiteY10" fmla="*/ 3771426 h 5678043"/>
              <a:gd name="connsiteX11" fmla="*/ 454185 w 5697267"/>
              <a:gd name="connsiteY11" fmla="*/ 805643 h 5678043"/>
              <a:gd name="connsiteX12" fmla="*/ 1926338 w 5697267"/>
              <a:gd name="connsiteY12" fmla="*/ 44856 h 5678043"/>
              <a:gd name="connsiteX0" fmla="*/ 1926338 w 5697267"/>
              <a:gd name="connsiteY0" fmla="*/ 44856 h 5674062"/>
              <a:gd name="connsiteX1" fmla="*/ 4117250 w 5697267"/>
              <a:gd name="connsiteY1" fmla="*/ 249299 h 5674062"/>
              <a:gd name="connsiteX2" fmla="*/ 5600039 w 5697267"/>
              <a:gd name="connsiteY2" fmla="*/ 1569590 h 5674062"/>
              <a:gd name="connsiteX3" fmla="*/ 5420835 w 5697267"/>
              <a:gd name="connsiteY3" fmla="*/ 3880100 h 5674062"/>
              <a:gd name="connsiteX4" fmla="*/ 4722812 w 5697267"/>
              <a:gd name="connsiteY4" fmla="*/ 5016819 h 5674062"/>
              <a:gd name="connsiteX5" fmla="*/ 4511913 w 5697267"/>
              <a:gd name="connsiteY5" fmla="*/ 5313105 h 5674062"/>
              <a:gd name="connsiteX6" fmla="*/ 4809043 w 5697267"/>
              <a:gd name="connsiteY6" fmla="*/ 5666373 h 5674062"/>
              <a:gd name="connsiteX7" fmla="*/ 3722043 w 5697267"/>
              <a:gd name="connsiteY7" fmla="*/ 5503669 h 5674062"/>
              <a:gd name="connsiteX8" fmla="*/ 2963248 w 5697267"/>
              <a:gd name="connsiteY8" fmla="*/ 5528573 h 5674062"/>
              <a:gd name="connsiteX9" fmla="*/ 1425406 w 5697267"/>
              <a:gd name="connsiteY9" fmla="*/ 5203996 h 5674062"/>
              <a:gd name="connsiteX10" fmla="*/ 47811 w 5697267"/>
              <a:gd name="connsiteY10" fmla="*/ 3771426 h 5674062"/>
              <a:gd name="connsiteX11" fmla="*/ 454185 w 5697267"/>
              <a:gd name="connsiteY11" fmla="*/ 805643 h 5674062"/>
              <a:gd name="connsiteX12" fmla="*/ 1926338 w 5697267"/>
              <a:gd name="connsiteY12" fmla="*/ 44856 h 5674062"/>
              <a:gd name="connsiteX0" fmla="*/ 1926338 w 5697267"/>
              <a:gd name="connsiteY0" fmla="*/ 44856 h 5672458"/>
              <a:gd name="connsiteX1" fmla="*/ 4117250 w 5697267"/>
              <a:gd name="connsiteY1" fmla="*/ 249299 h 5672458"/>
              <a:gd name="connsiteX2" fmla="*/ 5600039 w 5697267"/>
              <a:gd name="connsiteY2" fmla="*/ 1569590 h 5672458"/>
              <a:gd name="connsiteX3" fmla="*/ 5420835 w 5697267"/>
              <a:gd name="connsiteY3" fmla="*/ 3880100 h 5672458"/>
              <a:gd name="connsiteX4" fmla="*/ 4722812 w 5697267"/>
              <a:gd name="connsiteY4" fmla="*/ 5016819 h 5672458"/>
              <a:gd name="connsiteX5" fmla="*/ 4511913 w 5697267"/>
              <a:gd name="connsiteY5" fmla="*/ 5313105 h 5672458"/>
              <a:gd name="connsiteX6" fmla="*/ 4809043 w 5697267"/>
              <a:gd name="connsiteY6" fmla="*/ 5666373 h 5672458"/>
              <a:gd name="connsiteX7" fmla="*/ 3722043 w 5697267"/>
              <a:gd name="connsiteY7" fmla="*/ 5503669 h 5672458"/>
              <a:gd name="connsiteX8" fmla="*/ 2963248 w 5697267"/>
              <a:gd name="connsiteY8" fmla="*/ 5528573 h 5672458"/>
              <a:gd name="connsiteX9" fmla="*/ 1425406 w 5697267"/>
              <a:gd name="connsiteY9" fmla="*/ 5203996 h 5672458"/>
              <a:gd name="connsiteX10" fmla="*/ 47811 w 5697267"/>
              <a:gd name="connsiteY10" fmla="*/ 3771426 h 5672458"/>
              <a:gd name="connsiteX11" fmla="*/ 454185 w 5697267"/>
              <a:gd name="connsiteY11" fmla="*/ 805643 h 5672458"/>
              <a:gd name="connsiteX12" fmla="*/ 1926338 w 5697267"/>
              <a:gd name="connsiteY12" fmla="*/ 44856 h 5672458"/>
              <a:gd name="connsiteX0" fmla="*/ 1926338 w 5697267"/>
              <a:gd name="connsiteY0" fmla="*/ 44856 h 5674951"/>
              <a:gd name="connsiteX1" fmla="*/ 4117250 w 5697267"/>
              <a:gd name="connsiteY1" fmla="*/ 249299 h 5674951"/>
              <a:gd name="connsiteX2" fmla="*/ 5600039 w 5697267"/>
              <a:gd name="connsiteY2" fmla="*/ 1569590 h 5674951"/>
              <a:gd name="connsiteX3" fmla="*/ 5420835 w 5697267"/>
              <a:gd name="connsiteY3" fmla="*/ 3880100 h 5674951"/>
              <a:gd name="connsiteX4" fmla="*/ 4722812 w 5697267"/>
              <a:gd name="connsiteY4" fmla="*/ 5016819 h 5674951"/>
              <a:gd name="connsiteX5" fmla="*/ 4511913 w 5697267"/>
              <a:gd name="connsiteY5" fmla="*/ 5313105 h 5674951"/>
              <a:gd name="connsiteX6" fmla="*/ 4809043 w 5697267"/>
              <a:gd name="connsiteY6" fmla="*/ 5666373 h 5674951"/>
              <a:gd name="connsiteX7" fmla="*/ 3796207 w 5697267"/>
              <a:gd name="connsiteY7" fmla="*/ 5506298 h 5674951"/>
              <a:gd name="connsiteX8" fmla="*/ 2963248 w 5697267"/>
              <a:gd name="connsiteY8" fmla="*/ 5528573 h 5674951"/>
              <a:gd name="connsiteX9" fmla="*/ 1425406 w 5697267"/>
              <a:gd name="connsiteY9" fmla="*/ 5203996 h 5674951"/>
              <a:gd name="connsiteX10" fmla="*/ 47811 w 5697267"/>
              <a:gd name="connsiteY10" fmla="*/ 3771426 h 5674951"/>
              <a:gd name="connsiteX11" fmla="*/ 454185 w 5697267"/>
              <a:gd name="connsiteY11" fmla="*/ 805643 h 5674951"/>
              <a:gd name="connsiteX12" fmla="*/ 1926338 w 5697267"/>
              <a:gd name="connsiteY12" fmla="*/ 44856 h 5674951"/>
              <a:gd name="connsiteX0" fmla="*/ 1926338 w 5697267"/>
              <a:gd name="connsiteY0" fmla="*/ 44856 h 5672342"/>
              <a:gd name="connsiteX1" fmla="*/ 4117250 w 5697267"/>
              <a:gd name="connsiteY1" fmla="*/ 249299 h 5672342"/>
              <a:gd name="connsiteX2" fmla="*/ 5600039 w 5697267"/>
              <a:gd name="connsiteY2" fmla="*/ 1569590 h 5672342"/>
              <a:gd name="connsiteX3" fmla="*/ 5420835 w 5697267"/>
              <a:gd name="connsiteY3" fmla="*/ 3880100 h 5672342"/>
              <a:gd name="connsiteX4" fmla="*/ 4722812 w 5697267"/>
              <a:gd name="connsiteY4" fmla="*/ 5016819 h 5672342"/>
              <a:gd name="connsiteX5" fmla="*/ 4511913 w 5697267"/>
              <a:gd name="connsiteY5" fmla="*/ 5313105 h 5672342"/>
              <a:gd name="connsiteX6" fmla="*/ 4809043 w 5697267"/>
              <a:gd name="connsiteY6" fmla="*/ 5666373 h 5672342"/>
              <a:gd name="connsiteX7" fmla="*/ 3796207 w 5697267"/>
              <a:gd name="connsiteY7" fmla="*/ 5506298 h 5672342"/>
              <a:gd name="connsiteX8" fmla="*/ 2963248 w 5697267"/>
              <a:gd name="connsiteY8" fmla="*/ 5528573 h 5672342"/>
              <a:gd name="connsiteX9" fmla="*/ 1425406 w 5697267"/>
              <a:gd name="connsiteY9" fmla="*/ 5203996 h 5672342"/>
              <a:gd name="connsiteX10" fmla="*/ 47811 w 5697267"/>
              <a:gd name="connsiteY10" fmla="*/ 3771426 h 5672342"/>
              <a:gd name="connsiteX11" fmla="*/ 454185 w 5697267"/>
              <a:gd name="connsiteY11" fmla="*/ 805643 h 5672342"/>
              <a:gd name="connsiteX12" fmla="*/ 1926338 w 5697267"/>
              <a:gd name="connsiteY12" fmla="*/ 44856 h 5672342"/>
              <a:gd name="connsiteX0" fmla="*/ 1926338 w 5697267"/>
              <a:gd name="connsiteY0" fmla="*/ 44856 h 5672342"/>
              <a:gd name="connsiteX1" fmla="*/ 4117250 w 5697267"/>
              <a:gd name="connsiteY1" fmla="*/ 249299 h 5672342"/>
              <a:gd name="connsiteX2" fmla="*/ 5600039 w 5697267"/>
              <a:gd name="connsiteY2" fmla="*/ 1569590 h 5672342"/>
              <a:gd name="connsiteX3" fmla="*/ 5420835 w 5697267"/>
              <a:gd name="connsiteY3" fmla="*/ 3880100 h 5672342"/>
              <a:gd name="connsiteX4" fmla="*/ 4722812 w 5697267"/>
              <a:gd name="connsiteY4" fmla="*/ 5016819 h 5672342"/>
              <a:gd name="connsiteX5" fmla="*/ 4511913 w 5697267"/>
              <a:gd name="connsiteY5" fmla="*/ 5313105 h 5672342"/>
              <a:gd name="connsiteX6" fmla="*/ 4809043 w 5697267"/>
              <a:gd name="connsiteY6" fmla="*/ 5666373 h 5672342"/>
              <a:gd name="connsiteX7" fmla="*/ 3796207 w 5697267"/>
              <a:gd name="connsiteY7" fmla="*/ 5506298 h 5672342"/>
              <a:gd name="connsiteX8" fmla="*/ 2963248 w 5697267"/>
              <a:gd name="connsiteY8" fmla="*/ 5528573 h 5672342"/>
              <a:gd name="connsiteX9" fmla="*/ 1425406 w 5697267"/>
              <a:gd name="connsiteY9" fmla="*/ 5203996 h 5672342"/>
              <a:gd name="connsiteX10" fmla="*/ 47811 w 5697267"/>
              <a:gd name="connsiteY10" fmla="*/ 3771426 h 5672342"/>
              <a:gd name="connsiteX11" fmla="*/ 454185 w 5697267"/>
              <a:gd name="connsiteY11" fmla="*/ 805643 h 5672342"/>
              <a:gd name="connsiteX12" fmla="*/ 1926338 w 5697267"/>
              <a:gd name="connsiteY12" fmla="*/ 44856 h 5672342"/>
              <a:gd name="connsiteX0" fmla="*/ 1926338 w 5697267"/>
              <a:gd name="connsiteY0" fmla="*/ 44856 h 5672342"/>
              <a:gd name="connsiteX1" fmla="*/ 4117250 w 5697267"/>
              <a:gd name="connsiteY1" fmla="*/ 249299 h 5672342"/>
              <a:gd name="connsiteX2" fmla="*/ 5600039 w 5697267"/>
              <a:gd name="connsiteY2" fmla="*/ 1569590 h 5672342"/>
              <a:gd name="connsiteX3" fmla="*/ 5420835 w 5697267"/>
              <a:gd name="connsiteY3" fmla="*/ 3880100 h 5672342"/>
              <a:gd name="connsiteX4" fmla="*/ 4722812 w 5697267"/>
              <a:gd name="connsiteY4" fmla="*/ 5016819 h 5672342"/>
              <a:gd name="connsiteX5" fmla="*/ 4511913 w 5697267"/>
              <a:gd name="connsiteY5" fmla="*/ 5313105 h 5672342"/>
              <a:gd name="connsiteX6" fmla="*/ 4809043 w 5697267"/>
              <a:gd name="connsiteY6" fmla="*/ 5666373 h 5672342"/>
              <a:gd name="connsiteX7" fmla="*/ 3796207 w 5697267"/>
              <a:gd name="connsiteY7" fmla="*/ 5506298 h 5672342"/>
              <a:gd name="connsiteX8" fmla="*/ 2963248 w 5697267"/>
              <a:gd name="connsiteY8" fmla="*/ 5528573 h 5672342"/>
              <a:gd name="connsiteX9" fmla="*/ 1297800 w 5697267"/>
              <a:gd name="connsiteY9" fmla="*/ 5194363 h 5672342"/>
              <a:gd name="connsiteX10" fmla="*/ 47811 w 5697267"/>
              <a:gd name="connsiteY10" fmla="*/ 3771426 h 5672342"/>
              <a:gd name="connsiteX11" fmla="*/ 454185 w 5697267"/>
              <a:gd name="connsiteY11" fmla="*/ 805643 h 5672342"/>
              <a:gd name="connsiteX12" fmla="*/ 1926338 w 5697267"/>
              <a:gd name="connsiteY12" fmla="*/ 44856 h 5672342"/>
              <a:gd name="connsiteX0" fmla="*/ 1926338 w 5697267"/>
              <a:gd name="connsiteY0" fmla="*/ 44856 h 5672342"/>
              <a:gd name="connsiteX1" fmla="*/ 4117250 w 5697267"/>
              <a:gd name="connsiteY1" fmla="*/ 249299 h 5672342"/>
              <a:gd name="connsiteX2" fmla="*/ 5600039 w 5697267"/>
              <a:gd name="connsiteY2" fmla="*/ 1569590 h 5672342"/>
              <a:gd name="connsiteX3" fmla="*/ 5420835 w 5697267"/>
              <a:gd name="connsiteY3" fmla="*/ 3880100 h 5672342"/>
              <a:gd name="connsiteX4" fmla="*/ 4722812 w 5697267"/>
              <a:gd name="connsiteY4" fmla="*/ 5016819 h 5672342"/>
              <a:gd name="connsiteX5" fmla="*/ 4511913 w 5697267"/>
              <a:gd name="connsiteY5" fmla="*/ 5313105 h 5672342"/>
              <a:gd name="connsiteX6" fmla="*/ 4809043 w 5697267"/>
              <a:gd name="connsiteY6" fmla="*/ 5666373 h 5672342"/>
              <a:gd name="connsiteX7" fmla="*/ 3796207 w 5697267"/>
              <a:gd name="connsiteY7" fmla="*/ 5506298 h 5672342"/>
              <a:gd name="connsiteX8" fmla="*/ 1297800 w 5697267"/>
              <a:gd name="connsiteY8" fmla="*/ 5194363 h 5672342"/>
              <a:gd name="connsiteX9" fmla="*/ 47811 w 5697267"/>
              <a:gd name="connsiteY9" fmla="*/ 3771426 h 5672342"/>
              <a:gd name="connsiteX10" fmla="*/ 454185 w 5697267"/>
              <a:gd name="connsiteY10" fmla="*/ 805643 h 5672342"/>
              <a:gd name="connsiteX11" fmla="*/ 1926338 w 5697267"/>
              <a:gd name="connsiteY11" fmla="*/ 44856 h 5672342"/>
              <a:gd name="connsiteX0" fmla="*/ 1926338 w 5697267"/>
              <a:gd name="connsiteY0" fmla="*/ 44856 h 5672342"/>
              <a:gd name="connsiteX1" fmla="*/ 4117250 w 5697267"/>
              <a:gd name="connsiteY1" fmla="*/ 249299 h 5672342"/>
              <a:gd name="connsiteX2" fmla="*/ 5600039 w 5697267"/>
              <a:gd name="connsiteY2" fmla="*/ 1569590 h 5672342"/>
              <a:gd name="connsiteX3" fmla="*/ 5420835 w 5697267"/>
              <a:gd name="connsiteY3" fmla="*/ 3880100 h 5672342"/>
              <a:gd name="connsiteX4" fmla="*/ 4722812 w 5697267"/>
              <a:gd name="connsiteY4" fmla="*/ 5016819 h 5672342"/>
              <a:gd name="connsiteX5" fmla="*/ 4511913 w 5697267"/>
              <a:gd name="connsiteY5" fmla="*/ 5313105 h 5672342"/>
              <a:gd name="connsiteX6" fmla="*/ 4809043 w 5697267"/>
              <a:gd name="connsiteY6" fmla="*/ 5666373 h 5672342"/>
              <a:gd name="connsiteX7" fmla="*/ 3796207 w 5697267"/>
              <a:gd name="connsiteY7" fmla="*/ 5506298 h 5672342"/>
              <a:gd name="connsiteX8" fmla="*/ 1297800 w 5697267"/>
              <a:gd name="connsiteY8" fmla="*/ 5194363 h 5672342"/>
              <a:gd name="connsiteX9" fmla="*/ 47811 w 5697267"/>
              <a:gd name="connsiteY9" fmla="*/ 3771426 h 5672342"/>
              <a:gd name="connsiteX10" fmla="*/ 454185 w 5697267"/>
              <a:gd name="connsiteY10" fmla="*/ 805643 h 5672342"/>
              <a:gd name="connsiteX11" fmla="*/ 1926338 w 5697267"/>
              <a:gd name="connsiteY11" fmla="*/ 44856 h 5672342"/>
              <a:gd name="connsiteX0" fmla="*/ 1926338 w 5697267"/>
              <a:gd name="connsiteY0" fmla="*/ 44856 h 5670215"/>
              <a:gd name="connsiteX1" fmla="*/ 4117250 w 5697267"/>
              <a:gd name="connsiteY1" fmla="*/ 249299 h 5670215"/>
              <a:gd name="connsiteX2" fmla="*/ 5600039 w 5697267"/>
              <a:gd name="connsiteY2" fmla="*/ 1569590 h 5670215"/>
              <a:gd name="connsiteX3" fmla="*/ 5420835 w 5697267"/>
              <a:gd name="connsiteY3" fmla="*/ 3880100 h 5670215"/>
              <a:gd name="connsiteX4" fmla="*/ 4722812 w 5697267"/>
              <a:gd name="connsiteY4" fmla="*/ 5016819 h 5670215"/>
              <a:gd name="connsiteX5" fmla="*/ 4511913 w 5697267"/>
              <a:gd name="connsiteY5" fmla="*/ 5313105 h 5670215"/>
              <a:gd name="connsiteX6" fmla="*/ 4809043 w 5697267"/>
              <a:gd name="connsiteY6" fmla="*/ 5666373 h 5670215"/>
              <a:gd name="connsiteX7" fmla="*/ 3796207 w 5697267"/>
              <a:gd name="connsiteY7" fmla="*/ 5506298 h 5670215"/>
              <a:gd name="connsiteX8" fmla="*/ 1297800 w 5697267"/>
              <a:gd name="connsiteY8" fmla="*/ 5194363 h 5670215"/>
              <a:gd name="connsiteX9" fmla="*/ 47811 w 5697267"/>
              <a:gd name="connsiteY9" fmla="*/ 3771426 h 5670215"/>
              <a:gd name="connsiteX10" fmla="*/ 454185 w 5697267"/>
              <a:gd name="connsiteY10" fmla="*/ 805643 h 5670215"/>
              <a:gd name="connsiteX11" fmla="*/ 1926338 w 5697267"/>
              <a:gd name="connsiteY11" fmla="*/ 44856 h 5670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97267" h="5670215">
                <a:moveTo>
                  <a:pt x="1926338" y="44856"/>
                </a:moveTo>
                <a:cubicBezTo>
                  <a:pt x="2536849" y="-47868"/>
                  <a:pt x="3504967" y="-4823"/>
                  <a:pt x="4117250" y="249299"/>
                </a:cubicBezTo>
                <a:cubicBezTo>
                  <a:pt x="4729534" y="503421"/>
                  <a:pt x="5209565" y="508424"/>
                  <a:pt x="5600039" y="1569590"/>
                </a:cubicBezTo>
                <a:cubicBezTo>
                  <a:pt x="5827899" y="2172822"/>
                  <a:pt x="5608317" y="3348414"/>
                  <a:pt x="5420835" y="3880100"/>
                </a:cubicBezTo>
                <a:cubicBezTo>
                  <a:pt x="5233353" y="4411786"/>
                  <a:pt x="5094902" y="4581738"/>
                  <a:pt x="4722812" y="5016819"/>
                </a:cubicBezTo>
                <a:cubicBezTo>
                  <a:pt x="4648227" y="5111966"/>
                  <a:pt x="4565032" y="5240312"/>
                  <a:pt x="4511913" y="5313105"/>
                </a:cubicBezTo>
                <a:cubicBezTo>
                  <a:pt x="4556952" y="5592943"/>
                  <a:pt x="4876203" y="5641604"/>
                  <a:pt x="4809043" y="5666373"/>
                </a:cubicBezTo>
                <a:cubicBezTo>
                  <a:pt x="4741883" y="5691142"/>
                  <a:pt x="4491773" y="5591309"/>
                  <a:pt x="3796207" y="5506298"/>
                </a:cubicBezTo>
                <a:cubicBezTo>
                  <a:pt x="3195087" y="5546189"/>
                  <a:pt x="1922533" y="5483508"/>
                  <a:pt x="1297800" y="5194363"/>
                </a:cubicBezTo>
                <a:cubicBezTo>
                  <a:pt x="811894" y="4901505"/>
                  <a:pt x="183645" y="4412097"/>
                  <a:pt x="47811" y="3771426"/>
                </a:cubicBezTo>
                <a:cubicBezTo>
                  <a:pt x="-90021" y="2820372"/>
                  <a:pt x="77665" y="1449908"/>
                  <a:pt x="454185" y="805643"/>
                </a:cubicBezTo>
                <a:cubicBezTo>
                  <a:pt x="817939" y="289965"/>
                  <a:pt x="1315827" y="137580"/>
                  <a:pt x="1926338" y="44856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0FDDEAD-8A94-2184-5257-083943228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118" y="1258099"/>
            <a:ext cx="5770499" cy="860667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dirty="0">
                <a:latin typeface="Arial Black" panose="020B0A04020102020204" pitchFamily="34" charset="0"/>
              </a:rPr>
              <a:t>Blanokřídlí</a:t>
            </a:r>
            <a:br>
              <a:rPr lang="cs-CZ" sz="4000" dirty="0">
                <a:latin typeface="Arial Black" panose="020B0A04020102020204" pitchFamily="34" charset="0"/>
              </a:rPr>
            </a:br>
            <a:r>
              <a:rPr lang="cs-CZ" sz="3200" dirty="0">
                <a:latin typeface="Arial Black" panose="020B0A04020102020204" pitchFamily="34" charset="0"/>
              </a:rPr>
              <a:t>Vosa, včela, čmelák </a:t>
            </a:r>
            <a:br>
              <a:rPr lang="cs-CZ" sz="3200" dirty="0">
                <a:latin typeface="Arial Black" panose="020B0A04020102020204" pitchFamily="34" charset="0"/>
              </a:rPr>
            </a:br>
            <a:r>
              <a:rPr lang="cs-CZ" sz="3200" dirty="0">
                <a:latin typeface="Arial Black" panose="020B0A04020102020204" pitchFamily="34" charset="0"/>
              </a:rPr>
              <a:t>a mravenci</a:t>
            </a:r>
            <a:endParaRPr lang="cs-CZ" sz="4000" dirty="0">
              <a:latin typeface="Arial Black" panose="020B0A040201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5587A1-1D72-C6A2-5814-D537C4B62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4035" y="2419710"/>
            <a:ext cx="5652367" cy="3180191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Dva páry blanitých křídel u samic zadeček s kladélkem někdy </a:t>
            </a:r>
            <a:br>
              <a:rPr lang="cs-CZ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žihadlem;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Často život v koloniích, sociální hmyz, hlavou kolonie královna, základem je dělnice;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Vosa a sršeň bodavý a útočný.</a:t>
            </a:r>
          </a:p>
        </p:txBody>
      </p:sp>
      <p:sp>
        <p:nvSpPr>
          <p:cNvPr id="3087" name="Freeform: Shape 3086">
            <a:extLst>
              <a:ext uri="{FF2B5EF4-FFF2-40B4-BE49-F238E27FC236}">
                <a16:creationId xmlns:a16="http://schemas.microsoft.com/office/drawing/2014/main" id="{97073CE3-3F47-4D3B-B791-ACF4CF205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86751">
            <a:off x="566595" y="532251"/>
            <a:ext cx="6765682" cy="5670215"/>
          </a:xfrm>
          <a:custGeom>
            <a:avLst/>
            <a:gdLst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872846 w 4877237"/>
              <a:gd name="connsiteY6" fmla="*/ 5198795 h 5641553"/>
              <a:gd name="connsiteX7" fmla="*/ 3581829 w 4877237"/>
              <a:gd name="connsiteY7" fmla="*/ 5221985 h 5641553"/>
              <a:gd name="connsiteX8" fmla="*/ 3570634 w 4877237"/>
              <a:gd name="connsiteY8" fmla="*/ 5225757 h 5641553"/>
              <a:gd name="connsiteX9" fmla="*/ 3515258 w 4877237"/>
              <a:gd name="connsiteY9" fmla="*/ 5243754 h 5641553"/>
              <a:gd name="connsiteX10" fmla="*/ 3510127 w 4877237"/>
              <a:gd name="connsiteY10" fmla="*/ 5288400 h 5641553"/>
              <a:gd name="connsiteX11" fmla="*/ 3658238 w 4877237"/>
              <a:gd name="connsiteY11" fmla="*/ 5641549 h 5641553"/>
              <a:gd name="connsiteX12" fmla="*/ 2845674 w 4877237"/>
              <a:gd name="connsiteY12" fmla="*/ 5290843 h 5641553"/>
              <a:gd name="connsiteX13" fmla="*/ 2820308 w 4877237"/>
              <a:gd name="connsiteY13" fmla="*/ 5261823 h 5641553"/>
              <a:gd name="connsiteX14" fmla="*/ 2722542 w 4877237"/>
              <a:gd name="connsiteY14" fmla="*/ 5265294 h 5641553"/>
              <a:gd name="connsiteX15" fmla="*/ 1770504 w 4877237"/>
              <a:gd name="connsiteY15" fmla="*/ 5261011 h 5641553"/>
              <a:gd name="connsiteX16" fmla="*/ 815940 w 4877237"/>
              <a:gd name="connsiteY16" fmla="*/ 5009663 h 5641553"/>
              <a:gd name="connsiteX17" fmla="*/ 117267 w 4877237"/>
              <a:gd name="connsiteY17" fmla="*/ 3779919 h 5641553"/>
              <a:gd name="connsiteX18" fmla="*/ 1702 w 4877237"/>
              <a:gd name="connsiteY18" fmla="*/ 1784971 h 5641553"/>
              <a:gd name="connsiteX19" fmla="*/ 336804 w 4877237"/>
              <a:gd name="connsiteY19" fmla="*/ 369690 h 5641553"/>
              <a:gd name="connsiteX20" fmla="*/ 1687022 w 4877237"/>
              <a:gd name="connsiteY20" fmla="*/ 50 h 5641553"/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872846 w 4877237"/>
              <a:gd name="connsiteY6" fmla="*/ 5198795 h 5641553"/>
              <a:gd name="connsiteX7" fmla="*/ 3581829 w 4877237"/>
              <a:gd name="connsiteY7" fmla="*/ 5221985 h 5641553"/>
              <a:gd name="connsiteX8" fmla="*/ 3515258 w 4877237"/>
              <a:gd name="connsiteY8" fmla="*/ 5243754 h 5641553"/>
              <a:gd name="connsiteX9" fmla="*/ 3510127 w 4877237"/>
              <a:gd name="connsiteY9" fmla="*/ 5288400 h 5641553"/>
              <a:gd name="connsiteX10" fmla="*/ 3658238 w 4877237"/>
              <a:gd name="connsiteY10" fmla="*/ 5641549 h 5641553"/>
              <a:gd name="connsiteX11" fmla="*/ 2845674 w 4877237"/>
              <a:gd name="connsiteY11" fmla="*/ 5290843 h 5641553"/>
              <a:gd name="connsiteX12" fmla="*/ 2820308 w 4877237"/>
              <a:gd name="connsiteY12" fmla="*/ 5261823 h 5641553"/>
              <a:gd name="connsiteX13" fmla="*/ 2722542 w 4877237"/>
              <a:gd name="connsiteY13" fmla="*/ 5265294 h 5641553"/>
              <a:gd name="connsiteX14" fmla="*/ 1770504 w 4877237"/>
              <a:gd name="connsiteY14" fmla="*/ 5261011 h 5641553"/>
              <a:gd name="connsiteX15" fmla="*/ 815940 w 4877237"/>
              <a:gd name="connsiteY15" fmla="*/ 5009663 h 5641553"/>
              <a:gd name="connsiteX16" fmla="*/ 117267 w 4877237"/>
              <a:gd name="connsiteY16" fmla="*/ 3779919 h 5641553"/>
              <a:gd name="connsiteX17" fmla="*/ 1702 w 4877237"/>
              <a:gd name="connsiteY17" fmla="*/ 1784971 h 5641553"/>
              <a:gd name="connsiteX18" fmla="*/ 336804 w 4877237"/>
              <a:gd name="connsiteY18" fmla="*/ 369690 h 5641553"/>
              <a:gd name="connsiteX19" fmla="*/ 1687022 w 4877237"/>
              <a:gd name="connsiteY19" fmla="*/ 50 h 5641553"/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872846 w 4877237"/>
              <a:gd name="connsiteY6" fmla="*/ 5198795 h 5641553"/>
              <a:gd name="connsiteX7" fmla="*/ 3515258 w 4877237"/>
              <a:gd name="connsiteY7" fmla="*/ 5243754 h 5641553"/>
              <a:gd name="connsiteX8" fmla="*/ 3510127 w 4877237"/>
              <a:gd name="connsiteY8" fmla="*/ 5288400 h 5641553"/>
              <a:gd name="connsiteX9" fmla="*/ 3658238 w 4877237"/>
              <a:gd name="connsiteY9" fmla="*/ 5641549 h 5641553"/>
              <a:gd name="connsiteX10" fmla="*/ 2845674 w 4877237"/>
              <a:gd name="connsiteY10" fmla="*/ 5290843 h 5641553"/>
              <a:gd name="connsiteX11" fmla="*/ 2820308 w 4877237"/>
              <a:gd name="connsiteY11" fmla="*/ 5261823 h 5641553"/>
              <a:gd name="connsiteX12" fmla="*/ 2722542 w 4877237"/>
              <a:gd name="connsiteY12" fmla="*/ 5265294 h 5641553"/>
              <a:gd name="connsiteX13" fmla="*/ 1770504 w 4877237"/>
              <a:gd name="connsiteY13" fmla="*/ 5261011 h 5641553"/>
              <a:gd name="connsiteX14" fmla="*/ 815940 w 4877237"/>
              <a:gd name="connsiteY14" fmla="*/ 5009663 h 5641553"/>
              <a:gd name="connsiteX15" fmla="*/ 117267 w 4877237"/>
              <a:gd name="connsiteY15" fmla="*/ 3779919 h 5641553"/>
              <a:gd name="connsiteX16" fmla="*/ 1702 w 4877237"/>
              <a:gd name="connsiteY16" fmla="*/ 1784971 h 5641553"/>
              <a:gd name="connsiteX17" fmla="*/ 336804 w 4877237"/>
              <a:gd name="connsiteY17" fmla="*/ 369690 h 5641553"/>
              <a:gd name="connsiteX18" fmla="*/ 1687022 w 4877237"/>
              <a:gd name="connsiteY18" fmla="*/ 50 h 5641553"/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515258 w 4877237"/>
              <a:gd name="connsiteY6" fmla="*/ 5243754 h 5641553"/>
              <a:gd name="connsiteX7" fmla="*/ 3510127 w 4877237"/>
              <a:gd name="connsiteY7" fmla="*/ 5288400 h 5641553"/>
              <a:gd name="connsiteX8" fmla="*/ 3658238 w 4877237"/>
              <a:gd name="connsiteY8" fmla="*/ 5641549 h 5641553"/>
              <a:gd name="connsiteX9" fmla="*/ 2845674 w 4877237"/>
              <a:gd name="connsiteY9" fmla="*/ 5290843 h 5641553"/>
              <a:gd name="connsiteX10" fmla="*/ 2820308 w 4877237"/>
              <a:gd name="connsiteY10" fmla="*/ 5261823 h 5641553"/>
              <a:gd name="connsiteX11" fmla="*/ 2722542 w 4877237"/>
              <a:gd name="connsiteY11" fmla="*/ 5265294 h 5641553"/>
              <a:gd name="connsiteX12" fmla="*/ 1770504 w 4877237"/>
              <a:gd name="connsiteY12" fmla="*/ 5261011 h 5641553"/>
              <a:gd name="connsiteX13" fmla="*/ 815940 w 4877237"/>
              <a:gd name="connsiteY13" fmla="*/ 5009663 h 5641553"/>
              <a:gd name="connsiteX14" fmla="*/ 117267 w 4877237"/>
              <a:gd name="connsiteY14" fmla="*/ 3779919 h 5641553"/>
              <a:gd name="connsiteX15" fmla="*/ 1702 w 4877237"/>
              <a:gd name="connsiteY15" fmla="*/ 1784971 h 5641553"/>
              <a:gd name="connsiteX16" fmla="*/ 336804 w 4877237"/>
              <a:gd name="connsiteY16" fmla="*/ 369690 h 5641553"/>
              <a:gd name="connsiteX17" fmla="*/ 1687022 w 4877237"/>
              <a:gd name="connsiteY17" fmla="*/ 50 h 5641553"/>
              <a:gd name="connsiteX0" fmla="*/ 1687022 w 4884581"/>
              <a:gd name="connsiteY0" fmla="*/ 50 h 5641553"/>
              <a:gd name="connsiteX1" fmla="*/ 3319184 w 4884581"/>
              <a:gd name="connsiteY1" fmla="*/ 163045 h 5641553"/>
              <a:gd name="connsiteX2" fmla="*/ 4549251 w 4884581"/>
              <a:gd name="connsiteY2" fmla="*/ 744232 h 5641553"/>
              <a:gd name="connsiteX3" fmla="*/ 4808645 w 4884581"/>
              <a:gd name="connsiteY3" fmla="*/ 1661203 h 5641553"/>
              <a:gd name="connsiteX4" fmla="*/ 4731578 w 4884581"/>
              <a:gd name="connsiteY4" fmla="*/ 4102984 h 5641553"/>
              <a:gd name="connsiteX5" fmla="*/ 3928223 w 4884581"/>
              <a:gd name="connsiteY5" fmla="*/ 5181317 h 5641553"/>
              <a:gd name="connsiteX6" fmla="*/ 3515258 w 4884581"/>
              <a:gd name="connsiteY6" fmla="*/ 5243754 h 5641553"/>
              <a:gd name="connsiteX7" fmla="*/ 3510127 w 4884581"/>
              <a:gd name="connsiteY7" fmla="*/ 5288400 h 5641553"/>
              <a:gd name="connsiteX8" fmla="*/ 3658238 w 4884581"/>
              <a:gd name="connsiteY8" fmla="*/ 5641549 h 5641553"/>
              <a:gd name="connsiteX9" fmla="*/ 2845674 w 4884581"/>
              <a:gd name="connsiteY9" fmla="*/ 5290843 h 5641553"/>
              <a:gd name="connsiteX10" fmla="*/ 2820308 w 4884581"/>
              <a:gd name="connsiteY10" fmla="*/ 5261823 h 5641553"/>
              <a:gd name="connsiteX11" fmla="*/ 2722542 w 4884581"/>
              <a:gd name="connsiteY11" fmla="*/ 5265294 h 5641553"/>
              <a:gd name="connsiteX12" fmla="*/ 1770504 w 4884581"/>
              <a:gd name="connsiteY12" fmla="*/ 5261011 h 5641553"/>
              <a:gd name="connsiteX13" fmla="*/ 815940 w 4884581"/>
              <a:gd name="connsiteY13" fmla="*/ 5009663 h 5641553"/>
              <a:gd name="connsiteX14" fmla="*/ 117267 w 4884581"/>
              <a:gd name="connsiteY14" fmla="*/ 3779919 h 5641553"/>
              <a:gd name="connsiteX15" fmla="*/ 1702 w 4884581"/>
              <a:gd name="connsiteY15" fmla="*/ 1784971 h 5641553"/>
              <a:gd name="connsiteX16" fmla="*/ 336804 w 4884581"/>
              <a:gd name="connsiteY16" fmla="*/ 369690 h 5641553"/>
              <a:gd name="connsiteX17" fmla="*/ 1687022 w 4884581"/>
              <a:gd name="connsiteY17" fmla="*/ 50 h 5641553"/>
              <a:gd name="connsiteX0" fmla="*/ 1687201 w 4884760"/>
              <a:gd name="connsiteY0" fmla="*/ 12790 h 5654293"/>
              <a:gd name="connsiteX1" fmla="*/ 3319363 w 4884760"/>
              <a:gd name="connsiteY1" fmla="*/ 175785 h 5654293"/>
              <a:gd name="connsiteX2" fmla="*/ 4549430 w 4884760"/>
              <a:gd name="connsiteY2" fmla="*/ 756972 h 5654293"/>
              <a:gd name="connsiteX3" fmla="*/ 4808824 w 4884760"/>
              <a:gd name="connsiteY3" fmla="*/ 1673943 h 5654293"/>
              <a:gd name="connsiteX4" fmla="*/ 4731757 w 4884760"/>
              <a:gd name="connsiteY4" fmla="*/ 4115724 h 5654293"/>
              <a:gd name="connsiteX5" fmla="*/ 3928402 w 4884760"/>
              <a:gd name="connsiteY5" fmla="*/ 5194057 h 5654293"/>
              <a:gd name="connsiteX6" fmla="*/ 3515437 w 4884760"/>
              <a:gd name="connsiteY6" fmla="*/ 5256494 h 5654293"/>
              <a:gd name="connsiteX7" fmla="*/ 3510306 w 4884760"/>
              <a:gd name="connsiteY7" fmla="*/ 5301140 h 5654293"/>
              <a:gd name="connsiteX8" fmla="*/ 3658417 w 4884760"/>
              <a:gd name="connsiteY8" fmla="*/ 5654289 h 5654293"/>
              <a:gd name="connsiteX9" fmla="*/ 2845853 w 4884760"/>
              <a:gd name="connsiteY9" fmla="*/ 5303583 h 5654293"/>
              <a:gd name="connsiteX10" fmla="*/ 2820487 w 4884760"/>
              <a:gd name="connsiteY10" fmla="*/ 5274563 h 5654293"/>
              <a:gd name="connsiteX11" fmla="*/ 2722721 w 4884760"/>
              <a:gd name="connsiteY11" fmla="*/ 5278034 h 5654293"/>
              <a:gd name="connsiteX12" fmla="*/ 1770683 w 4884760"/>
              <a:gd name="connsiteY12" fmla="*/ 5273751 h 5654293"/>
              <a:gd name="connsiteX13" fmla="*/ 816119 w 4884760"/>
              <a:gd name="connsiteY13" fmla="*/ 5022403 h 5654293"/>
              <a:gd name="connsiteX14" fmla="*/ 117446 w 4884760"/>
              <a:gd name="connsiteY14" fmla="*/ 3792659 h 5654293"/>
              <a:gd name="connsiteX15" fmla="*/ 1881 w 4884760"/>
              <a:gd name="connsiteY15" fmla="*/ 1797711 h 5654293"/>
              <a:gd name="connsiteX16" fmla="*/ 312225 w 4884760"/>
              <a:gd name="connsiteY16" fmla="*/ 520975 h 5654293"/>
              <a:gd name="connsiteX17" fmla="*/ 1687201 w 4884760"/>
              <a:gd name="connsiteY17" fmla="*/ 12790 h 5654293"/>
              <a:gd name="connsiteX0" fmla="*/ 1687201 w 4884760"/>
              <a:gd name="connsiteY0" fmla="*/ 18786 h 5660289"/>
              <a:gd name="connsiteX1" fmla="*/ 3319363 w 4884760"/>
              <a:gd name="connsiteY1" fmla="*/ 140218 h 5660289"/>
              <a:gd name="connsiteX2" fmla="*/ 4549430 w 4884760"/>
              <a:gd name="connsiteY2" fmla="*/ 762968 h 5660289"/>
              <a:gd name="connsiteX3" fmla="*/ 4808824 w 4884760"/>
              <a:gd name="connsiteY3" fmla="*/ 1679939 h 5660289"/>
              <a:gd name="connsiteX4" fmla="*/ 4731757 w 4884760"/>
              <a:gd name="connsiteY4" fmla="*/ 4121720 h 5660289"/>
              <a:gd name="connsiteX5" fmla="*/ 3928402 w 4884760"/>
              <a:gd name="connsiteY5" fmla="*/ 5200053 h 5660289"/>
              <a:gd name="connsiteX6" fmla="*/ 3515437 w 4884760"/>
              <a:gd name="connsiteY6" fmla="*/ 5262490 h 5660289"/>
              <a:gd name="connsiteX7" fmla="*/ 3510306 w 4884760"/>
              <a:gd name="connsiteY7" fmla="*/ 5307136 h 5660289"/>
              <a:gd name="connsiteX8" fmla="*/ 3658417 w 4884760"/>
              <a:gd name="connsiteY8" fmla="*/ 5660285 h 5660289"/>
              <a:gd name="connsiteX9" fmla="*/ 2845853 w 4884760"/>
              <a:gd name="connsiteY9" fmla="*/ 5309579 h 5660289"/>
              <a:gd name="connsiteX10" fmla="*/ 2820487 w 4884760"/>
              <a:gd name="connsiteY10" fmla="*/ 5280559 h 5660289"/>
              <a:gd name="connsiteX11" fmla="*/ 2722721 w 4884760"/>
              <a:gd name="connsiteY11" fmla="*/ 5284030 h 5660289"/>
              <a:gd name="connsiteX12" fmla="*/ 1770683 w 4884760"/>
              <a:gd name="connsiteY12" fmla="*/ 5279747 h 5660289"/>
              <a:gd name="connsiteX13" fmla="*/ 816119 w 4884760"/>
              <a:gd name="connsiteY13" fmla="*/ 5028399 h 5660289"/>
              <a:gd name="connsiteX14" fmla="*/ 117446 w 4884760"/>
              <a:gd name="connsiteY14" fmla="*/ 3798655 h 5660289"/>
              <a:gd name="connsiteX15" fmla="*/ 1881 w 4884760"/>
              <a:gd name="connsiteY15" fmla="*/ 1803707 h 5660289"/>
              <a:gd name="connsiteX16" fmla="*/ 312225 w 4884760"/>
              <a:gd name="connsiteY16" fmla="*/ 526971 h 5660289"/>
              <a:gd name="connsiteX17" fmla="*/ 1687201 w 4884760"/>
              <a:gd name="connsiteY17" fmla="*/ 18786 h 5660289"/>
              <a:gd name="connsiteX0" fmla="*/ 1687201 w 4884760"/>
              <a:gd name="connsiteY0" fmla="*/ 27023 h 5668526"/>
              <a:gd name="connsiteX1" fmla="*/ 3319363 w 4884760"/>
              <a:gd name="connsiteY1" fmla="*/ 148455 h 5668526"/>
              <a:gd name="connsiteX2" fmla="*/ 4537051 w 4884760"/>
              <a:gd name="connsiteY2" fmla="*/ 812768 h 5668526"/>
              <a:gd name="connsiteX3" fmla="*/ 4808824 w 4884760"/>
              <a:gd name="connsiteY3" fmla="*/ 1688176 h 5668526"/>
              <a:gd name="connsiteX4" fmla="*/ 4731757 w 4884760"/>
              <a:gd name="connsiteY4" fmla="*/ 4129957 h 5668526"/>
              <a:gd name="connsiteX5" fmla="*/ 3928402 w 4884760"/>
              <a:gd name="connsiteY5" fmla="*/ 5208290 h 5668526"/>
              <a:gd name="connsiteX6" fmla="*/ 3515437 w 4884760"/>
              <a:gd name="connsiteY6" fmla="*/ 5270727 h 5668526"/>
              <a:gd name="connsiteX7" fmla="*/ 3510306 w 4884760"/>
              <a:gd name="connsiteY7" fmla="*/ 5315373 h 5668526"/>
              <a:gd name="connsiteX8" fmla="*/ 3658417 w 4884760"/>
              <a:gd name="connsiteY8" fmla="*/ 5668522 h 5668526"/>
              <a:gd name="connsiteX9" fmla="*/ 2845853 w 4884760"/>
              <a:gd name="connsiteY9" fmla="*/ 5317816 h 5668526"/>
              <a:gd name="connsiteX10" fmla="*/ 2820487 w 4884760"/>
              <a:gd name="connsiteY10" fmla="*/ 5288796 h 5668526"/>
              <a:gd name="connsiteX11" fmla="*/ 2722721 w 4884760"/>
              <a:gd name="connsiteY11" fmla="*/ 5292267 h 5668526"/>
              <a:gd name="connsiteX12" fmla="*/ 1770683 w 4884760"/>
              <a:gd name="connsiteY12" fmla="*/ 5287984 h 5668526"/>
              <a:gd name="connsiteX13" fmla="*/ 816119 w 4884760"/>
              <a:gd name="connsiteY13" fmla="*/ 5036636 h 5668526"/>
              <a:gd name="connsiteX14" fmla="*/ 117446 w 4884760"/>
              <a:gd name="connsiteY14" fmla="*/ 3806892 h 5668526"/>
              <a:gd name="connsiteX15" fmla="*/ 1881 w 4884760"/>
              <a:gd name="connsiteY15" fmla="*/ 1811944 h 5668526"/>
              <a:gd name="connsiteX16" fmla="*/ 312225 w 4884760"/>
              <a:gd name="connsiteY16" fmla="*/ 535208 h 5668526"/>
              <a:gd name="connsiteX17" fmla="*/ 1687201 w 4884760"/>
              <a:gd name="connsiteY17" fmla="*/ 27023 h 5668526"/>
              <a:gd name="connsiteX0" fmla="*/ 1687201 w 4884760"/>
              <a:gd name="connsiteY0" fmla="*/ 27023 h 5668526"/>
              <a:gd name="connsiteX1" fmla="*/ 3319363 w 4884760"/>
              <a:gd name="connsiteY1" fmla="*/ 148455 h 5668526"/>
              <a:gd name="connsiteX2" fmla="*/ 4537051 w 4884760"/>
              <a:gd name="connsiteY2" fmla="*/ 812768 h 5668526"/>
              <a:gd name="connsiteX3" fmla="*/ 4808824 w 4884760"/>
              <a:gd name="connsiteY3" fmla="*/ 1688176 h 5668526"/>
              <a:gd name="connsiteX4" fmla="*/ 4731757 w 4884760"/>
              <a:gd name="connsiteY4" fmla="*/ 4129957 h 5668526"/>
              <a:gd name="connsiteX5" fmla="*/ 3928402 w 4884760"/>
              <a:gd name="connsiteY5" fmla="*/ 5208290 h 5668526"/>
              <a:gd name="connsiteX6" fmla="*/ 3515437 w 4884760"/>
              <a:gd name="connsiteY6" fmla="*/ 5270727 h 5668526"/>
              <a:gd name="connsiteX7" fmla="*/ 3510306 w 4884760"/>
              <a:gd name="connsiteY7" fmla="*/ 5315373 h 5668526"/>
              <a:gd name="connsiteX8" fmla="*/ 3658417 w 4884760"/>
              <a:gd name="connsiteY8" fmla="*/ 5668522 h 5668526"/>
              <a:gd name="connsiteX9" fmla="*/ 2845853 w 4884760"/>
              <a:gd name="connsiteY9" fmla="*/ 5317816 h 5668526"/>
              <a:gd name="connsiteX10" fmla="*/ 2820487 w 4884760"/>
              <a:gd name="connsiteY10" fmla="*/ 5288796 h 5668526"/>
              <a:gd name="connsiteX11" fmla="*/ 2722721 w 4884760"/>
              <a:gd name="connsiteY11" fmla="*/ 5292267 h 5668526"/>
              <a:gd name="connsiteX12" fmla="*/ 1770683 w 4884760"/>
              <a:gd name="connsiteY12" fmla="*/ 5287984 h 5668526"/>
              <a:gd name="connsiteX13" fmla="*/ 816119 w 4884760"/>
              <a:gd name="connsiteY13" fmla="*/ 5036636 h 5668526"/>
              <a:gd name="connsiteX14" fmla="*/ 117446 w 4884760"/>
              <a:gd name="connsiteY14" fmla="*/ 3806892 h 5668526"/>
              <a:gd name="connsiteX15" fmla="*/ 1881 w 4884760"/>
              <a:gd name="connsiteY15" fmla="*/ 1811944 h 5668526"/>
              <a:gd name="connsiteX16" fmla="*/ 312225 w 4884760"/>
              <a:gd name="connsiteY16" fmla="*/ 535208 h 5668526"/>
              <a:gd name="connsiteX17" fmla="*/ 1687201 w 4884760"/>
              <a:gd name="connsiteY17" fmla="*/ 27023 h 5668526"/>
              <a:gd name="connsiteX0" fmla="*/ 1687201 w 4885870"/>
              <a:gd name="connsiteY0" fmla="*/ 27023 h 5668526"/>
              <a:gd name="connsiteX1" fmla="*/ 3319363 w 4885870"/>
              <a:gd name="connsiteY1" fmla="*/ 148455 h 5668526"/>
              <a:gd name="connsiteX2" fmla="*/ 4537051 w 4885870"/>
              <a:gd name="connsiteY2" fmla="*/ 812768 h 5668526"/>
              <a:gd name="connsiteX3" fmla="*/ 4808824 w 4885870"/>
              <a:gd name="connsiteY3" fmla="*/ 1688176 h 5668526"/>
              <a:gd name="connsiteX4" fmla="*/ 4731757 w 4885870"/>
              <a:gd name="connsiteY4" fmla="*/ 4129957 h 5668526"/>
              <a:gd name="connsiteX5" fmla="*/ 3903644 w 4885870"/>
              <a:gd name="connsiteY5" fmla="*/ 5111308 h 5668526"/>
              <a:gd name="connsiteX6" fmla="*/ 3515437 w 4885870"/>
              <a:gd name="connsiteY6" fmla="*/ 5270727 h 5668526"/>
              <a:gd name="connsiteX7" fmla="*/ 3510306 w 4885870"/>
              <a:gd name="connsiteY7" fmla="*/ 5315373 h 5668526"/>
              <a:gd name="connsiteX8" fmla="*/ 3658417 w 4885870"/>
              <a:gd name="connsiteY8" fmla="*/ 5668522 h 5668526"/>
              <a:gd name="connsiteX9" fmla="*/ 2845853 w 4885870"/>
              <a:gd name="connsiteY9" fmla="*/ 5317816 h 5668526"/>
              <a:gd name="connsiteX10" fmla="*/ 2820487 w 4885870"/>
              <a:gd name="connsiteY10" fmla="*/ 5288796 h 5668526"/>
              <a:gd name="connsiteX11" fmla="*/ 2722721 w 4885870"/>
              <a:gd name="connsiteY11" fmla="*/ 5292267 h 5668526"/>
              <a:gd name="connsiteX12" fmla="*/ 1770683 w 4885870"/>
              <a:gd name="connsiteY12" fmla="*/ 5287984 h 5668526"/>
              <a:gd name="connsiteX13" fmla="*/ 816119 w 4885870"/>
              <a:gd name="connsiteY13" fmla="*/ 5036636 h 5668526"/>
              <a:gd name="connsiteX14" fmla="*/ 117446 w 4885870"/>
              <a:gd name="connsiteY14" fmla="*/ 3806892 h 5668526"/>
              <a:gd name="connsiteX15" fmla="*/ 1881 w 4885870"/>
              <a:gd name="connsiteY15" fmla="*/ 1811944 h 5668526"/>
              <a:gd name="connsiteX16" fmla="*/ 312225 w 4885870"/>
              <a:gd name="connsiteY16" fmla="*/ 535208 h 5668526"/>
              <a:gd name="connsiteX17" fmla="*/ 1687201 w 4885870"/>
              <a:gd name="connsiteY17" fmla="*/ 27023 h 5668526"/>
              <a:gd name="connsiteX0" fmla="*/ 1687201 w 4885870"/>
              <a:gd name="connsiteY0" fmla="*/ 27023 h 5668526"/>
              <a:gd name="connsiteX1" fmla="*/ 3319363 w 4885870"/>
              <a:gd name="connsiteY1" fmla="*/ 148455 h 5668526"/>
              <a:gd name="connsiteX2" fmla="*/ 4537051 w 4885870"/>
              <a:gd name="connsiteY2" fmla="*/ 812768 h 5668526"/>
              <a:gd name="connsiteX3" fmla="*/ 4808824 w 4885870"/>
              <a:gd name="connsiteY3" fmla="*/ 1688176 h 5668526"/>
              <a:gd name="connsiteX4" fmla="*/ 4731757 w 4885870"/>
              <a:gd name="connsiteY4" fmla="*/ 4129957 h 5668526"/>
              <a:gd name="connsiteX5" fmla="*/ 3903644 w 4885870"/>
              <a:gd name="connsiteY5" fmla="*/ 5111308 h 5668526"/>
              <a:gd name="connsiteX6" fmla="*/ 3515437 w 4885870"/>
              <a:gd name="connsiteY6" fmla="*/ 5270727 h 5668526"/>
              <a:gd name="connsiteX7" fmla="*/ 3510306 w 4885870"/>
              <a:gd name="connsiteY7" fmla="*/ 5315373 h 5668526"/>
              <a:gd name="connsiteX8" fmla="*/ 3658417 w 4885870"/>
              <a:gd name="connsiteY8" fmla="*/ 5668522 h 5668526"/>
              <a:gd name="connsiteX9" fmla="*/ 2845853 w 4885870"/>
              <a:gd name="connsiteY9" fmla="*/ 5317816 h 5668526"/>
              <a:gd name="connsiteX10" fmla="*/ 2820487 w 4885870"/>
              <a:gd name="connsiteY10" fmla="*/ 5288796 h 5668526"/>
              <a:gd name="connsiteX11" fmla="*/ 2722721 w 4885870"/>
              <a:gd name="connsiteY11" fmla="*/ 5292267 h 5668526"/>
              <a:gd name="connsiteX12" fmla="*/ 1770683 w 4885870"/>
              <a:gd name="connsiteY12" fmla="*/ 5287984 h 5668526"/>
              <a:gd name="connsiteX13" fmla="*/ 816119 w 4885870"/>
              <a:gd name="connsiteY13" fmla="*/ 5036636 h 5668526"/>
              <a:gd name="connsiteX14" fmla="*/ 117446 w 4885870"/>
              <a:gd name="connsiteY14" fmla="*/ 3806892 h 5668526"/>
              <a:gd name="connsiteX15" fmla="*/ 1881 w 4885870"/>
              <a:gd name="connsiteY15" fmla="*/ 1811944 h 5668526"/>
              <a:gd name="connsiteX16" fmla="*/ 312225 w 4885870"/>
              <a:gd name="connsiteY16" fmla="*/ 535208 h 5668526"/>
              <a:gd name="connsiteX17" fmla="*/ 1687201 w 4885870"/>
              <a:gd name="connsiteY17" fmla="*/ 27023 h 5668526"/>
              <a:gd name="connsiteX0" fmla="*/ 1687201 w 4885870"/>
              <a:gd name="connsiteY0" fmla="*/ 27023 h 5668526"/>
              <a:gd name="connsiteX1" fmla="*/ 3319363 w 4885870"/>
              <a:gd name="connsiteY1" fmla="*/ 148455 h 5668526"/>
              <a:gd name="connsiteX2" fmla="*/ 4537051 w 4885870"/>
              <a:gd name="connsiteY2" fmla="*/ 812768 h 5668526"/>
              <a:gd name="connsiteX3" fmla="*/ 4808824 w 4885870"/>
              <a:gd name="connsiteY3" fmla="*/ 1688176 h 5668526"/>
              <a:gd name="connsiteX4" fmla="*/ 4731757 w 4885870"/>
              <a:gd name="connsiteY4" fmla="*/ 4129957 h 5668526"/>
              <a:gd name="connsiteX5" fmla="*/ 3903644 w 4885870"/>
              <a:gd name="connsiteY5" fmla="*/ 5111308 h 5668526"/>
              <a:gd name="connsiteX6" fmla="*/ 3515437 w 4885870"/>
              <a:gd name="connsiteY6" fmla="*/ 5270727 h 5668526"/>
              <a:gd name="connsiteX7" fmla="*/ 3510306 w 4885870"/>
              <a:gd name="connsiteY7" fmla="*/ 5315373 h 5668526"/>
              <a:gd name="connsiteX8" fmla="*/ 3658417 w 4885870"/>
              <a:gd name="connsiteY8" fmla="*/ 5668522 h 5668526"/>
              <a:gd name="connsiteX9" fmla="*/ 2845853 w 4885870"/>
              <a:gd name="connsiteY9" fmla="*/ 5317816 h 5668526"/>
              <a:gd name="connsiteX10" fmla="*/ 2820487 w 4885870"/>
              <a:gd name="connsiteY10" fmla="*/ 5288796 h 5668526"/>
              <a:gd name="connsiteX11" fmla="*/ 1770683 w 4885870"/>
              <a:gd name="connsiteY11" fmla="*/ 5287984 h 5668526"/>
              <a:gd name="connsiteX12" fmla="*/ 816119 w 4885870"/>
              <a:gd name="connsiteY12" fmla="*/ 5036636 h 5668526"/>
              <a:gd name="connsiteX13" fmla="*/ 117446 w 4885870"/>
              <a:gd name="connsiteY13" fmla="*/ 3806892 h 5668526"/>
              <a:gd name="connsiteX14" fmla="*/ 1881 w 4885870"/>
              <a:gd name="connsiteY14" fmla="*/ 1811944 h 5668526"/>
              <a:gd name="connsiteX15" fmla="*/ 312225 w 4885870"/>
              <a:gd name="connsiteY15" fmla="*/ 535208 h 5668526"/>
              <a:gd name="connsiteX16" fmla="*/ 1687201 w 4885870"/>
              <a:gd name="connsiteY16" fmla="*/ 27023 h 5668526"/>
              <a:gd name="connsiteX0" fmla="*/ 1687201 w 4885870"/>
              <a:gd name="connsiteY0" fmla="*/ 27023 h 5668526"/>
              <a:gd name="connsiteX1" fmla="*/ 3319363 w 4885870"/>
              <a:gd name="connsiteY1" fmla="*/ 148455 h 5668526"/>
              <a:gd name="connsiteX2" fmla="*/ 4537051 w 4885870"/>
              <a:gd name="connsiteY2" fmla="*/ 812768 h 5668526"/>
              <a:gd name="connsiteX3" fmla="*/ 4808824 w 4885870"/>
              <a:gd name="connsiteY3" fmla="*/ 1688176 h 5668526"/>
              <a:gd name="connsiteX4" fmla="*/ 4731757 w 4885870"/>
              <a:gd name="connsiteY4" fmla="*/ 4129957 h 5668526"/>
              <a:gd name="connsiteX5" fmla="*/ 3903644 w 4885870"/>
              <a:gd name="connsiteY5" fmla="*/ 5111308 h 5668526"/>
              <a:gd name="connsiteX6" fmla="*/ 3515437 w 4885870"/>
              <a:gd name="connsiteY6" fmla="*/ 5270727 h 5668526"/>
              <a:gd name="connsiteX7" fmla="*/ 3510306 w 4885870"/>
              <a:gd name="connsiteY7" fmla="*/ 5315373 h 5668526"/>
              <a:gd name="connsiteX8" fmla="*/ 3658417 w 4885870"/>
              <a:gd name="connsiteY8" fmla="*/ 5668522 h 5668526"/>
              <a:gd name="connsiteX9" fmla="*/ 2845853 w 4885870"/>
              <a:gd name="connsiteY9" fmla="*/ 5317816 h 5668526"/>
              <a:gd name="connsiteX10" fmla="*/ 2622421 w 4885870"/>
              <a:gd name="connsiteY10" fmla="*/ 5316505 h 5668526"/>
              <a:gd name="connsiteX11" fmla="*/ 1770683 w 4885870"/>
              <a:gd name="connsiteY11" fmla="*/ 5287984 h 5668526"/>
              <a:gd name="connsiteX12" fmla="*/ 816119 w 4885870"/>
              <a:gd name="connsiteY12" fmla="*/ 5036636 h 5668526"/>
              <a:gd name="connsiteX13" fmla="*/ 117446 w 4885870"/>
              <a:gd name="connsiteY13" fmla="*/ 3806892 h 5668526"/>
              <a:gd name="connsiteX14" fmla="*/ 1881 w 4885870"/>
              <a:gd name="connsiteY14" fmla="*/ 1811944 h 5668526"/>
              <a:gd name="connsiteX15" fmla="*/ 312225 w 4885870"/>
              <a:gd name="connsiteY15" fmla="*/ 535208 h 5668526"/>
              <a:gd name="connsiteX16" fmla="*/ 1687201 w 4885870"/>
              <a:gd name="connsiteY16" fmla="*/ 27023 h 5668526"/>
              <a:gd name="connsiteX0" fmla="*/ 1687201 w 4885870"/>
              <a:gd name="connsiteY0" fmla="*/ 27023 h 5626964"/>
              <a:gd name="connsiteX1" fmla="*/ 3319363 w 4885870"/>
              <a:gd name="connsiteY1" fmla="*/ 148455 h 5626964"/>
              <a:gd name="connsiteX2" fmla="*/ 4537051 w 4885870"/>
              <a:gd name="connsiteY2" fmla="*/ 812768 h 5626964"/>
              <a:gd name="connsiteX3" fmla="*/ 4808824 w 4885870"/>
              <a:gd name="connsiteY3" fmla="*/ 1688176 h 5626964"/>
              <a:gd name="connsiteX4" fmla="*/ 4731757 w 4885870"/>
              <a:gd name="connsiteY4" fmla="*/ 4129957 h 5626964"/>
              <a:gd name="connsiteX5" fmla="*/ 3903644 w 4885870"/>
              <a:gd name="connsiteY5" fmla="*/ 5111308 h 5626964"/>
              <a:gd name="connsiteX6" fmla="*/ 3515437 w 4885870"/>
              <a:gd name="connsiteY6" fmla="*/ 5270727 h 5626964"/>
              <a:gd name="connsiteX7" fmla="*/ 3510306 w 4885870"/>
              <a:gd name="connsiteY7" fmla="*/ 5315373 h 5626964"/>
              <a:gd name="connsiteX8" fmla="*/ 3670796 w 4885870"/>
              <a:gd name="connsiteY8" fmla="*/ 5626958 h 5626964"/>
              <a:gd name="connsiteX9" fmla="*/ 2845853 w 4885870"/>
              <a:gd name="connsiteY9" fmla="*/ 5317816 h 5626964"/>
              <a:gd name="connsiteX10" fmla="*/ 2622421 w 4885870"/>
              <a:gd name="connsiteY10" fmla="*/ 5316505 h 5626964"/>
              <a:gd name="connsiteX11" fmla="*/ 1770683 w 4885870"/>
              <a:gd name="connsiteY11" fmla="*/ 5287984 h 5626964"/>
              <a:gd name="connsiteX12" fmla="*/ 816119 w 4885870"/>
              <a:gd name="connsiteY12" fmla="*/ 5036636 h 5626964"/>
              <a:gd name="connsiteX13" fmla="*/ 117446 w 4885870"/>
              <a:gd name="connsiteY13" fmla="*/ 3806892 h 5626964"/>
              <a:gd name="connsiteX14" fmla="*/ 1881 w 4885870"/>
              <a:gd name="connsiteY14" fmla="*/ 1811944 h 5626964"/>
              <a:gd name="connsiteX15" fmla="*/ 312225 w 4885870"/>
              <a:gd name="connsiteY15" fmla="*/ 535208 h 5626964"/>
              <a:gd name="connsiteX16" fmla="*/ 1687201 w 4885870"/>
              <a:gd name="connsiteY16" fmla="*/ 27023 h 5626964"/>
              <a:gd name="connsiteX0" fmla="*/ 1687201 w 4905362"/>
              <a:gd name="connsiteY0" fmla="*/ 27023 h 5626964"/>
              <a:gd name="connsiteX1" fmla="*/ 3319363 w 4905362"/>
              <a:gd name="connsiteY1" fmla="*/ 148455 h 5626964"/>
              <a:gd name="connsiteX2" fmla="*/ 4537051 w 4905362"/>
              <a:gd name="connsiteY2" fmla="*/ 812768 h 5626964"/>
              <a:gd name="connsiteX3" fmla="*/ 4808824 w 4905362"/>
              <a:gd name="connsiteY3" fmla="*/ 1688176 h 5626964"/>
              <a:gd name="connsiteX4" fmla="*/ 4731757 w 4905362"/>
              <a:gd name="connsiteY4" fmla="*/ 4129957 h 5626964"/>
              <a:gd name="connsiteX5" fmla="*/ 3515437 w 4905362"/>
              <a:gd name="connsiteY5" fmla="*/ 5270727 h 5626964"/>
              <a:gd name="connsiteX6" fmla="*/ 3510306 w 4905362"/>
              <a:gd name="connsiteY6" fmla="*/ 5315373 h 5626964"/>
              <a:gd name="connsiteX7" fmla="*/ 3670796 w 4905362"/>
              <a:gd name="connsiteY7" fmla="*/ 5626958 h 5626964"/>
              <a:gd name="connsiteX8" fmla="*/ 2845853 w 4905362"/>
              <a:gd name="connsiteY8" fmla="*/ 5317816 h 5626964"/>
              <a:gd name="connsiteX9" fmla="*/ 2622421 w 4905362"/>
              <a:gd name="connsiteY9" fmla="*/ 5316505 h 5626964"/>
              <a:gd name="connsiteX10" fmla="*/ 1770683 w 4905362"/>
              <a:gd name="connsiteY10" fmla="*/ 5287984 h 5626964"/>
              <a:gd name="connsiteX11" fmla="*/ 816119 w 4905362"/>
              <a:gd name="connsiteY11" fmla="*/ 5036636 h 5626964"/>
              <a:gd name="connsiteX12" fmla="*/ 117446 w 4905362"/>
              <a:gd name="connsiteY12" fmla="*/ 3806892 h 5626964"/>
              <a:gd name="connsiteX13" fmla="*/ 1881 w 4905362"/>
              <a:gd name="connsiteY13" fmla="*/ 1811944 h 5626964"/>
              <a:gd name="connsiteX14" fmla="*/ 312225 w 4905362"/>
              <a:gd name="connsiteY14" fmla="*/ 535208 h 5626964"/>
              <a:gd name="connsiteX15" fmla="*/ 1687201 w 4905362"/>
              <a:gd name="connsiteY15" fmla="*/ 27023 h 5626964"/>
              <a:gd name="connsiteX0" fmla="*/ 1687201 w 4899257"/>
              <a:gd name="connsiteY0" fmla="*/ 27023 h 5626964"/>
              <a:gd name="connsiteX1" fmla="*/ 3319363 w 4899257"/>
              <a:gd name="connsiteY1" fmla="*/ 148455 h 5626964"/>
              <a:gd name="connsiteX2" fmla="*/ 4537051 w 4899257"/>
              <a:gd name="connsiteY2" fmla="*/ 812768 h 5626964"/>
              <a:gd name="connsiteX3" fmla="*/ 4808824 w 4899257"/>
              <a:gd name="connsiteY3" fmla="*/ 1688176 h 5626964"/>
              <a:gd name="connsiteX4" fmla="*/ 4731757 w 4899257"/>
              <a:gd name="connsiteY4" fmla="*/ 4129957 h 5626964"/>
              <a:gd name="connsiteX5" fmla="*/ 3629440 w 4899257"/>
              <a:gd name="connsiteY5" fmla="*/ 5234272 h 5626964"/>
              <a:gd name="connsiteX6" fmla="*/ 3510306 w 4899257"/>
              <a:gd name="connsiteY6" fmla="*/ 5315373 h 5626964"/>
              <a:gd name="connsiteX7" fmla="*/ 3670796 w 4899257"/>
              <a:gd name="connsiteY7" fmla="*/ 5626958 h 5626964"/>
              <a:gd name="connsiteX8" fmla="*/ 2845853 w 4899257"/>
              <a:gd name="connsiteY8" fmla="*/ 5317816 h 5626964"/>
              <a:gd name="connsiteX9" fmla="*/ 2622421 w 4899257"/>
              <a:gd name="connsiteY9" fmla="*/ 5316505 h 5626964"/>
              <a:gd name="connsiteX10" fmla="*/ 1770683 w 4899257"/>
              <a:gd name="connsiteY10" fmla="*/ 5287984 h 5626964"/>
              <a:gd name="connsiteX11" fmla="*/ 816119 w 4899257"/>
              <a:gd name="connsiteY11" fmla="*/ 5036636 h 5626964"/>
              <a:gd name="connsiteX12" fmla="*/ 117446 w 4899257"/>
              <a:gd name="connsiteY12" fmla="*/ 3806892 h 5626964"/>
              <a:gd name="connsiteX13" fmla="*/ 1881 w 4899257"/>
              <a:gd name="connsiteY13" fmla="*/ 1811944 h 5626964"/>
              <a:gd name="connsiteX14" fmla="*/ 312225 w 4899257"/>
              <a:gd name="connsiteY14" fmla="*/ 535208 h 5626964"/>
              <a:gd name="connsiteX15" fmla="*/ 1687201 w 4899257"/>
              <a:gd name="connsiteY15" fmla="*/ 27023 h 5626964"/>
              <a:gd name="connsiteX0" fmla="*/ 1687201 w 4899257"/>
              <a:gd name="connsiteY0" fmla="*/ 27023 h 5626964"/>
              <a:gd name="connsiteX1" fmla="*/ 3319363 w 4899257"/>
              <a:gd name="connsiteY1" fmla="*/ 148455 h 5626964"/>
              <a:gd name="connsiteX2" fmla="*/ 4537051 w 4899257"/>
              <a:gd name="connsiteY2" fmla="*/ 812768 h 5626964"/>
              <a:gd name="connsiteX3" fmla="*/ 4808824 w 4899257"/>
              <a:gd name="connsiteY3" fmla="*/ 1688176 h 5626964"/>
              <a:gd name="connsiteX4" fmla="*/ 4731757 w 4899257"/>
              <a:gd name="connsiteY4" fmla="*/ 4129957 h 5626964"/>
              <a:gd name="connsiteX5" fmla="*/ 3629440 w 4899257"/>
              <a:gd name="connsiteY5" fmla="*/ 5234272 h 5626964"/>
              <a:gd name="connsiteX6" fmla="*/ 3510306 w 4899257"/>
              <a:gd name="connsiteY6" fmla="*/ 5315373 h 5626964"/>
              <a:gd name="connsiteX7" fmla="*/ 3670796 w 4899257"/>
              <a:gd name="connsiteY7" fmla="*/ 5626958 h 5626964"/>
              <a:gd name="connsiteX8" fmla="*/ 2845853 w 4899257"/>
              <a:gd name="connsiteY8" fmla="*/ 5317816 h 5626964"/>
              <a:gd name="connsiteX9" fmla="*/ 2622421 w 4899257"/>
              <a:gd name="connsiteY9" fmla="*/ 5316505 h 5626964"/>
              <a:gd name="connsiteX10" fmla="*/ 1770683 w 4899257"/>
              <a:gd name="connsiteY10" fmla="*/ 5287984 h 5626964"/>
              <a:gd name="connsiteX11" fmla="*/ 816119 w 4899257"/>
              <a:gd name="connsiteY11" fmla="*/ 5036636 h 5626964"/>
              <a:gd name="connsiteX12" fmla="*/ 117446 w 4899257"/>
              <a:gd name="connsiteY12" fmla="*/ 3806892 h 5626964"/>
              <a:gd name="connsiteX13" fmla="*/ 1881 w 4899257"/>
              <a:gd name="connsiteY13" fmla="*/ 1811944 h 5626964"/>
              <a:gd name="connsiteX14" fmla="*/ 312225 w 4899257"/>
              <a:gd name="connsiteY14" fmla="*/ 535208 h 5626964"/>
              <a:gd name="connsiteX15" fmla="*/ 1687201 w 4899257"/>
              <a:gd name="connsiteY15" fmla="*/ 27023 h 5626964"/>
              <a:gd name="connsiteX0" fmla="*/ 1687201 w 4892920"/>
              <a:gd name="connsiteY0" fmla="*/ 27023 h 5626964"/>
              <a:gd name="connsiteX1" fmla="*/ 3319363 w 4892920"/>
              <a:gd name="connsiteY1" fmla="*/ 148455 h 5626964"/>
              <a:gd name="connsiteX2" fmla="*/ 4537051 w 4892920"/>
              <a:gd name="connsiteY2" fmla="*/ 812768 h 5626964"/>
              <a:gd name="connsiteX3" fmla="*/ 4808824 w 4892920"/>
              <a:gd name="connsiteY3" fmla="*/ 1688176 h 5626964"/>
              <a:gd name="connsiteX4" fmla="*/ 4731757 w 4892920"/>
              <a:gd name="connsiteY4" fmla="*/ 4129957 h 5626964"/>
              <a:gd name="connsiteX5" fmla="*/ 3754302 w 4892920"/>
              <a:gd name="connsiteY5" fmla="*/ 5203893 h 5626964"/>
              <a:gd name="connsiteX6" fmla="*/ 3510306 w 4892920"/>
              <a:gd name="connsiteY6" fmla="*/ 5315373 h 5626964"/>
              <a:gd name="connsiteX7" fmla="*/ 3670796 w 4892920"/>
              <a:gd name="connsiteY7" fmla="*/ 5626958 h 5626964"/>
              <a:gd name="connsiteX8" fmla="*/ 2845853 w 4892920"/>
              <a:gd name="connsiteY8" fmla="*/ 5317816 h 5626964"/>
              <a:gd name="connsiteX9" fmla="*/ 2622421 w 4892920"/>
              <a:gd name="connsiteY9" fmla="*/ 5316505 h 5626964"/>
              <a:gd name="connsiteX10" fmla="*/ 1770683 w 4892920"/>
              <a:gd name="connsiteY10" fmla="*/ 5287984 h 5626964"/>
              <a:gd name="connsiteX11" fmla="*/ 816119 w 4892920"/>
              <a:gd name="connsiteY11" fmla="*/ 5036636 h 5626964"/>
              <a:gd name="connsiteX12" fmla="*/ 117446 w 4892920"/>
              <a:gd name="connsiteY12" fmla="*/ 3806892 h 5626964"/>
              <a:gd name="connsiteX13" fmla="*/ 1881 w 4892920"/>
              <a:gd name="connsiteY13" fmla="*/ 1811944 h 5626964"/>
              <a:gd name="connsiteX14" fmla="*/ 312225 w 4892920"/>
              <a:gd name="connsiteY14" fmla="*/ 535208 h 5626964"/>
              <a:gd name="connsiteX15" fmla="*/ 1687201 w 4892920"/>
              <a:gd name="connsiteY15" fmla="*/ 27023 h 5626964"/>
              <a:gd name="connsiteX0" fmla="*/ 1687201 w 4892920"/>
              <a:gd name="connsiteY0" fmla="*/ 27023 h 5626964"/>
              <a:gd name="connsiteX1" fmla="*/ 3319363 w 4892920"/>
              <a:gd name="connsiteY1" fmla="*/ 148455 h 5626964"/>
              <a:gd name="connsiteX2" fmla="*/ 4537051 w 4892920"/>
              <a:gd name="connsiteY2" fmla="*/ 812768 h 5626964"/>
              <a:gd name="connsiteX3" fmla="*/ 4808824 w 4892920"/>
              <a:gd name="connsiteY3" fmla="*/ 1688176 h 5626964"/>
              <a:gd name="connsiteX4" fmla="*/ 4731757 w 4892920"/>
              <a:gd name="connsiteY4" fmla="*/ 4129957 h 5626964"/>
              <a:gd name="connsiteX5" fmla="*/ 3754302 w 4892920"/>
              <a:gd name="connsiteY5" fmla="*/ 5203893 h 5626964"/>
              <a:gd name="connsiteX6" fmla="*/ 3510306 w 4892920"/>
              <a:gd name="connsiteY6" fmla="*/ 5315373 h 5626964"/>
              <a:gd name="connsiteX7" fmla="*/ 3670796 w 4892920"/>
              <a:gd name="connsiteY7" fmla="*/ 5626958 h 5626964"/>
              <a:gd name="connsiteX8" fmla="*/ 2845853 w 4892920"/>
              <a:gd name="connsiteY8" fmla="*/ 5317816 h 5626964"/>
              <a:gd name="connsiteX9" fmla="*/ 2622421 w 4892920"/>
              <a:gd name="connsiteY9" fmla="*/ 5316505 h 5626964"/>
              <a:gd name="connsiteX10" fmla="*/ 1770683 w 4892920"/>
              <a:gd name="connsiteY10" fmla="*/ 5287984 h 5626964"/>
              <a:gd name="connsiteX11" fmla="*/ 816119 w 4892920"/>
              <a:gd name="connsiteY11" fmla="*/ 5036636 h 5626964"/>
              <a:gd name="connsiteX12" fmla="*/ 117446 w 4892920"/>
              <a:gd name="connsiteY12" fmla="*/ 3806892 h 5626964"/>
              <a:gd name="connsiteX13" fmla="*/ 1881 w 4892920"/>
              <a:gd name="connsiteY13" fmla="*/ 1811944 h 5626964"/>
              <a:gd name="connsiteX14" fmla="*/ 312225 w 4892920"/>
              <a:gd name="connsiteY14" fmla="*/ 535208 h 5626964"/>
              <a:gd name="connsiteX15" fmla="*/ 1687201 w 4892920"/>
              <a:gd name="connsiteY15" fmla="*/ 27023 h 5626964"/>
              <a:gd name="connsiteX0" fmla="*/ 1687201 w 4892920"/>
              <a:gd name="connsiteY0" fmla="*/ 27023 h 5639115"/>
              <a:gd name="connsiteX1" fmla="*/ 3319363 w 4892920"/>
              <a:gd name="connsiteY1" fmla="*/ 148455 h 5639115"/>
              <a:gd name="connsiteX2" fmla="*/ 4537051 w 4892920"/>
              <a:gd name="connsiteY2" fmla="*/ 812768 h 5639115"/>
              <a:gd name="connsiteX3" fmla="*/ 4808824 w 4892920"/>
              <a:gd name="connsiteY3" fmla="*/ 1688176 h 5639115"/>
              <a:gd name="connsiteX4" fmla="*/ 4731757 w 4892920"/>
              <a:gd name="connsiteY4" fmla="*/ 4129957 h 5639115"/>
              <a:gd name="connsiteX5" fmla="*/ 3754302 w 4892920"/>
              <a:gd name="connsiteY5" fmla="*/ 5203893 h 5639115"/>
              <a:gd name="connsiteX6" fmla="*/ 3510306 w 4892920"/>
              <a:gd name="connsiteY6" fmla="*/ 5315373 h 5639115"/>
              <a:gd name="connsiteX7" fmla="*/ 3985664 w 4892920"/>
              <a:gd name="connsiteY7" fmla="*/ 5639110 h 5639115"/>
              <a:gd name="connsiteX8" fmla="*/ 2845853 w 4892920"/>
              <a:gd name="connsiteY8" fmla="*/ 5317816 h 5639115"/>
              <a:gd name="connsiteX9" fmla="*/ 2622421 w 4892920"/>
              <a:gd name="connsiteY9" fmla="*/ 5316505 h 5639115"/>
              <a:gd name="connsiteX10" fmla="*/ 1770683 w 4892920"/>
              <a:gd name="connsiteY10" fmla="*/ 5287984 h 5639115"/>
              <a:gd name="connsiteX11" fmla="*/ 816119 w 4892920"/>
              <a:gd name="connsiteY11" fmla="*/ 5036636 h 5639115"/>
              <a:gd name="connsiteX12" fmla="*/ 117446 w 4892920"/>
              <a:gd name="connsiteY12" fmla="*/ 3806892 h 5639115"/>
              <a:gd name="connsiteX13" fmla="*/ 1881 w 4892920"/>
              <a:gd name="connsiteY13" fmla="*/ 1811944 h 5639115"/>
              <a:gd name="connsiteX14" fmla="*/ 312225 w 4892920"/>
              <a:gd name="connsiteY14" fmla="*/ 535208 h 5639115"/>
              <a:gd name="connsiteX15" fmla="*/ 1687201 w 4892920"/>
              <a:gd name="connsiteY15" fmla="*/ 27023 h 5639115"/>
              <a:gd name="connsiteX0" fmla="*/ 1687201 w 4892920"/>
              <a:gd name="connsiteY0" fmla="*/ 27023 h 5639474"/>
              <a:gd name="connsiteX1" fmla="*/ 3319363 w 4892920"/>
              <a:gd name="connsiteY1" fmla="*/ 148455 h 5639474"/>
              <a:gd name="connsiteX2" fmla="*/ 4537051 w 4892920"/>
              <a:gd name="connsiteY2" fmla="*/ 812768 h 5639474"/>
              <a:gd name="connsiteX3" fmla="*/ 4808824 w 4892920"/>
              <a:gd name="connsiteY3" fmla="*/ 1688176 h 5639474"/>
              <a:gd name="connsiteX4" fmla="*/ 4731757 w 4892920"/>
              <a:gd name="connsiteY4" fmla="*/ 4129957 h 5639474"/>
              <a:gd name="connsiteX5" fmla="*/ 3754302 w 4892920"/>
              <a:gd name="connsiteY5" fmla="*/ 5203893 h 5639474"/>
              <a:gd name="connsiteX6" fmla="*/ 3635167 w 4892920"/>
              <a:gd name="connsiteY6" fmla="*/ 5260691 h 5639474"/>
              <a:gd name="connsiteX7" fmla="*/ 3985664 w 4892920"/>
              <a:gd name="connsiteY7" fmla="*/ 5639110 h 5639474"/>
              <a:gd name="connsiteX8" fmla="*/ 2845853 w 4892920"/>
              <a:gd name="connsiteY8" fmla="*/ 5317816 h 5639474"/>
              <a:gd name="connsiteX9" fmla="*/ 2622421 w 4892920"/>
              <a:gd name="connsiteY9" fmla="*/ 5316505 h 5639474"/>
              <a:gd name="connsiteX10" fmla="*/ 1770683 w 4892920"/>
              <a:gd name="connsiteY10" fmla="*/ 5287984 h 5639474"/>
              <a:gd name="connsiteX11" fmla="*/ 816119 w 4892920"/>
              <a:gd name="connsiteY11" fmla="*/ 5036636 h 5639474"/>
              <a:gd name="connsiteX12" fmla="*/ 117446 w 4892920"/>
              <a:gd name="connsiteY12" fmla="*/ 3806892 h 5639474"/>
              <a:gd name="connsiteX13" fmla="*/ 1881 w 4892920"/>
              <a:gd name="connsiteY13" fmla="*/ 1811944 h 5639474"/>
              <a:gd name="connsiteX14" fmla="*/ 312225 w 4892920"/>
              <a:gd name="connsiteY14" fmla="*/ 535208 h 5639474"/>
              <a:gd name="connsiteX15" fmla="*/ 1687201 w 4892920"/>
              <a:gd name="connsiteY15" fmla="*/ 27023 h 5639474"/>
              <a:gd name="connsiteX0" fmla="*/ 1687201 w 4888493"/>
              <a:gd name="connsiteY0" fmla="*/ 27023 h 5639474"/>
              <a:gd name="connsiteX1" fmla="*/ 3319363 w 4888493"/>
              <a:gd name="connsiteY1" fmla="*/ 148455 h 5639474"/>
              <a:gd name="connsiteX2" fmla="*/ 4537051 w 4888493"/>
              <a:gd name="connsiteY2" fmla="*/ 812768 h 5639474"/>
              <a:gd name="connsiteX3" fmla="*/ 4808824 w 4888493"/>
              <a:gd name="connsiteY3" fmla="*/ 1688176 h 5639474"/>
              <a:gd name="connsiteX4" fmla="*/ 4731757 w 4888493"/>
              <a:gd name="connsiteY4" fmla="*/ 4129957 h 5639474"/>
              <a:gd name="connsiteX5" fmla="*/ 3846590 w 4888493"/>
              <a:gd name="connsiteY5" fmla="*/ 5179590 h 5639474"/>
              <a:gd name="connsiteX6" fmla="*/ 3635167 w 4888493"/>
              <a:gd name="connsiteY6" fmla="*/ 5260691 h 5639474"/>
              <a:gd name="connsiteX7" fmla="*/ 3985664 w 4888493"/>
              <a:gd name="connsiteY7" fmla="*/ 5639110 h 5639474"/>
              <a:gd name="connsiteX8" fmla="*/ 2845853 w 4888493"/>
              <a:gd name="connsiteY8" fmla="*/ 5317816 h 5639474"/>
              <a:gd name="connsiteX9" fmla="*/ 2622421 w 4888493"/>
              <a:gd name="connsiteY9" fmla="*/ 5316505 h 5639474"/>
              <a:gd name="connsiteX10" fmla="*/ 1770683 w 4888493"/>
              <a:gd name="connsiteY10" fmla="*/ 5287984 h 5639474"/>
              <a:gd name="connsiteX11" fmla="*/ 816119 w 4888493"/>
              <a:gd name="connsiteY11" fmla="*/ 5036636 h 5639474"/>
              <a:gd name="connsiteX12" fmla="*/ 117446 w 4888493"/>
              <a:gd name="connsiteY12" fmla="*/ 3806892 h 5639474"/>
              <a:gd name="connsiteX13" fmla="*/ 1881 w 4888493"/>
              <a:gd name="connsiteY13" fmla="*/ 1811944 h 5639474"/>
              <a:gd name="connsiteX14" fmla="*/ 312225 w 4888493"/>
              <a:gd name="connsiteY14" fmla="*/ 535208 h 5639474"/>
              <a:gd name="connsiteX15" fmla="*/ 1687201 w 4888493"/>
              <a:gd name="connsiteY15" fmla="*/ 27023 h 5639474"/>
              <a:gd name="connsiteX0" fmla="*/ 1687201 w 4888493"/>
              <a:gd name="connsiteY0" fmla="*/ 27023 h 5639924"/>
              <a:gd name="connsiteX1" fmla="*/ 3319363 w 4888493"/>
              <a:gd name="connsiteY1" fmla="*/ 148455 h 5639924"/>
              <a:gd name="connsiteX2" fmla="*/ 4537051 w 4888493"/>
              <a:gd name="connsiteY2" fmla="*/ 812768 h 5639924"/>
              <a:gd name="connsiteX3" fmla="*/ 4808824 w 4888493"/>
              <a:gd name="connsiteY3" fmla="*/ 1688176 h 5639924"/>
              <a:gd name="connsiteX4" fmla="*/ 4731757 w 4888493"/>
              <a:gd name="connsiteY4" fmla="*/ 4129957 h 5639924"/>
              <a:gd name="connsiteX5" fmla="*/ 3846590 w 4888493"/>
              <a:gd name="connsiteY5" fmla="*/ 5179590 h 5639924"/>
              <a:gd name="connsiteX6" fmla="*/ 3635167 w 4888493"/>
              <a:gd name="connsiteY6" fmla="*/ 5260691 h 5639924"/>
              <a:gd name="connsiteX7" fmla="*/ 3985664 w 4888493"/>
              <a:gd name="connsiteY7" fmla="*/ 5639110 h 5639924"/>
              <a:gd name="connsiteX8" fmla="*/ 3160721 w 4888493"/>
              <a:gd name="connsiteY8" fmla="*/ 5342119 h 5639924"/>
              <a:gd name="connsiteX9" fmla="*/ 2622421 w 4888493"/>
              <a:gd name="connsiteY9" fmla="*/ 5316505 h 5639924"/>
              <a:gd name="connsiteX10" fmla="*/ 1770683 w 4888493"/>
              <a:gd name="connsiteY10" fmla="*/ 5287984 h 5639924"/>
              <a:gd name="connsiteX11" fmla="*/ 816119 w 4888493"/>
              <a:gd name="connsiteY11" fmla="*/ 5036636 h 5639924"/>
              <a:gd name="connsiteX12" fmla="*/ 117446 w 4888493"/>
              <a:gd name="connsiteY12" fmla="*/ 3806892 h 5639924"/>
              <a:gd name="connsiteX13" fmla="*/ 1881 w 4888493"/>
              <a:gd name="connsiteY13" fmla="*/ 1811944 h 5639924"/>
              <a:gd name="connsiteX14" fmla="*/ 312225 w 4888493"/>
              <a:gd name="connsiteY14" fmla="*/ 535208 h 5639924"/>
              <a:gd name="connsiteX15" fmla="*/ 1687201 w 4888493"/>
              <a:gd name="connsiteY15" fmla="*/ 27023 h 5639924"/>
              <a:gd name="connsiteX0" fmla="*/ 1687201 w 4888493"/>
              <a:gd name="connsiteY0" fmla="*/ 27023 h 5639924"/>
              <a:gd name="connsiteX1" fmla="*/ 3319363 w 4888493"/>
              <a:gd name="connsiteY1" fmla="*/ 148455 h 5639924"/>
              <a:gd name="connsiteX2" fmla="*/ 4537051 w 4888493"/>
              <a:gd name="connsiteY2" fmla="*/ 812768 h 5639924"/>
              <a:gd name="connsiteX3" fmla="*/ 4808824 w 4888493"/>
              <a:gd name="connsiteY3" fmla="*/ 1688176 h 5639924"/>
              <a:gd name="connsiteX4" fmla="*/ 4731757 w 4888493"/>
              <a:gd name="connsiteY4" fmla="*/ 4129957 h 5639924"/>
              <a:gd name="connsiteX5" fmla="*/ 3846590 w 4888493"/>
              <a:gd name="connsiteY5" fmla="*/ 5179590 h 5639924"/>
              <a:gd name="connsiteX6" fmla="*/ 3635167 w 4888493"/>
              <a:gd name="connsiteY6" fmla="*/ 5260691 h 5639924"/>
              <a:gd name="connsiteX7" fmla="*/ 3985664 w 4888493"/>
              <a:gd name="connsiteY7" fmla="*/ 5639110 h 5639924"/>
              <a:gd name="connsiteX8" fmla="*/ 3160721 w 4888493"/>
              <a:gd name="connsiteY8" fmla="*/ 5342119 h 5639924"/>
              <a:gd name="connsiteX9" fmla="*/ 2622421 w 4888493"/>
              <a:gd name="connsiteY9" fmla="*/ 5316505 h 5639924"/>
              <a:gd name="connsiteX10" fmla="*/ 1770683 w 4888493"/>
              <a:gd name="connsiteY10" fmla="*/ 5287984 h 5639924"/>
              <a:gd name="connsiteX11" fmla="*/ 816119 w 4888493"/>
              <a:gd name="connsiteY11" fmla="*/ 5036636 h 5639924"/>
              <a:gd name="connsiteX12" fmla="*/ 117446 w 4888493"/>
              <a:gd name="connsiteY12" fmla="*/ 3806892 h 5639924"/>
              <a:gd name="connsiteX13" fmla="*/ 1881 w 4888493"/>
              <a:gd name="connsiteY13" fmla="*/ 1811944 h 5639924"/>
              <a:gd name="connsiteX14" fmla="*/ 312225 w 4888493"/>
              <a:gd name="connsiteY14" fmla="*/ 535208 h 5639924"/>
              <a:gd name="connsiteX15" fmla="*/ 1687201 w 4888493"/>
              <a:gd name="connsiteY15" fmla="*/ 27023 h 5639924"/>
              <a:gd name="connsiteX0" fmla="*/ 1687201 w 4888493"/>
              <a:gd name="connsiteY0" fmla="*/ 27023 h 5639924"/>
              <a:gd name="connsiteX1" fmla="*/ 3319363 w 4888493"/>
              <a:gd name="connsiteY1" fmla="*/ 148455 h 5639924"/>
              <a:gd name="connsiteX2" fmla="*/ 4537051 w 4888493"/>
              <a:gd name="connsiteY2" fmla="*/ 812768 h 5639924"/>
              <a:gd name="connsiteX3" fmla="*/ 4808824 w 4888493"/>
              <a:gd name="connsiteY3" fmla="*/ 1688176 h 5639924"/>
              <a:gd name="connsiteX4" fmla="*/ 4731757 w 4888493"/>
              <a:gd name="connsiteY4" fmla="*/ 4129957 h 5639924"/>
              <a:gd name="connsiteX5" fmla="*/ 3846590 w 4888493"/>
              <a:gd name="connsiteY5" fmla="*/ 5179590 h 5639924"/>
              <a:gd name="connsiteX6" fmla="*/ 3635167 w 4888493"/>
              <a:gd name="connsiteY6" fmla="*/ 5260691 h 5639924"/>
              <a:gd name="connsiteX7" fmla="*/ 3985664 w 4888493"/>
              <a:gd name="connsiteY7" fmla="*/ 5639110 h 5639924"/>
              <a:gd name="connsiteX8" fmla="*/ 3160721 w 4888493"/>
              <a:gd name="connsiteY8" fmla="*/ 5342119 h 5639924"/>
              <a:gd name="connsiteX9" fmla="*/ 2611563 w 4888493"/>
              <a:gd name="connsiteY9" fmla="*/ 5334732 h 5639924"/>
              <a:gd name="connsiteX10" fmla="*/ 1770683 w 4888493"/>
              <a:gd name="connsiteY10" fmla="*/ 5287984 h 5639924"/>
              <a:gd name="connsiteX11" fmla="*/ 816119 w 4888493"/>
              <a:gd name="connsiteY11" fmla="*/ 5036636 h 5639924"/>
              <a:gd name="connsiteX12" fmla="*/ 117446 w 4888493"/>
              <a:gd name="connsiteY12" fmla="*/ 3806892 h 5639924"/>
              <a:gd name="connsiteX13" fmla="*/ 1881 w 4888493"/>
              <a:gd name="connsiteY13" fmla="*/ 1811944 h 5639924"/>
              <a:gd name="connsiteX14" fmla="*/ 312225 w 4888493"/>
              <a:gd name="connsiteY14" fmla="*/ 535208 h 5639924"/>
              <a:gd name="connsiteX15" fmla="*/ 1687201 w 4888493"/>
              <a:gd name="connsiteY15" fmla="*/ 27023 h 5639924"/>
              <a:gd name="connsiteX0" fmla="*/ 1687201 w 4888493"/>
              <a:gd name="connsiteY0" fmla="*/ 27023 h 5639924"/>
              <a:gd name="connsiteX1" fmla="*/ 3319363 w 4888493"/>
              <a:gd name="connsiteY1" fmla="*/ 148455 h 5639924"/>
              <a:gd name="connsiteX2" fmla="*/ 4537051 w 4888493"/>
              <a:gd name="connsiteY2" fmla="*/ 812768 h 5639924"/>
              <a:gd name="connsiteX3" fmla="*/ 4808824 w 4888493"/>
              <a:gd name="connsiteY3" fmla="*/ 1688176 h 5639924"/>
              <a:gd name="connsiteX4" fmla="*/ 4731757 w 4888493"/>
              <a:gd name="connsiteY4" fmla="*/ 4129957 h 5639924"/>
              <a:gd name="connsiteX5" fmla="*/ 3846590 w 4888493"/>
              <a:gd name="connsiteY5" fmla="*/ 5179590 h 5639924"/>
              <a:gd name="connsiteX6" fmla="*/ 3635167 w 4888493"/>
              <a:gd name="connsiteY6" fmla="*/ 5260691 h 5639924"/>
              <a:gd name="connsiteX7" fmla="*/ 3985664 w 4888493"/>
              <a:gd name="connsiteY7" fmla="*/ 5639110 h 5639924"/>
              <a:gd name="connsiteX8" fmla="*/ 3160721 w 4888493"/>
              <a:gd name="connsiteY8" fmla="*/ 5342119 h 5639924"/>
              <a:gd name="connsiteX9" fmla="*/ 2611563 w 4888493"/>
              <a:gd name="connsiteY9" fmla="*/ 5334732 h 5639924"/>
              <a:gd name="connsiteX10" fmla="*/ 1770683 w 4888493"/>
              <a:gd name="connsiteY10" fmla="*/ 5287984 h 5639924"/>
              <a:gd name="connsiteX11" fmla="*/ 816119 w 4888493"/>
              <a:gd name="connsiteY11" fmla="*/ 5036636 h 5639924"/>
              <a:gd name="connsiteX12" fmla="*/ 117446 w 4888493"/>
              <a:gd name="connsiteY12" fmla="*/ 3806892 h 5639924"/>
              <a:gd name="connsiteX13" fmla="*/ 1881 w 4888493"/>
              <a:gd name="connsiteY13" fmla="*/ 1811944 h 5639924"/>
              <a:gd name="connsiteX14" fmla="*/ 312225 w 4888493"/>
              <a:gd name="connsiteY14" fmla="*/ 535208 h 5639924"/>
              <a:gd name="connsiteX15" fmla="*/ 1687201 w 4888493"/>
              <a:gd name="connsiteY15" fmla="*/ 27023 h 5639924"/>
              <a:gd name="connsiteX0" fmla="*/ 1687201 w 4888493"/>
              <a:gd name="connsiteY0" fmla="*/ 27023 h 5640567"/>
              <a:gd name="connsiteX1" fmla="*/ 3319363 w 4888493"/>
              <a:gd name="connsiteY1" fmla="*/ 148455 h 5640567"/>
              <a:gd name="connsiteX2" fmla="*/ 4537051 w 4888493"/>
              <a:gd name="connsiteY2" fmla="*/ 812768 h 5640567"/>
              <a:gd name="connsiteX3" fmla="*/ 4808824 w 4888493"/>
              <a:gd name="connsiteY3" fmla="*/ 1688176 h 5640567"/>
              <a:gd name="connsiteX4" fmla="*/ 4731757 w 4888493"/>
              <a:gd name="connsiteY4" fmla="*/ 4129957 h 5640567"/>
              <a:gd name="connsiteX5" fmla="*/ 3846590 w 4888493"/>
              <a:gd name="connsiteY5" fmla="*/ 5179590 h 5640567"/>
              <a:gd name="connsiteX6" fmla="*/ 3743743 w 4888493"/>
              <a:gd name="connsiteY6" fmla="*/ 5230313 h 5640567"/>
              <a:gd name="connsiteX7" fmla="*/ 3985664 w 4888493"/>
              <a:gd name="connsiteY7" fmla="*/ 5639110 h 5640567"/>
              <a:gd name="connsiteX8" fmla="*/ 3160721 w 4888493"/>
              <a:gd name="connsiteY8" fmla="*/ 5342119 h 5640567"/>
              <a:gd name="connsiteX9" fmla="*/ 2611563 w 4888493"/>
              <a:gd name="connsiteY9" fmla="*/ 5334732 h 5640567"/>
              <a:gd name="connsiteX10" fmla="*/ 1770683 w 4888493"/>
              <a:gd name="connsiteY10" fmla="*/ 5287984 h 5640567"/>
              <a:gd name="connsiteX11" fmla="*/ 816119 w 4888493"/>
              <a:gd name="connsiteY11" fmla="*/ 5036636 h 5640567"/>
              <a:gd name="connsiteX12" fmla="*/ 117446 w 4888493"/>
              <a:gd name="connsiteY12" fmla="*/ 3806892 h 5640567"/>
              <a:gd name="connsiteX13" fmla="*/ 1881 w 4888493"/>
              <a:gd name="connsiteY13" fmla="*/ 1811944 h 5640567"/>
              <a:gd name="connsiteX14" fmla="*/ 312225 w 4888493"/>
              <a:gd name="connsiteY14" fmla="*/ 535208 h 5640567"/>
              <a:gd name="connsiteX15" fmla="*/ 1687201 w 4888493"/>
              <a:gd name="connsiteY15" fmla="*/ 27023 h 5640567"/>
              <a:gd name="connsiteX0" fmla="*/ 1687201 w 4888493"/>
              <a:gd name="connsiteY0" fmla="*/ 27023 h 5634541"/>
              <a:gd name="connsiteX1" fmla="*/ 3319363 w 4888493"/>
              <a:gd name="connsiteY1" fmla="*/ 148455 h 5634541"/>
              <a:gd name="connsiteX2" fmla="*/ 4537051 w 4888493"/>
              <a:gd name="connsiteY2" fmla="*/ 812768 h 5634541"/>
              <a:gd name="connsiteX3" fmla="*/ 4808824 w 4888493"/>
              <a:gd name="connsiteY3" fmla="*/ 1688176 h 5634541"/>
              <a:gd name="connsiteX4" fmla="*/ 4731757 w 4888493"/>
              <a:gd name="connsiteY4" fmla="*/ 4129957 h 5634541"/>
              <a:gd name="connsiteX5" fmla="*/ 3846590 w 4888493"/>
              <a:gd name="connsiteY5" fmla="*/ 5179590 h 5634541"/>
              <a:gd name="connsiteX6" fmla="*/ 3743743 w 4888493"/>
              <a:gd name="connsiteY6" fmla="*/ 5230313 h 5634541"/>
              <a:gd name="connsiteX7" fmla="*/ 4050809 w 4888493"/>
              <a:gd name="connsiteY7" fmla="*/ 5633034 h 5634541"/>
              <a:gd name="connsiteX8" fmla="*/ 3160721 w 4888493"/>
              <a:gd name="connsiteY8" fmla="*/ 5342119 h 5634541"/>
              <a:gd name="connsiteX9" fmla="*/ 2611563 w 4888493"/>
              <a:gd name="connsiteY9" fmla="*/ 5334732 h 5634541"/>
              <a:gd name="connsiteX10" fmla="*/ 1770683 w 4888493"/>
              <a:gd name="connsiteY10" fmla="*/ 5287984 h 5634541"/>
              <a:gd name="connsiteX11" fmla="*/ 816119 w 4888493"/>
              <a:gd name="connsiteY11" fmla="*/ 5036636 h 5634541"/>
              <a:gd name="connsiteX12" fmla="*/ 117446 w 4888493"/>
              <a:gd name="connsiteY12" fmla="*/ 3806892 h 5634541"/>
              <a:gd name="connsiteX13" fmla="*/ 1881 w 4888493"/>
              <a:gd name="connsiteY13" fmla="*/ 1811944 h 5634541"/>
              <a:gd name="connsiteX14" fmla="*/ 312225 w 4888493"/>
              <a:gd name="connsiteY14" fmla="*/ 535208 h 5634541"/>
              <a:gd name="connsiteX15" fmla="*/ 1687201 w 4888493"/>
              <a:gd name="connsiteY15" fmla="*/ 27023 h 5634541"/>
              <a:gd name="connsiteX0" fmla="*/ 1687201 w 4888493"/>
              <a:gd name="connsiteY0" fmla="*/ 27023 h 5637830"/>
              <a:gd name="connsiteX1" fmla="*/ 3319363 w 4888493"/>
              <a:gd name="connsiteY1" fmla="*/ 148455 h 5637830"/>
              <a:gd name="connsiteX2" fmla="*/ 4537051 w 4888493"/>
              <a:gd name="connsiteY2" fmla="*/ 812768 h 5637830"/>
              <a:gd name="connsiteX3" fmla="*/ 4808824 w 4888493"/>
              <a:gd name="connsiteY3" fmla="*/ 1688176 h 5637830"/>
              <a:gd name="connsiteX4" fmla="*/ 4731757 w 4888493"/>
              <a:gd name="connsiteY4" fmla="*/ 4129957 h 5637830"/>
              <a:gd name="connsiteX5" fmla="*/ 3846590 w 4888493"/>
              <a:gd name="connsiteY5" fmla="*/ 5179590 h 5637830"/>
              <a:gd name="connsiteX6" fmla="*/ 3743743 w 4888493"/>
              <a:gd name="connsiteY6" fmla="*/ 5230313 h 5637830"/>
              <a:gd name="connsiteX7" fmla="*/ 4050809 w 4888493"/>
              <a:gd name="connsiteY7" fmla="*/ 5633034 h 5637830"/>
              <a:gd name="connsiteX8" fmla="*/ 3160721 w 4888493"/>
              <a:gd name="connsiteY8" fmla="*/ 5342119 h 5637830"/>
              <a:gd name="connsiteX9" fmla="*/ 2611563 w 4888493"/>
              <a:gd name="connsiteY9" fmla="*/ 5334732 h 5637830"/>
              <a:gd name="connsiteX10" fmla="*/ 1770683 w 4888493"/>
              <a:gd name="connsiteY10" fmla="*/ 5287984 h 5637830"/>
              <a:gd name="connsiteX11" fmla="*/ 816119 w 4888493"/>
              <a:gd name="connsiteY11" fmla="*/ 5036636 h 5637830"/>
              <a:gd name="connsiteX12" fmla="*/ 117446 w 4888493"/>
              <a:gd name="connsiteY12" fmla="*/ 3806892 h 5637830"/>
              <a:gd name="connsiteX13" fmla="*/ 1881 w 4888493"/>
              <a:gd name="connsiteY13" fmla="*/ 1811944 h 5637830"/>
              <a:gd name="connsiteX14" fmla="*/ 312225 w 4888493"/>
              <a:gd name="connsiteY14" fmla="*/ 535208 h 5637830"/>
              <a:gd name="connsiteX15" fmla="*/ 1687201 w 4888493"/>
              <a:gd name="connsiteY15" fmla="*/ 27023 h 5637830"/>
              <a:gd name="connsiteX0" fmla="*/ 1687201 w 4884296"/>
              <a:gd name="connsiteY0" fmla="*/ 27023 h 5637830"/>
              <a:gd name="connsiteX1" fmla="*/ 3319363 w 4884296"/>
              <a:gd name="connsiteY1" fmla="*/ 148455 h 5637830"/>
              <a:gd name="connsiteX2" fmla="*/ 4537051 w 4884296"/>
              <a:gd name="connsiteY2" fmla="*/ 812768 h 5637830"/>
              <a:gd name="connsiteX3" fmla="*/ 4808824 w 4884296"/>
              <a:gd name="connsiteY3" fmla="*/ 1688176 h 5637830"/>
              <a:gd name="connsiteX4" fmla="*/ 4731757 w 4884296"/>
              <a:gd name="connsiteY4" fmla="*/ 4129957 h 5637830"/>
              <a:gd name="connsiteX5" fmla="*/ 3938879 w 4884296"/>
              <a:gd name="connsiteY5" fmla="*/ 5161363 h 5637830"/>
              <a:gd name="connsiteX6" fmla="*/ 3743743 w 4884296"/>
              <a:gd name="connsiteY6" fmla="*/ 5230313 h 5637830"/>
              <a:gd name="connsiteX7" fmla="*/ 4050809 w 4884296"/>
              <a:gd name="connsiteY7" fmla="*/ 5633034 h 5637830"/>
              <a:gd name="connsiteX8" fmla="*/ 3160721 w 4884296"/>
              <a:gd name="connsiteY8" fmla="*/ 5342119 h 5637830"/>
              <a:gd name="connsiteX9" fmla="*/ 2611563 w 4884296"/>
              <a:gd name="connsiteY9" fmla="*/ 5334732 h 5637830"/>
              <a:gd name="connsiteX10" fmla="*/ 1770683 w 4884296"/>
              <a:gd name="connsiteY10" fmla="*/ 5287984 h 5637830"/>
              <a:gd name="connsiteX11" fmla="*/ 816119 w 4884296"/>
              <a:gd name="connsiteY11" fmla="*/ 5036636 h 5637830"/>
              <a:gd name="connsiteX12" fmla="*/ 117446 w 4884296"/>
              <a:gd name="connsiteY12" fmla="*/ 3806892 h 5637830"/>
              <a:gd name="connsiteX13" fmla="*/ 1881 w 4884296"/>
              <a:gd name="connsiteY13" fmla="*/ 1811944 h 5637830"/>
              <a:gd name="connsiteX14" fmla="*/ 312225 w 4884296"/>
              <a:gd name="connsiteY14" fmla="*/ 535208 h 5637830"/>
              <a:gd name="connsiteX15" fmla="*/ 1687201 w 4884296"/>
              <a:gd name="connsiteY15" fmla="*/ 27023 h 5637830"/>
              <a:gd name="connsiteX0" fmla="*/ 1687201 w 4884296"/>
              <a:gd name="connsiteY0" fmla="*/ 27023 h 5634848"/>
              <a:gd name="connsiteX1" fmla="*/ 3319363 w 4884296"/>
              <a:gd name="connsiteY1" fmla="*/ 148455 h 5634848"/>
              <a:gd name="connsiteX2" fmla="*/ 4537051 w 4884296"/>
              <a:gd name="connsiteY2" fmla="*/ 812768 h 5634848"/>
              <a:gd name="connsiteX3" fmla="*/ 4808824 w 4884296"/>
              <a:gd name="connsiteY3" fmla="*/ 1688176 h 5634848"/>
              <a:gd name="connsiteX4" fmla="*/ 4731757 w 4884296"/>
              <a:gd name="connsiteY4" fmla="*/ 4129957 h 5634848"/>
              <a:gd name="connsiteX5" fmla="*/ 3938879 w 4884296"/>
              <a:gd name="connsiteY5" fmla="*/ 5161363 h 5634848"/>
              <a:gd name="connsiteX6" fmla="*/ 3803459 w 4884296"/>
              <a:gd name="connsiteY6" fmla="*/ 5218161 h 5634848"/>
              <a:gd name="connsiteX7" fmla="*/ 4050809 w 4884296"/>
              <a:gd name="connsiteY7" fmla="*/ 5633034 h 5634848"/>
              <a:gd name="connsiteX8" fmla="*/ 3160721 w 4884296"/>
              <a:gd name="connsiteY8" fmla="*/ 5342119 h 5634848"/>
              <a:gd name="connsiteX9" fmla="*/ 2611563 w 4884296"/>
              <a:gd name="connsiteY9" fmla="*/ 5334732 h 5634848"/>
              <a:gd name="connsiteX10" fmla="*/ 1770683 w 4884296"/>
              <a:gd name="connsiteY10" fmla="*/ 5287984 h 5634848"/>
              <a:gd name="connsiteX11" fmla="*/ 816119 w 4884296"/>
              <a:gd name="connsiteY11" fmla="*/ 5036636 h 5634848"/>
              <a:gd name="connsiteX12" fmla="*/ 117446 w 4884296"/>
              <a:gd name="connsiteY12" fmla="*/ 3806892 h 5634848"/>
              <a:gd name="connsiteX13" fmla="*/ 1881 w 4884296"/>
              <a:gd name="connsiteY13" fmla="*/ 1811944 h 5634848"/>
              <a:gd name="connsiteX14" fmla="*/ 312225 w 4884296"/>
              <a:gd name="connsiteY14" fmla="*/ 535208 h 5634848"/>
              <a:gd name="connsiteX15" fmla="*/ 1687201 w 4884296"/>
              <a:gd name="connsiteY15" fmla="*/ 27023 h 5634848"/>
              <a:gd name="connsiteX0" fmla="*/ 1687201 w 4884296"/>
              <a:gd name="connsiteY0" fmla="*/ 27023 h 5635010"/>
              <a:gd name="connsiteX1" fmla="*/ 3319363 w 4884296"/>
              <a:gd name="connsiteY1" fmla="*/ 148455 h 5635010"/>
              <a:gd name="connsiteX2" fmla="*/ 4537051 w 4884296"/>
              <a:gd name="connsiteY2" fmla="*/ 812768 h 5635010"/>
              <a:gd name="connsiteX3" fmla="*/ 4808824 w 4884296"/>
              <a:gd name="connsiteY3" fmla="*/ 1688176 h 5635010"/>
              <a:gd name="connsiteX4" fmla="*/ 4731757 w 4884296"/>
              <a:gd name="connsiteY4" fmla="*/ 4129957 h 5635010"/>
              <a:gd name="connsiteX5" fmla="*/ 3938879 w 4884296"/>
              <a:gd name="connsiteY5" fmla="*/ 5161363 h 5635010"/>
              <a:gd name="connsiteX6" fmla="*/ 3803459 w 4884296"/>
              <a:gd name="connsiteY6" fmla="*/ 5218161 h 5635010"/>
              <a:gd name="connsiteX7" fmla="*/ 4050809 w 4884296"/>
              <a:gd name="connsiteY7" fmla="*/ 5633034 h 5635010"/>
              <a:gd name="connsiteX8" fmla="*/ 3160721 w 4884296"/>
              <a:gd name="connsiteY8" fmla="*/ 5342119 h 5635010"/>
              <a:gd name="connsiteX9" fmla="*/ 2611563 w 4884296"/>
              <a:gd name="connsiteY9" fmla="*/ 5334732 h 5635010"/>
              <a:gd name="connsiteX10" fmla="*/ 1770683 w 4884296"/>
              <a:gd name="connsiteY10" fmla="*/ 5287984 h 5635010"/>
              <a:gd name="connsiteX11" fmla="*/ 816119 w 4884296"/>
              <a:gd name="connsiteY11" fmla="*/ 5036636 h 5635010"/>
              <a:gd name="connsiteX12" fmla="*/ 117446 w 4884296"/>
              <a:gd name="connsiteY12" fmla="*/ 3806892 h 5635010"/>
              <a:gd name="connsiteX13" fmla="*/ 1881 w 4884296"/>
              <a:gd name="connsiteY13" fmla="*/ 1811944 h 5635010"/>
              <a:gd name="connsiteX14" fmla="*/ 312225 w 4884296"/>
              <a:gd name="connsiteY14" fmla="*/ 535208 h 5635010"/>
              <a:gd name="connsiteX15" fmla="*/ 1687201 w 4884296"/>
              <a:gd name="connsiteY15" fmla="*/ 27023 h 5635010"/>
              <a:gd name="connsiteX0" fmla="*/ 1687201 w 4884296"/>
              <a:gd name="connsiteY0" fmla="*/ 27023 h 5590501"/>
              <a:gd name="connsiteX1" fmla="*/ 3319363 w 4884296"/>
              <a:gd name="connsiteY1" fmla="*/ 148455 h 5590501"/>
              <a:gd name="connsiteX2" fmla="*/ 4537051 w 4884296"/>
              <a:gd name="connsiteY2" fmla="*/ 812768 h 5590501"/>
              <a:gd name="connsiteX3" fmla="*/ 4808824 w 4884296"/>
              <a:gd name="connsiteY3" fmla="*/ 1688176 h 5590501"/>
              <a:gd name="connsiteX4" fmla="*/ 4731757 w 4884296"/>
              <a:gd name="connsiteY4" fmla="*/ 4129957 h 5590501"/>
              <a:gd name="connsiteX5" fmla="*/ 3938879 w 4884296"/>
              <a:gd name="connsiteY5" fmla="*/ 5161363 h 5590501"/>
              <a:gd name="connsiteX6" fmla="*/ 3803459 w 4884296"/>
              <a:gd name="connsiteY6" fmla="*/ 5218161 h 5590501"/>
              <a:gd name="connsiteX7" fmla="*/ 4131504 w 4884296"/>
              <a:gd name="connsiteY7" fmla="*/ 5587878 h 5590501"/>
              <a:gd name="connsiteX8" fmla="*/ 3160721 w 4884296"/>
              <a:gd name="connsiteY8" fmla="*/ 5342119 h 5590501"/>
              <a:gd name="connsiteX9" fmla="*/ 2611563 w 4884296"/>
              <a:gd name="connsiteY9" fmla="*/ 5334732 h 5590501"/>
              <a:gd name="connsiteX10" fmla="*/ 1770683 w 4884296"/>
              <a:gd name="connsiteY10" fmla="*/ 5287984 h 5590501"/>
              <a:gd name="connsiteX11" fmla="*/ 816119 w 4884296"/>
              <a:gd name="connsiteY11" fmla="*/ 5036636 h 5590501"/>
              <a:gd name="connsiteX12" fmla="*/ 117446 w 4884296"/>
              <a:gd name="connsiteY12" fmla="*/ 3806892 h 5590501"/>
              <a:gd name="connsiteX13" fmla="*/ 1881 w 4884296"/>
              <a:gd name="connsiteY13" fmla="*/ 1811944 h 5590501"/>
              <a:gd name="connsiteX14" fmla="*/ 312225 w 4884296"/>
              <a:gd name="connsiteY14" fmla="*/ 535208 h 5590501"/>
              <a:gd name="connsiteX15" fmla="*/ 1687201 w 4884296"/>
              <a:gd name="connsiteY15" fmla="*/ 27023 h 5590501"/>
              <a:gd name="connsiteX0" fmla="*/ 1687201 w 4884296"/>
              <a:gd name="connsiteY0" fmla="*/ 27023 h 5606059"/>
              <a:gd name="connsiteX1" fmla="*/ 3319363 w 4884296"/>
              <a:gd name="connsiteY1" fmla="*/ 148455 h 5606059"/>
              <a:gd name="connsiteX2" fmla="*/ 4537051 w 4884296"/>
              <a:gd name="connsiteY2" fmla="*/ 812768 h 5606059"/>
              <a:gd name="connsiteX3" fmla="*/ 4808824 w 4884296"/>
              <a:gd name="connsiteY3" fmla="*/ 1688176 h 5606059"/>
              <a:gd name="connsiteX4" fmla="*/ 4731757 w 4884296"/>
              <a:gd name="connsiteY4" fmla="*/ 4129957 h 5606059"/>
              <a:gd name="connsiteX5" fmla="*/ 3938879 w 4884296"/>
              <a:gd name="connsiteY5" fmla="*/ 5161363 h 5606059"/>
              <a:gd name="connsiteX6" fmla="*/ 3803459 w 4884296"/>
              <a:gd name="connsiteY6" fmla="*/ 5218161 h 5606059"/>
              <a:gd name="connsiteX7" fmla="*/ 4131504 w 4884296"/>
              <a:gd name="connsiteY7" fmla="*/ 5587878 h 5606059"/>
              <a:gd name="connsiteX8" fmla="*/ 3160721 w 4884296"/>
              <a:gd name="connsiteY8" fmla="*/ 5342119 h 5606059"/>
              <a:gd name="connsiteX9" fmla="*/ 2611563 w 4884296"/>
              <a:gd name="connsiteY9" fmla="*/ 5334732 h 5606059"/>
              <a:gd name="connsiteX10" fmla="*/ 1770683 w 4884296"/>
              <a:gd name="connsiteY10" fmla="*/ 5287984 h 5606059"/>
              <a:gd name="connsiteX11" fmla="*/ 816119 w 4884296"/>
              <a:gd name="connsiteY11" fmla="*/ 5036636 h 5606059"/>
              <a:gd name="connsiteX12" fmla="*/ 117446 w 4884296"/>
              <a:gd name="connsiteY12" fmla="*/ 3806892 h 5606059"/>
              <a:gd name="connsiteX13" fmla="*/ 1881 w 4884296"/>
              <a:gd name="connsiteY13" fmla="*/ 1811944 h 5606059"/>
              <a:gd name="connsiteX14" fmla="*/ 312225 w 4884296"/>
              <a:gd name="connsiteY14" fmla="*/ 535208 h 5606059"/>
              <a:gd name="connsiteX15" fmla="*/ 1687201 w 4884296"/>
              <a:gd name="connsiteY15" fmla="*/ 27023 h 5606059"/>
              <a:gd name="connsiteX0" fmla="*/ 1687201 w 4884296"/>
              <a:gd name="connsiteY0" fmla="*/ 27023 h 5606059"/>
              <a:gd name="connsiteX1" fmla="*/ 3319363 w 4884296"/>
              <a:gd name="connsiteY1" fmla="*/ 148455 h 5606059"/>
              <a:gd name="connsiteX2" fmla="*/ 4537051 w 4884296"/>
              <a:gd name="connsiteY2" fmla="*/ 812768 h 5606059"/>
              <a:gd name="connsiteX3" fmla="*/ 4808824 w 4884296"/>
              <a:gd name="connsiteY3" fmla="*/ 1688176 h 5606059"/>
              <a:gd name="connsiteX4" fmla="*/ 4731757 w 4884296"/>
              <a:gd name="connsiteY4" fmla="*/ 4129957 h 5606059"/>
              <a:gd name="connsiteX5" fmla="*/ 3938879 w 4884296"/>
              <a:gd name="connsiteY5" fmla="*/ 5161363 h 5606059"/>
              <a:gd name="connsiteX6" fmla="*/ 3803459 w 4884296"/>
              <a:gd name="connsiteY6" fmla="*/ 5218161 h 5606059"/>
              <a:gd name="connsiteX7" fmla="*/ 4131504 w 4884296"/>
              <a:gd name="connsiteY7" fmla="*/ 5587878 h 5606059"/>
              <a:gd name="connsiteX8" fmla="*/ 3160721 w 4884296"/>
              <a:gd name="connsiteY8" fmla="*/ 5342119 h 5606059"/>
              <a:gd name="connsiteX9" fmla="*/ 2611563 w 4884296"/>
              <a:gd name="connsiteY9" fmla="*/ 5334732 h 5606059"/>
              <a:gd name="connsiteX10" fmla="*/ 1770683 w 4884296"/>
              <a:gd name="connsiteY10" fmla="*/ 5287984 h 5606059"/>
              <a:gd name="connsiteX11" fmla="*/ 816119 w 4884296"/>
              <a:gd name="connsiteY11" fmla="*/ 5036636 h 5606059"/>
              <a:gd name="connsiteX12" fmla="*/ 117446 w 4884296"/>
              <a:gd name="connsiteY12" fmla="*/ 3806892 h 5606059"/>
              <a:gd name="connsiteX13" fmla="*/ 1881 w 4884296"/>
              <a:gd name="connsiteY13" fmla="*/ 1811944 h 5606059"/>
              <a:gd name="connsiteX14" fmla="*/ 312225 w 4884296"/>
              <a:gd name="connsiteY14" fmla="*/ 535208 h 5606059"/>
              <a:gd name="connsiteX15" fmla="*/ 1687201 w 4884296"/>
              <a:gd name="connsiteY15" fmla="*/ 27023 h 5606059"/>
              <a:gd name="connsiteX0" fmla="*/ 1687201 w 4884296"/>
              <a:gd name="connsiteY0" fmla="*/ 27023 h 5606059"/>
              <a:gd name="connsiteX1" fmla="*/ 3319363 w 4884296"/>
              <a:gd name="connsiteY1" fmla="*/ 148455 h 5606059"/>
              <a:gd name="connsiteX2" fmla="*/ 4537051 w 4884296"/>
              <a:gd name="connsiteY2" fmla="*/ 812768 h 5606059"/>
              <a:gd name="connsiteX3" fmla="*/ 4808824 w 4884296"/>
              <a:gd name="connsiteY3" fmla="*/ 1688176 h 5606059"/>
              <a:gd name="connsiteX4" fmla="*/ 4731757 w 4884296"/>
              <a:gd name="connsiteY4" fmla="*/ 4129957 h 5606059"/>
              <a:gd name="connsiteX5" fmla="*/ 3938879 w 4884296"/>
              <a:gd name="connsiteY5" fmla="*/ 5161363 h 5606059"/>
              <a:gd name="connsiteX6" fmla="*/ 3803459 w 4884296"/>
              <a:gd name="connsiteY6" fmla="*/ 5218161 h 5606059"/>
              <a:gd name="connsiteX7" fmla="*/ 4131504 w 4884296"/>
              <a:gd name="connsiteY7" fmla="*/ 5587878 h 5606059"/>
              <a:gd name="connsiteX8" fmla="*/ 3160721 w 4884296"/>
              <a:gd name="connsiteY8" fmla="*/ 5342119 h 5606059"/>
              <a:gd name="connsiteX9" fmla="*/ 2611563 w 4884296"/>
              <a:gd name="connsiteY9" fmla="*/ 5334732 h 5606059"/>
              <a:gd name="connsiteX10" fmla="*/ 1770683 w 4884296"/>
              <a:gd name="connsiteY10" fmla="*/ 5287984 h 5606059"/>
              <a:gd name="connsiteX11" fmla="*/ 816119 w 4884296"/>
              <a:gd name="connsiteY11" fmla="*/ 5036636 h 5606059"/>
              <a:gd name="connsiteX12" fmla="*/ 117446 w 4884296"/>
              <a:gd name="connsiteY12" fmla="*/ 3806892 h 5606059"/>
              <a:gd name="connsiteX13" fmla="*/ 1881 w 4884296"/>
              <a:gd name="connsiteY13" fmla="*/ 1811944 h 5606059"/>
              <a:gd name="connsiteX14" fmla="*/ 312225 w 4884296"/>
              <a:gd name="connsiteY14" fmla="*/ 535208 h 5606059"/>
              <a:gd name="connsiteX15" fmla="*/ 1687201 w 4884296"/>
              <a:gd name="connsiteY15" fmla="*/ 27023 h 5606059"/>
              <a:gd name="connsiteX0" fmla="*/ 1687201 w 4884296"/>
              <a:gd name="connsiteY0" fmla="*/ 27023 h 5571761"/>
              <a:gd name="connsiteX1" fmla="*/ 3319363 w 4884296"/>
              <a:gd name="connsiteY1" fmla="*/ 148455 h 5571761"/>
              <a:gd name="connsiteX2" fmla="*/ 4537051 w 4884296"/>
              <a:gd name="connsiteY2" fmla="*/ 812768 h 5571761"/>
              <a:gd name="connsiteX3" fmla="*/ 4808824 w 4884296"/>
              <a:gd name="connsiteY3" fmla="*/ 1688176 h 5571761"/>
              <a:gd name="connsiteX4" fmla="*/ 4731757 w 4884296"/>
              <a:gd name="connsiteY4" fmla="*/ 4129957 h 5571761"/>
              <a:gd name="connsiteX5" fmla="*/ 3938879 w 4884296"/>
              <a:gd name="connsiteY5" fmla="*/ 5161363 h 5571761"/>
              <a:gd name="connsiteX6" fmla="*/ 3803459 w 4884296"/>
              <a:gd name="connsiteY6" fmla="*/ 5218161 h 5571761"/>
              <a:gd name="connsiteX7" fmla="*/ 4252545 w 4884296"/>
              <a:gd name="connsiteY7" fmla="*/ 5550248 h 5571761"/>
              <a:gd name="connsiteX8" fmla="*/ 3160721 w 4884296"/>
              <a:gd name="connsiteY8" fmla="*/ 5342119 h 5571761"/>
              <a:gd name="connsiteX9" fmla="*/ 2611563 w 4884296"/>
              <a:gd name="connsiteY9" fmla="*/ 5334732 h 5571761"/>
              <a:gd name="connsiteX10" fmla="*/ 1770683 w 4884296"/>
              <a:gd name="connsiteY10" fmla="*/ 5287984 h 5571761"/>
              <a:gd name="connsiteX11" fmla="*/ 816119 w 4884296"/>
              <a:gd name="connsiteY11" fmla="*/ 5036636 h 5571761"/>
              <a:gd name="connsiteX12" fmla="*/ 117446 w 4884296"/>
              <a:gd name="connsiteY12" fmla="*/ 3806892 h 5571761"/>
              <a:gd name="connsiteX13" fmla="*/ 1881 w 4884296"/>
              <a:gd name="connsiteY13" fmla="*/ 1811944 h 5571761"/>
              <a:gd name="connsiteX14" fmla="*/ 312225 w 4884296"/>
              <a:gd name="connsiteY14" fmla="*/ 535208 h 5571761"/>
              <a:gd name="connsiteX15" fmla="*/ 1687201 w 4884296"/>
              <a:gd name="connsiteY15" fmla="*/ 27023 h 5571761"/>
              <a:gd name="connsiteX0" fmla="*/ 1687201 w 4878879"/>
              <a:gd name="connsiteY0" fmla="*/ 27023 h 5571761"/>
              <a:gd name="connsiteX1" fmla="*/ 3319363 w 4878879"/>
              <a:gd name="connsiteY1" fmla="*/ 148455 h 5571761"/>
              <a:gd name="connsiteX2" fmla="*/ 4537051 w 4878879"/>
              <a:gd name="connsiteY2" fmla="*/ 812768 h 5571761"/>
              <a:gd name="connsiteX3" fmla="*/ 4808824 w 4878879"/>
              <a:gd name="connsiteY3" fmla="*/ 1688176 h 5571761"/>
              <a:gd name="connsiteX4" fmla="*/ 4731757 w 4878879"/>
              <a:gd name="connsiteY4" fmla="*/ 4129957 h 5571761"/>
              <a:gd name="connsiteX5" fmla="*/ 4066645 w 4878879"/>
              <a:gd name="connsiteY5" fmla="*/ 5086104 h 5571761"/>
              <a:gd name="connsiteX6" fmla="*/ 3803459 w 4878879"/>
              <a:gd name="connsiteY6" fmla="*/ 5218161 h 5571761"/>
              <a:gd name="connsiteX7" fmla="*/ 4252545 w 4878879"/>
              <a:gd name="connsiteY7" fmla="*/ 5550248 h 5571761"/>
              <a:gd name="connsiteX8" fmla="*/ 3160721 w 4878879"/>
              <a:gd name="connsiteY8" fmla="*/ 5342119 h 5571761"/>
              <a:gd name="connsiteX9" fmla="*/ 2611563 w 4878879"/>
              <a:gd name="connsiteY9" fmla="*/ 5334732 h 5571761"/>
              <a:gd name="connsiteX10" fmla="*/ 1770683 w 4878879"/>
              <a:gd name="connsiteY10" fmla="*/ 5287984 h 5571761"/>
              <a:gd name="connsiteX11" fmla="*/ 816119 w 4878879"/>
              <a:gd name="connsiteY11" fmla="*/ 5036636 h 5571761"/>
              <a:gd name="connsiteX12" fmla="*/ 117446 w 4878879"/>
              <a:gd name="connsiteY12" fmla="*/ 3806892 h 5571761"/>
              <a:gd name="connsiteX13" fmla="*/ 1881 w 4878879"/>
              <a:gd name="connsiteY13" fmla="*/ 1811944 h 5571761"/>
              <a:gd name="connsiteX14" fmla="*/ 312225 w 4878879"/>
              <a:gd name="connsiteY14" fmla="*/ 535208 h 5571761"/>
              <a:gd name="connsiteX15" fmla="*/ 1687201 w 4878879"/>
              <a:gd name="connsiteY15" fmla="*/ 27023 h 5571761"/>
              <a:gd name="connsiteX0" fmla="*/ 1687201 w 4878879"/>
              <a:gd name="connsiteY0" fmla="*/ 27023 h 5555643"/>
              <a:gd name="connsiteX1" fmla="*/ 3319363 w 4878879"/>
              <a:gd name="connsiteY1" fmla="*/ 148455 h 5555643"/>
              <a:gd name="connsiteX2" fmla="*/ 4537051 w 4878879"/>
              <a:gd name="connsiteY2" fmla="*/ 812768 h 5555643"/>
              <a:gd name="connsiteX3" fmla="*/ 4808824 w 4878879"/>
              <a:gd name="connsiteY3" fmla="*/ 1688176 h 5555643"/>
              <a:gd name="connsiteX4" fmla="*/ 4731757 w 4878879"/>
              <a:gd name="connsiteY4" fmla="*/ 4129957 h 5555643"/>
              <a:gd name="connsiteX5" fmla="*/ 4066645 w 4878879"/>
              <a:gd name="connsiteY5" fmla="*/ 5086104 h 5555643"/>
              <a:gd name="connsiteX6" fmla="*/ 3884153 w 4878879"/>
              <a:gd name="connsiteY6" fmla="*/ 5173005 h 5555643"/>
              <a:gd name="connsiteX7" fmla="*/ 4252545 w 4878879"/>
              <a:gd name="connsiteY7" fmla="*/ 5550248 h 5555643"/>
              <a:gd name="connsiteX8" fmla="*/ 3160721 w 4878879"/>
              <a:gd name="connsiteY8" fmla="*/ 5342119 h 5555643"/>
              <a:gd name="connsiteX9" fmla="*/ 2611563 w 4878879"/>
              <a:gd name="connsiteY9" fmla="*/ 5334732 h 5555643"/>
              <a:gd name="connsiteX10" fmla="*/ 1770683 w 4878879"/>
              <a:gd name="connsiteY10" fmla="*/ 5287984 h 5555643"/>
              <a:gd name="connsiteX11" fmla="*/ 816119 w 4878879"/>
              <a:gd name="connsiteY11" fmla="*/ 5036636 h 5555643"/>
              <a:gd name="connsiteX12" fmla="*/ 117446 w 4878879"/>
              <a:gd name="connsiteY12" fmla="*/ 3806892 h 5555643"/>
              <a:gd name="connsiteX13" fmla="*/ 1881 w 4878879"/>
              <a:gd name="connsiteY13" fmla="*/ 1811944 h 5555643"/>
              <a:gd name="connsiteX14" fmla="*/ 312225 w 4878879"/>
              <a:gd name="connsiteY14" fmla="*/ 535208 h 5555643"/>
              <a:gd name="connsiteX15" fmla="*/ 1687201 w 4878879"/>
              <a:gd name="connsiteY15" fmla="*/ 27023 h 5555643"/>
              <a:gd name="connsiteX0" fmla="*/ 1687201 w 4878879"/>
              <a:gd name="connsiteY0" fmla="*/ 27023 h 5555643"/>
              <a:gd name="connsiteX1" fmla="*/ 3319363 w 4878879"/>
              <a:gd name="connsiteY1" fmla="*/ 148455 h 5555643"/>
              <a:gd name="connsiteX2" fmla="*/ 4537051 w 4878879"/>
              <a:gd name="connsiteY2" fmla="*/ 812768 h 5555643"/>
              <a:gd name="connsiteX3" fmla="*/ 4808824 w 4878879"/>
              <a:gd name="connsiteY3" fmla="*/ 1688176 h 5555643"/>
              <a:gd name="connsiteX4" fmla="*/ 4731757 w 4878879"/>
              <a:gd name="connsiteY4" fmla="*/ 4129957 h 5555643"/>
              <a:gd name="connsiteX5" fmla="*/ 4066645 w 4878879"/>
              <a:gd name="connsiteY5" fmla="*/ 5086104 h 5555643"/>
              <a:gd name="connsiteX6" fmla="*/ 3884153 w 4878879"/>
              <a:gd name="connsiteY6" fmla="*/ 5173005 h 5555643"/>
              <a:gd name="connsiteX7" fmla="*/ 4252545 w 4878879"/>
              <a:gd name="connsiteY7" fmla="*/ 5550248 h 5555643"/>
              <a:gd name="connsiteX8" fmla="*/ 3261589 w 4878879"/>
              <a:gd name="connsiteY8" fmla="*/ 5342119 h 5555643"/>
              <a:gd name="connsiteX9" fmla="*/ 2611563 w 4878879"/>
              <a:gd name="connsiteY9" fmla="*/ 5334732 h 5555643"/>
              <a:gd name="connsiteX10" fmla="*/ 1770683 w 4878879"/>
              <a:gd name="connsiteY10" fmla="*/ 5287984 h 5555643"/>
              <a:gd name="connsiteX11" fmla="*/ 816119 w 4878879"/>
              <a:gd name="connsiteY11" fmla="*/ 5036636 h 5555643"/>
              <a:gd name="connsiteX12" fmla="*/ 117446 w 4878879"/>
              <a:gd name="connsiteY12" fmla="*/ 3806892 h 5555643"/>
              <a:gd name="connsiteX13" fmla="*/ 1881 w 4878879"/>
              <a:gd name="connsiteY13" fmla="*/ 1811944 h 5555643"/>
              <a:gd name="connsiteX14" fmla="*/ 312225 w 4878879"/>
              <a:gd name="connsiteY14" fmla="*/ 535208 h 5555643"/>
              <a:gd name="connsiteX15" fmla="*/ 1687201 w 4878879"/>
              <a:gd name="connsiteY15" fmla="*/ 27023 h 5555643"/>
              <a:gd name="connsiteX0" fmla="*/ 1687201 w 4878879"/>
              <a:gd name="connsiteY0" fmla="*/ 27023 h 5562662"/>
              <a:gd name="connsiteX1" fmla="*/ 3319363 w 4878879"/>
              <a:gd name="connsiteY1" fmla="*/ 148455 h 5562662"/>
              <a:gd name="connsiteX2" fmla="*/ 4537051 w 4878879"/>
              <a:gd name="connsiteY2" fmla="*/ 812768 h 5562662"/>
              <a:gd name="connsiteX3" fmla="*/ 4808824 w 4878879"/>
              <a:gd name="connsiteY3" fmla="*/ 1688176 h 5562662"/>
              <a:gd name="connsiteX4" fmla="*/ 4731757 w 4878879"/>
              <a:gd name="connsiteY4" fmla="*/ 4129957 h 5562662"/>
              <a:gd name="connsiteX5" fmla="*/ 4066645 w 4878879"/>
              <a:gd name="connsiteY5" fmla="*/ 5086104 h 5562662"/>
              <a:gd name="connsiteX6" fmla="*/ 3884153 w 4878879"/>
              <a:gd name="connsiteY6" fmla="*/ 5173005 h 5562662"/>
              <a:gd name="connsiteX7" fmla="*/ 4252545 w 4878879"/>
              <a:gd name="connsiteY7" fmla="*/ 5550248 h 5562662"/>
              <a:gd name="connsiteX8" fmla="*/ 3261589 w 4878879"/>
              <a:gd name="connsiteY8" fmla="*/ 5342119 h 5562662"/>
              <a:gd name="connsiteX9" fmla="*/ 2611563 w 4878879"/>
              <a:gd name="connsiteY9" fmla="*/ 5334732 h 5562662"/>
              <a:gd name="connsiteX10" fmla="*/ 1770683 w 4878879"/>
              <a:gd name="connsiteY10" fmla="*/ 5287984 h 5562662"/>
              <a:gd name="connsiteX11" fmla="*/ 816119 w 4878879"/>
              <a:gd name="connsiteY11" fmla="*/ 5036636 h 5562662"/>
              <a:gd name="connsiteX12" fmla="*/ 117446 w 4878879"/>
              <a:gd name="connsiteY12" fmla="*/ 3806892 h 5562662"/>
              <a:gd name="connsiteX13" fmla="*/ 1881 w 4878879"/>
              <a:gd name="connsiteY13" fmla="*/ 1811944 h 5562662"/>
              <a:gd name="connsiteX14" fmla="*/ 312225 w 4878879"/>
              <a:gd name="connsiteY14" fmla="*/ 535208 h 5562662"/>
              <a:gd name="connsiteX15" fmla="*/ 1687201 w 4878879"/>
              <a:gd name="connsiteY15" fmla="*/ 27023 h 5562662"/>
              <a:gd name="connsiteX0" fmla="*/ 1687201 w 4878879"/>
              <a:gd name="connsiteY0" fmla="*/ 27023 h 5556652"/>
              <a:gd name="connsiteX1" fmla="*/ 3319363 w 4878879"/>
              <a:gd name="connsiteY1" fmla="*/ 148455 h 5556652"/>
              <a:gd name="connsiteX2" fmla="*/ 4537051 w 4878879"/>
              <a:gd name="connsiteY2" fmla="*/ 812768 h 5556652"/>
              <a:gd name="connsiteX3" fmla="*/ 4808824 w 4878879"/>
              <a:gd name="connsiteY3" fmla="*/ 1688176 h 5556652"/>
              <a:gd name="connsiteX4" fmla="*/ 4731757 w 4878879"/>
              <a:gd name="connsiteY4" fmla="*/ 4129957 h 5556652"/>
              <a:gd name="connsiteX5" fmla="*/ 4066645 w 4878879"/>
              <a:gd name="connsiteY5" fmla="*/ 5086104 h 5556652"/>
              <a:gd name="connsiteX6" fmla="*/ 3884153 w 4878879"/>
              <a:gd name="connsiteY6" fmla="*/ 5173005 h 5556652"/>
              <a:gd name="connsiteX7" fmla="*/ 4252545 w 4878879"/>
              <a:gd name="connsiteY7" fmla="*/ 5550248 h 5556652"/>
              <a:gd name="connsiteX8" fmla="*/ 3261589 w 4878879"/>
              <a:gd name="connsiteY8" fmla="*/ 5342119 h 5556652"/>
              <a:gd name="connsiteX9" fmla="*/ 2611563 w 4878879"/>
              <a:gd name="connsiteY9" fmla="*/ 5334732 h 5556652"/>
              <a:gd name="connsiteX10" fmla="*/ 1770683 w 4878879"/>
              <a:gd name="connsiteY10" fmla="*/ 5287984 h 5556652"/>
              <a:gd name="connsiteX11" fmla="*/ 816119 w 4878879"/>
              <a:gd name="connsiteY11" fmla="*/ 5036636 h 5556652"/>
              <a:gd name="connsiteX12" fmla="*/ 117446 w 4878879"/>
              <a:gd name="connsiteY12" fmla="*/ 3806892 h 5556652"/>
              <a:gd name="connsiteX13" fmla="*/ 1881 w 4878879"/>
              <a:gd name="connsiteY13" fmla="*/ 1811944 h 5556652"/>
              <a:gd name="connsiteX14" fmla="*/ 312225 w 4878879"/>
              <a:gd name="connsiteY14" fmla="*/ 535208 h 5556652"/>
              <a:gd name="connsiteX15" fmla="*/ 1687201 w 4878879"/>
              <a:gd name="connsiteY15" fmla="*/ 27023 h 5556652"/>
              <a:gd name="connsiteX0" fmla="*/ 1687201 w 4878879"/>
              <a:gd name="connsiteY0" fmla="*/ 27023 h 5561600"/>
              <a:gd name="connsiteX1" fmla="*/ 3319363 w 4878879"/>
              <a:gd name="connsiteY1" fmla="*/ 148455 h 5561600"/>
              <a:gd name="connsiteX2" fmla="*/ 4537051 w 4878879"/>
              <a:gd name="connsiteY2" fmla="*/ 812768 h 5561600"/>
              <a:gd name="connsiteX3" fmla="*/ 4808824 w 4878879"/>
              <a:gd name="connsiteY3" fmla="*/ 1688176 h 5561600"/>
              <a:gd name="connsiteX4" fmla="*/ 4731757 w 4878879"/>
              <a:gd name="connsiteY4" fmla="*/ 4129957 h 5561600"/>
              <a:gd name="connsiteX5" fmla="*/ 4066645 w 4878879"/>
              <a:gd name="connsiteY5" fmla="*/ 5086104 h 5561600"/>
              <a:gd name="connsiteX6" fmla="*/ 3904327 w 4878879"/>
              <a:gd name="connsiteY6" fmla="*/ 5188057 h 5561600"/>
              <a:gd name="connsiteX7" fmla="*/ 4252545 w 4878879"/>
              <a:gd name="connsiteY7" fmla="*/ 5550248 h 5561600"/>
              <a:gd name="connsiteX8" fmla="*/ 3261589 w 4878879"/>
              <a:gd name="connsiteY8" fmla="*/ 5342119 h 5561600"/>
              <a:gd name="connsiteX9" fmla="*/ 2611563 w 4878879"/>
              <a:gd name="connsiteY9" fmla="*/ 5334732 h 5561600"/>
              <a:gd name="connsiteX10" fmla="*/ 1770683 w 4878879"/>
              <a:gd name="connsiteY10" fmla="*/ 5287984 h 5561600"/>
              <a:gd name="connsiteX11" fmla="*/ 816119 w 4878879"/>
              <a:gd name="connsiteY11" fmla="*/ 5036636 h 5561600"/>
              <a:gd name="connsiteX12" fmla="*/ 117446 w 4878879"/>
              <a:gd name="connsiteY12" fmla="*/ 3806892 h 5561600"/>
              <a:gd name="connsiteX13" fmla="*/ 1881 w 4878879"/>
              <a:gd name="connsiteY13" fmla="*/ 1811944 h 5561600"/>
              <a:gd name="connsiteX14" fmla="*/ 312225 w 4878879"/>
              <a:gd name="connsiteY14" fmla="*/ 535208 h 5561600"/>
              <a:gd name="connsiteX15" fmla="*/ 1687201 w 4878879"/>
              <a:gd name="connsiteY15" fmla="*/ 27023 h 5561600"/>
              <a:gd name="connsiteX0" fmla="*/ 1687201 w 4878879"/>
              <a:gd name="connsiteY0" fmla="*/ 27023 h 5559489"/>
              <a:gd name="connsiteX1" fmla="*/ 3319363 w 4878879"/>
              <a:gd name="connsiteY1" fmla="*/ 148455 h 5559489"/>
              <a:gd name="connsiteX2" fmla="*/ 4537051 w 4878879"/>
              <a:gd name="connsiteY2" fmla="*/ 812768 h 5559489"/>
              <a:gd name="connsiteX3" fmla="*/ 4808824 w 4878879"/>
              <a:gd name="connsiteY3" fmla="*/ 1688176 h 5559489"/>
              <a:gd name="connsiteX4" fmla="*/ 4731757 w 4878879"/>
              <a:gd name="connsiteY4" fmla="*/ 4129957 h 5559489"/>
              <a:gd name="connsiteX5" fmla="*/ 4066645 w 4878879"/>
              <a:gd name="connsiteY5" fmla="*/ 5086104 h 5559489"/>
              <a:gd name="connsiteX6" fmla="*/ 3917777 w 4878879"/>
              <a:gd name="connsiteY6" fmla="*/ 5218161 h 5559489"/>
              <a:gd name="connsiteX7" fmla="*/ 4252545 w 4878879"/>
              <a:gd name="connsiteY7" fmla="*/ 5550248 h 5559489"/>
              <a:gd name="connsiteX8" fmla="*/ 3261589 w 4878879"/>
              <a:gd name="connsiteY8" fmla="*/ 5342119 h 5559489"/>
              <a:gd name="connsiteX9" fmla="*/ 2611563 w 4878879"/>
              <a:gd name="connsiteY9" fmla="*/ 5334732 h 5559489"/>
              <a:gd name="connsiteX10" fmla="*/ 1770683 w 4878879"/>
              <a:gd name="connsiteY10" fmla="*/ 5287984 h 5559489"/>
              <a:gd name="connsiteX11" fmla="*/ 816119 w 4878879"/>
              <a:gd name="connsiteY11" fmla="*/ 5036636 h 5559489"/>
              <a:gd name="connsiteX12" fmla="*/ 117446 w 4878879"/>
              <a:gd name="connsiteY12" fmla="*/ 3806892 h 5559489"/>
              <a:gd name="connsiteX13" fmla="*/ 1881 w 4878879"/>
              <a:gd name="connsiteY13" fmla="*/ 1811944 h 5559489"/>
              <a:gd name="connsiteX14" fmla="*/ 312225 w 4878879"/>
              <a:gd name="connsiteY14" fmla="*/ 535208 h 5559489"/>
              <a:gd name="connsiteX15" fmla="*/ 1687201 w 4878879"/>
              <a:gd name="connsiteY15" fmla="*/ 27023 h 5559489"/>
              <a:gd name="connsiteX0" fmla="*/ 1687201 w 4876214"/>
              <a:gd name="connsiteY0" fmla="*/ 27023 h 5559489"/>
              <a:gd name="connsiteX1" fmla="*/ 3319363 w 4876214"/>
              <a:gd name="connsiteY1" fmla="*/ 148455 h 5559489"/>
              <a:gd name="connsiteX2" fmla="*/ 4537051 w 4876214"/>
              <a:gd name="connsiteY2" fmla="*/ 812768 h 5559489"/>
              <a:gd name="connsiteX3" fmla="*/ 4808824 w 4876214"/>
              <a:gd name="connsiteY3" fmla="*/ 1688176 h 5559489"/>
              <a:gd name="connsiteX4" fmla="*/ 4731757 w 4876214"/>
              <a:gd name="connsiteY4" fmla="*/ 4129957 h 5559489"/>
              <a:gd name="connsiteX5" fmla="*/ 4133891 w 4876214"/>
              <a:gd name="connsiteY5" fmla="*/ 5071052 h 5559489"/>
              <a:gd name="connsiteX6" fmla="*/ 3917777 w 4876214"/>
              <a:gd name="connsiteY6" fmla="*/ 5218161 h 5559489"/>
              <a:gd name="connsiteX7" fmla="*/ 4252545 w 4876214"/>
              <a:gd name="connsiteY7" fmla="*/ 5550248 h 5559489"/>
              <a:gd name="connsiteX8" fmla="*/ 3261589 w 4876214"/>
              <a:gd name="connsiteY8" fmla="*/ 5342119 h 5559489"/>
              <a:gd name="connsiteX9" fmla="*/ 2611563 w 4876214"/>
              <a:gd name="connsiteY9" fmla="*/ 5334732 h 5559489"/>
              <a:gd name="connsiteX10" fmla="*/ 1770683 w 4876214"/>
              <a:gd name="connsiteY10" fmla="*/ 5287984 h 5559489"/>
              <a:gd name="connsiteX11" fmla="*/ 816119 w 4876214"/>
              <a:gd name="connsiteY11" fmla="*/ 5036636 h 5559489"/>
              <a:gd name="connsiteX12" fmla="*/ 117446 w 4876214"/>
              <a:gd name="connsiteY12" fmla="*/ 3806892 h 5559489"/>
              <a:gd name="connsiteX13" fmla="*/ 1881 w 4876214"/>
              <a:gd name="connsiteY13" fmla="*/ 1811944 h 5559489"/>
              <a:gd name="connsiteX14" fmla="*/ 312225 w 4876214"/>
              <a:gd name="connsiteY14" fmla="*/ 535208 h 5559489"/>
              <a:gd name="connsiteX15" fmla="*/ 1687201 w 4876214"/>
              <a:gd name="connsiteY15" fmla="*/ 27023 h 5559489"/>
              <a:gd name="connsiteX0" fmla="*/ 1687201 w 4876214"/>
              <a:gd name="connsiteY0" fmla="*/ 27023 h 5559489"/>
              <a:gd name="connsiteX1" fmla="*/ 3319363 w 4876214"/>
              <a:gd name="connsiteY1" fmla="*/ 148455 h 5559489"/>
              <a:gd name="connsiteX2" fmla="*/ 4537051 w 4876214"/>
              <a:gd name="connsiteY2" fmla="*/ 812768 h 5559489"/>
              <a:gd name="connsiteX3" fmla="*/ 4808824 w 4876214"/>
              <a:gd name="connsiteY3" fmla="*/ 1688176 h 5559489"/>
              <a:gd name="connsiteX4" fmla="*/ 4731757 w 4876214"/>
              <a:gd name="connsiteY4" fmla="*/ 4129957 h 5559489"/>
              <a:gd name="connsiteX5" fmla="*/ 4133891 w 4876214"/>
              <a:gd name="connsiteY5" fmla="*/ 5071052 h 5559489"/>
              <a:gd name="connsiteX6" fmla="*/ 3917777 w 4876214"/>
              <a:gd name="connsiteY6" fmla="*/ 5218161 h 5559489"/>
              <a:gd name="connsiteX7" fmla="*/ 4252545 w 4876214"/>
              <a:gd name="connsiteY7" fmla="*/ 5550248 h 5559489"/>
              <a:gd name="connsiteX8" fmla="*/ 3261589 w 4876214"/>
              <a:gd name="connsiteY8" fmla="*/ 5342119 h 5559489"/>
              <a:gd name="connsiteX9" fmla="*/ 2611563 w 4876214"/>
              <a:gd name="connsiteY9" fmla="*/ 5334732 h 5559489"/>
              <a:gd name="connsiteX10" fmla="*/ 1770683 w 4876214"/>
              <a:gd name="connsiteY10" fmla="*/ 5287984 h 5559489"/>
              <a:gd name="connsiteX11" fmla="*/ 816119 w 4876214"/>
              <a:gd name="connsiteY11" fmla="*/ 5036636 h 5559489"/>
              <a:gd name="connsiteX12" fmla="*/ 117446 w 4876214"/>
              <a:gd name="connsiteY12" fmla="*/ 3806892 h 5559489"/>
              <a:gd name="connsiteX13" fmla="*/ 1881 w 4876214"/>
              <a:gd name="connsiteY13" fmla="*/ 1811944 h 5559489"/>
              <a:gd name="connsiteX14" fmla="*/ 312225 w 4876214"/>
              <a:gd name="connsiteY14" fmla="*/ 535208 h 5559489"/>
              <a:gd name="connsiteX15" fmla="*/ 1687201 w 4876214"/>
              <a:gd name="connsiteY15" fmla="*/ 27023 h 5559489"/>
              <a:gd name="connsiteX0" fmla="*/ 1687201 w 4876214"/>
              <a:gd name="connsiteY0" fmla="*/ 27023 h 5559489"/>
              <a:gd name="connsiteX1" fmla="*/ 3319363 w 4876214"/>
              <a:gd name="connsiteY1" fmla="*/ 148455 h 5559489"/>
              <a:gd name="connsiteX2" fmla="*/ 4537051 w 4876214"/>
              <a:gd name="connsiteY2" fmla="*/ 812768 h 5559489"/>
              <a:gd name="connsiteX3" fmla="*/ 4808824 w 4876214"/>
              <a:gd name="connsiteY3" fmla="*/ 1688176 h 5559489"/>
              <a:gd name="connsiteX4" fmla="*/ 4731757 w 4876214"/>
              <a:gd name="connsiteY4" fmla="*/ 4129957 h 5559489"/>
              <a:gd name="connsiteX5" fmla="*/ 4133891 w 4876214"/>
              <a:gd name="connsiteY5" fmla="*/ 5071052 h 5559489"/>
              <a:gd name="connsiteX6" fmla="*/ 3917777 w 4876214"/>
              <a:gd name="connsiteY6" fmla="*/ 5218161 h 5559489"/>
              <a:gd name="connsiteX7" fmla="*/ 4252545 w 4876214"/>
              <a:gd name="connsiteY7" fmla="*/ 5550248 h 5559489"/>
              <a:gd name="connsiteX8" fmla="*/ 3248140 w 4876214"/>
              <a:gd name="connsiteY8" fmla="*/ 5342119 h 5559489"/>
              <a:gd name="connsiteX9" fmla="*/ 2611563 w 4876214"/>
              <a:gd name="connsiteY9" fmla="*/ 5334732 h 5559489"/>
              <a:gd name="connsiteX10" fmla="*/ 1770683 w 4876214"/>
              <a:gd name="connsiteY10" fmla="*/ 5287984 h 5559489"/>
              <a:gd name="connsiteX11" fmla="*/ 816119 w 4876214"/>
              <a:gd name="connsiteY11" fmla="*/ 5036636 h 5559489"/>
              <a:gd name="connsiteX12" fmla="*/ 117446 w 4876214"/>
              <a:gd name="connsiteY12" fmla="*/ 3806892 h 5559489"/>
              <a:gd name="connsiteX13" fmla="*/ 1881 w 4876214"/>
              <a:gd name="connsiteY13" fmla="*/ 1811944 h 5559489"/>
              <a:gd name="connsiteX14" fmla="*/ 312225 w 4876214"/>
              <a:gd name="connsiteY14" fmla="*/ 535208 h 5559489"/>
              <a:gd name="connsiteX15" fmla="*/ 1687201 w 4876214"/>
              <a:gd name="connsiteY15" fmla="*/ 27023 h 5559489"/>
              <a:gd name="connsiteX0" fmla="*/ 1687201 w 4875797"/>
              <a:gd name="connsiteY0" fmla="*/ 27023 h 5559489"/>
              <a:gd name="connsiteX1" fmla="*/ 3319363 w 4875797"/>
              <a:gd name="connsiteY1" fmla="*/ 148455 h 5559489"/>
              <a:gd name="connsiteX2" fmla="*/ 4537051 w 4875797"/>
              <a:gd name="connsiteY2" fmla="*/ 812768 h 5559489"/>
              <a:gd name="connsiteX3" fmla="*/ 4808824 w 4875797"/>
              <a:gd name="connsiteY3" fmla="*/ 1688176 h 5559489"/>
              <a:gd name="connsiteX4" fmla="*/ 4731757 w 4875797"/>
              <a:gd name="connsiteY4" fmla="*/ 4129957 h 5559489"/>
              <a:gd name="connsiteX5" fmla="*/ 4144712 w 4875797"/>
              <a:gd name="connsiteY5" fmla="*/ 5022607 h 5559489"/>
              <a:gd name="connsiteX6" fmla="*/ 3917777 w 4875797"/>
              <a:gd name="connsiteY6" fmla="*/ 5218161 h 5559489"/>
              <a:gd name="connsiteX7" fmla="*/ 4252545 w 4875797"/>
              <a:gd name="connsiteY7" fmla="*/ 5550248 h 5559489"/>
              <a:gd name="connsiteX8" fmla="*/ 3248140 w 4875797"/>
              <a:gd name="connsiteY8" fmla="*/ 5342119 h 5559489"/>
              <a:gd name="connsiteX9" fmla="*/ 2611563 w 4875797"/>
              <a:gd name="connsiteY9" fmla="*/ 5334732 h 5559489"/>
              <a:gd name="connsiteX10" fmla="*/ 1770683 w 4875797"/>
              <a:gd name="connsiteY10" fmla="*/ 5287984 h 5559489"/>
              <a:gd name="connsiteX11" fmla="*/ 816119 w 4875797"/>
              <a:gd name="connsiteY11" fmla="*/ 5036636 h 5559489"/>
              <a:gd name="connsiteX12" fmla="*/ 117446 w 4875797"/>
              <a:gd name="connsiteY12" fmla="*/ 3806892 h 5559489"/>
              <a:gd name="connsiteX13" fmla="*/ 1881 w 4875797"/>
              <a:gd name="connsiteY13" fmla="*/ 1811944 h 5559489"/>
              <a:gd name="connsiteX14" fmla="*/ 312225 w 4875797"/>
              <a:gd name="connsiteY14" fmla="*/ 535208 h 5559489"/>
              <a:gd name="connsiteX15" fmla="*/ 1687201 w 4875797"/>
              <a:gd name="connsiteY15" fmla="*/ 27023 h 5559489"/>
              <a:gd name="connsiteX0" fmla="*/ 1687201 w 4859714"/>
              <a:gd name="connsiteY0" fmla="*/ 27023 h 5559489"/>
              <a:gd name="connsiteX1" fmla="*/ 3319363 w 4859714"/>
              <a:gd name="connsiteY1" fmla="*/ 148455 h 5559489"/>
              <a:gd name="connsiteX2" fmla="*/ 4537051 w 4859714"/>
              <a:gd name="connsiteY2" fmla="*/ 812768 h 5559489"/>
              <a:gd name="connsiteX3" fmla="*/ 4808824 w 4859714"/>
              <a:gd name="connsiteY3" fmla="*/ 1688176 h 5559489"/>
              <a:gd name="connsiteX4" fmla="*/ 4656006 w 4859714"/>
              <a:gd name="connsiteY4" fmla="*/ 4008845 h 5559489"/>
              <a:gd name="connsiteX5" fmla="*/ 4144712 w 4859714"/>
              <a:gd name="connsiteY5" fmla="*/ 5022607 h 5559489"/>
              <a:gd name="connsiteX6" fmla="*/ 3917777 w 4859714"/>
              <a:gd name="connsiteY6" fmla="*/ 5218161 h 5559489"/>
              <a:gd name="connsiteX7" fmla="*/ 4252545 w 4859714"/>
              <a:gd name="connsiteY7" fmla="*/ 5550248 h 5559489"/>
              <a:gd name="connsiteX8" fmla="*/ 3248140 w 4859714"/>
              <a:gd name="connsiteY8" fmla="*/ 5342119 h 5559489"/>
              <a:gd name="connsiteX9" fmla="*/ 2611563 w 4859714"/>
              <a:gd name="connsiteY9" fmla="*/ 5334732 h 5559489"/>
              <a:gd name="connsiteX10" fmla="*/ 1770683 w 4859714"/>
              <a:gd name="connsiteY10" fmla="*/ 5287984 h 5559489"/>
              <a:gd name="connsiteX11" fmla="*/ 816119 w 4859714"/>
              <a:gd name="connsiteY11" fmla="*/ 5036636 h 5559489"/>
              <a:gd name="connsiteX12" fmla="*/ 117446 w 4859714"/>
              <a:gd name="connsiteY12" fmla="*/ 3806892 h 5559489"/>
              <a:gd name="connsiteX13" fmla="*/ 1881 w 4859714"/>
              <a:gd name="connsiteY13" fmla="*/ 1811944 h 5559489"/>
              <a:gd name="connsiteX14" fmla="*/ 312225 w 4859714"/>
              <a:gd name="connsiteY14" fmla="*/ 535208 h 5559489"/>
              <a:gd name="connsiteX15" fmla="*/ 1687201 w 4859714"/>
              <a:gd name="connsiteY15" fmla="*/ 27023 h 5559489"/>
              <a:gd name="connsiteX0" fmla="*/ 1687201 w 4859714"/>
              <a:gd name="connsiteY0" fmla="*/ 27023 h 5565860"/>
              <a:gd name="connsiteX1" fmla="*/ 3319363 w 4859714"/>
              <a:gd name="connsiteY1" fmla="*/ 148455 h 5565860"/>
              <a:gd name="connsiteX2" fmla="*/ 4537051 w 4859714"/>
              <a:gd name="connsiteY2" fmla="*/ 812768 h 5565860"/>
              <a:gd name="connsiteX3" fmla="*/ 4808824 w 4859714"/>
              <a:gd name="connsiteY3" fmla="*/ 1688176 h 5565860"/>
              <a:gd name="connsiteX4" fmla="*/ 4656006 w 4859714"/>
              <a:gd name="connsiteY4" fmla="*/ 4008845 h 5565860"/>
              <a:gd name="connsiteX5" fmla="*/ 4144712 w 4859714"/>
              <a:gd name="connsiteY5" fmla="*/ 5022607 h 5565860"/>
              <a:gd name="connsiteX6" fmla="*/ 3917777 w 4859714"/>
              <a:gd name="connsiteY6" fmla="*/ 5218161 h 5565860"/>
              <a:gd name="connsiteX7" fmla="*/ 4252545 w 4859714"/>
              <a:gd name="connsiteY7" fmla="*/ 5550248 h 5565860"/>
              <a:gd name="connsiteX8" fmla="*/ 3183212 w 4859714"/>
              <a:gd name="connsiteY8" fmla="*/ 5366342 h 5565860"/>
              <a:gd name="connsiteX9" fmla="*/ 2611563 w 4859714"/>
              <a:gd name="connsiteY9" fmla="*/ 5334732 h 5565860"/>
              <a:gd name="connsiteX10" fmla="*/ 1770683 w 4859714"/>
              <a:gd name="connsiteY10" fmla="*/ 5287984 h 5565860"/>
              <a:gd name="connsiteX11" fmla="*/ 816119 w 4859714"/>
              <a:gd name="connsiteY11" fmla="*/ 5036636 h 5565860"/>
              <a:gd name="connsiteX12" fmla="*/ 117446 w 4859714"/>
              <a:gd name="connsiteY12" fmla="*/ 3806892 h 5565860"/>
              <a:gd name="connsiteX13" fmla="*/ 1881 w 4859714"/>
              <a:gd name="connsiteY13" fmla="*/ 1811944 h 5565860"/>
              <a:gd name="connsiteX14" fmla="*/ 312225 w 4859714"/>
              <a:gd name="connsiteY14" fmla="*/ 535208 h 5565860"/>
              <a:gd name="connsiteX15" fmla="*/ 1687201 w 4859714"/>
              <a:gd name="connsiteY15" fmla="*/ 27023 h 5565860"/>
              <a:gd name="connsiteX0" fmla="*/ 1687201 w 4859714"/>
              <a:gd name="connsiteY0" fmla="*/ 27023 h 5565860"/>
              <a:gd name="connsiteX1" fmla="*/ 3319363 w 4859714"/>
              <a:gd name="connsiteY1" fmla="*/ 148455 h 5565860"/>
              <a:gd name="connsiteX2" fmla="*/ 4537051 w 4859714"/>
              <a:gd name="connsiteY2" fmla="*/ 812768 h 5565860"/>
              <a:gd name="connsiteX3" fmla="*/ 4808824 w 4859714"/>
              <a:gd name="connsiteY3" fmla="*/ 1688176 h 5565860"/>
              <a:gd name="connsiteX4" fmla="*/ 4656006 w 4859714"/>
              <a:gd name="connsiteY4" fmla="*/ 4008845 h 5565860"/>
              <a:gd name="connsiteX5" fmla="*/ 4144712 w 4859714"/>
              <a:gd name="connsiteY5" fmla="*/ 5022607 h 5565860"/>
              <a:gd name="connsiteX6" fmla="*/ 3917777 w 4859714"/>
              <a:gd name="connsiteY6" fmla="*/ 5218161 h 5565860"/>
              <a:gd name="connsiteX7" fmla="*/ 4252545 w 4859714"/>
              <a:gd name="connsiteY7" fmla="*/ 5550248 h 5565860"/>
              <a:gd name="connsiteX8" fmla="*/ 3183212 w 4859714"/>
              <a:gd name="connsiteY8" fmla="*/ 5366342 h 5565860"/>
              <a:gd name="connsiteX9" fmla="*/ 2535813 w 4859714"/>
              <a:gd name="connsiteY9" fmla="*/ 5334732 h 5565860"/>
              <a:gd name="connsiteX10" fmla="*/ 1770683 w 4859714"/>
              <a:gd name="connsiteY10" fmla="*/ 5287984 h 5565860"/>
              <a:gd name="connsiteX11" fmla="*/ 816119 w 4859714"/>
              <a:gd name="connsiteY11" fmla="*/ 5036636 h 5565860"/>
              <a:gd name="connsiteX12" fmla="*/ 117446 w 4859714"/>
              <a:gd name="connsiteY12" fmla="*/ 3806892 h 5565860"/>
              <a:gd name="connsiteX13" fmla="*/ 1881 w 4859714"/>
              <a:gd name="connsiteY13" fmla="*/ 1811944 h 5565860"/>
              <a:gd name="connsiteX14" fmla="*/ 312225 w 4859714"/>
              <a:gd name="connsiteY14" fmla="*/ 535208 h 5565860"/>
              <a:gd name="connsiteX15" fmla="*/ 1687201 w 4859714"/>
              <a:gd name="connsiteY15" fmla="*/ 27023 h 5565860"/>
              <a:gd name="connsiteX0" fmla="*/ 1687201 w 4859714"/>
              <a:gd name="connsiteY0" fmla="*/ 27023 h 5565860"/>
              <a:gd name="connsiteX1" fmla="*/ 3319363 w 4859714"/>
              <a:gd name="connsiteY1" fmla="*/ 148455 h 5565860"/>
              <a:gd name="connsiteX2" fmla="*/ 4537051 w 4859714"/>
              <a:gd name="connsiteY2" fmla="*/ 812768 h 5565860"/>
              <a:gd name="connsiteX3" fmla="*/ 4808824 w 4859714"/>
              <a:gd name="connsiteY3" fmla="*/ 1688176 h 5565860"/>
              <a:gd name="connsiteX4" fmla="*/ 4656006 w 4859714"/>
              <a:gd name="connsiteY4" fmla="*/ 4008845 h 5565860"/>
              <a:gd name="connsiteX5" fmla="*/ 4144712 w 4859714"/>
              <a:gd name="connsiteY5" fmla="*/ 5022607 h 5565860"/>
              <a:gd name="connsiteX6" fmla="*/ 3917777 w 4859714"/>
              <a:gd name="connsiteY6" fmla="*/ 5218161 h 5565860"/>
              <a:gd name="connsiteX7" fmla="*/ 4252545 w 4859714"/>
              <a:gd name="connsiteY7" fmla="*/ 5550248 h 5565860"/>
              <a:gd name="connsiteX8" fmla="*/ 3183212 w 4859714"/>
              <a:gd name="connsiteY8" fmla="*/ 5366342 h 5565860"/>
              <a:gd name="connsiteX9" fmla="*/ 2535813 w 4859714"/>
              <a:gd name="connsiteY9" fmla="*/ 5334732 h 5565860"/>
              <a:gd name="connsiteX10" fmla="*/ 816119 w 4859714"/>
              <a:gd name="connsiteY10" fmla="*/ 5036636 h 5565860"/>
              <a:gd name="connsiteX11" fmla="*/ 117446 w 4859714"/>
              <a:gd name="connsiteY11" fmla="*/ 3806892 h 5565860"/>
              <a:gd name="connsiteX12" fmla="*/ 1881 w 4859714"/>
              <a:gd name="connsiteY12" fmla="*/ 1811944 h 5565860"/>
              <a:gd name="connsiteX13" fmla="*/ 312225 w 4859714"/>
              <a:gd name="connsiteY13" fmla="*/ 535208 h 5565860"/>
              <a:gd name="connsiteX14" fmla="*/ 1687201 w 4859714"/>
              <a:gd name="connsiteY14" fmla="*/ 27023 h 5565860"/>
              <a:gd name="connsiteX0" fmla="*/ 1687201 w 4859714"/>
              <a:gd name="connsiteY0" fmla="*/ 27023 h 5565860"/>
              <a:gd name="connsiteX1" fmla="*/ 3319363 w 4859714"/>
              <a:gd name="connsiteY1" fmla="*/ 148455 h 5565860"/>
              <a:gd name="connsiteX2" fmla="*/ 4537051 w 4859714"/>
              <a:gd name="connsiteY2" fmla="*/ 812768 h 5565860"/>
              <a:gd name="connsiteX3" fmla="*/ 4808824 w 4859714"/>
              <a:gd name="connsiteY3" fmla="*/ 1688176 h 5565860"/>
              <a:gd name="connsiteX4" fmla="*/ 4656006 w 4859714"/>
              <a:gd name="connsiteY4" fmla="*/ 4008845 h 5565860"/>
              <a:gd name="connsiteX5" fmla="*/ 4144712 w 4859714"/>
              <a:gd name="connsiteY5" fmla="*/ 5022607 h 5565860"/>
              <a:gd name="connsiteX6" fmla="*/ 3917777 w 4859714"/>
              <a:gd name="connsiteY6" fmla="*/ 5218161 h 5565860"/>
              <a:gd name="connsiteX7" fmla="*/ 4252545 w 4859714"/>
              <a:gd name="connsiteY7" fmla="*/ 5550248 h 5565860"/>
              <a:gd name="connsiteX8" fmla="*/ 3183212 w 4859714"/>
              <a:gd name="connsiteY8" fmla="*/ 5366342 h 5565860"/>
              <a:gd name="connsiteX9" fmla="*/ 2470884 w 4859714"/>
              <a:gd name="connsiteY9" fmla="*/ 5346843 h 5565860"/>
              <a:gd name="connsiteX10" fmla="*/ 816119 w 4859714"/>
              <a:gd name="connsiteY10" fmla="*/ 5036636 h 5565860"/>
              <a:gd name="connsiteX11" fmla="*/ 117446 w 4859714"/>
              <a:gd name="connsiteY11" fmla="*/ 3806892 h 5565860"/>
              <a:gd name="connsiteX12" fmla="*/ 1881 w 4859714"/>
              <a:gd name="connsiteY12" fmla="*/ 1811944 h 5565860"/>
              <a:gd name="connsiteX13" fmla="*/ 312225 w 4859714"/>
              <a:gd name="connsiteY13" fmla="*/ 535208 h 5565860"/>
              <a:gd name="connsiteX14" fmla="*/ 1687201 w 4859714"/>
              <a:gd name="connsiteY14" fmla="*/ 27023 h 5565860"/>
              <a:gd name="connsiteX0" fmla="*/ 1687201 w 4859714"/>
              <a:gd name="connsiteY0" fmla="*/ 27023 h 5569827"/>
              <a:gd name="connsiteX1" fmla="*/ 3319363 w 4859714"/>
              <a:gd name="connsiteY1" fmla="*/ 148455 h 5569827"/>
              <a:gd name="connsiteX2" fmla="*/ 4537051 w 4859714"/>
              <a:gd name="connsiteY2" fmla="*/ 812768 h 5569827"/>
              <a:gd name="connsiteX3" fmla="*/ 4808824 w 4859714"/>
              <a:gd name="connsiteY3" fmla="*/ 1688176 h 5569827"/>
              <a:gd name="connsiteX4" fmla="*/ 4656006 w 4859714"/>
              <a:gd name="connsiteY4" fmla="*/ 4008845 h 5569827"/>
              <a:gd name="connsiteX5" fmla="*/ 4144712 w 4859714"/>
              <a:gd name="connsiteY5" fmla="*/ 5022607 h 5569827"/>
              <a:gd name="connsiteX6" fmla="*/ 3917777 w 4859714"/>
              <a:gd name="connsiteY6" fmla="*/ 5218161 h 5569827"/>
              <a:gd name="connsiteX7" fmla="*/ 4252545 w 4859714"/>
              <a:gd name="connsiteY7" fmla="*/ 5550248 h 5569827"/>
              <a:gd name="connsiteX8" fmla="*/ 3118283 w 4859714"/>
              <a:gd name="connsiteY8" fmla="*/ 5378453 h 5569827"/>
              <a:gd name="connsiteX9" fmla="*/ 2470884 w 4859714"/>
              <a:gd name="connsiteY9" fmla="*/ 5346843 h 5569827"/>
              <a:gd name="connsiteX10" fmla="*/ 816119 w 4859714"/>
              <a:gd name="connsiteY10" fmla="*/ 5036636 h 5569827"/>
              <a:gd name="connsiteX11" fmla="*/ 117446 w 4859714"/>
              <a:gd name="connsiteY11" fmla="*/ 3806892 h 5569827"/>
              <a:gd name="connsiteX12" fmla="*/ 1881 w 4859714"/>
              <a:gd name="connsiteY12" fmla="*/ 1811944 h 5569827"/>
              <a:gd name="connsiteX13" fmla="*/ 312225 w 4859714"/>
              <a:gd name="connsiteY13" fmla="*/ 535208 h 5569827"/>
              <a:gd name="connsiteX14" fmla="*/ 1687201 w 4859714"/>
              <a:gd name="connsiteY14" fmla="*/ 27023 h 5569827"/>
              <a:gd name="connsiteX0" fmla="*/ 1687201 w 4859714"/>
              <a:gd name="connsiteY0" fmla="*/ 27023 h 5560916"/>
              <a:gd name="connsiteX1" fmla="*/ 3319363 w 4859714"/>
              <a:gd name="connsiteY1" fmla="*/ 148455 h 5560916"/>
              <a:gd name="connsiteX2" fmla="*/ 4537051 w 4859714"/>
              <a:gd name="connsiteY2" fmla="*/ 812768 h 5560916"/>
              <a:gd name="connsiteX3" fmla="*/ 4808824 w 4859714"/>
              <a:gd name="connsiteY3" fmla="*/ 1688176 h 5560916"/>
              <a:gd name="connsiteX4" fmla="*/ 4656006 w 4859714"/>
              <a:gd name="connsiteY4" fmla="*/ 4008845 h 5560916"/>
              <a:gd name="connsiteX5" fmla="*/ 4144712 w 4859714"/>
              <a:gd name="connsiteY5" fmla="*/ 5022607 h 5560916"/>
              <a:gd name="connsiteX6" fmla="*/ 3917777 w 4859714"/>
              <a:gd name="connsiteY6" fmla="*/ 5218161 h 5560916"/>
              <a:gd name="connsiteX7" fmla="*/ 4252545 w 4859714"/>
              <a:gd name="connsiteY7" fmla="*/ 5550248 h 5560916"/>
              <a:gd name="connsiteX8" fmla="*/ 3118283 w 4859714"/>
              <a:gd name="connsiteY8" fmla="*/ 5378453 h 5560916"/>
              <a:gd name="connsiteX9" fmla="*/ 2470884 w 4859714"/>
              <a:gd name="connsiteY9" fmla="*/ 5346843 h 5560916"/>
              <a:gd name="connsiteX10" fmla="*/ 816119 w 4859714"/>
              <a:gd name="connsiteY10" fmla="*/ 5036636 h 5560916"/>
              <a:gd name="connsiteX11" fmla="*/ 117446 w 4859714"/>
              <a:gd name="connsiteY11" fmla="*/ 3806892 h 5560916"/>
              <a:gd name="connsiteX12" fmla="*/ 1881 w 4859714"/>
              <a:gd name="connsiteY12" fmla="*/ 1811944 h 5560916"/>
              <a:gd name="connsiteX13" fmla="*/ 312225 w 4859714"/>
              <a:gd name="connsiteY13" fmla="*/ 535208 h 5560916"/>
              <a:gd name="connsiteX14" fmla="*/ 1687201 w 4859714"/>
              <a:gd name="connsiteY14" fmla="*/ 27023 h 5560916"/>
              <a:gd name="connsiteX0" fmla="*/ 1687201 w 4859714"/>
              <a:gd name="connsiteY0" fmla="*/ 27023 h 5564310"/>
              <a:gd name="connsiteX1" fmla="*/ 3319363 w 4859714"/>
              <a:gd name="connsiteY1" fmla="*/ 148455 h 5564310"/>
              <a:gd name="connsiteX2" fmla="*/ 4537051 w 4859714"/>
              <a:gd name="connsiteY2" fmla="*/ 812768 h 5564310"/>
              <a:gd name="connsiteX3" fmla="*/ 4808824 w 4859714"/>
              <a:gd name="connsiteY3" fmla="*/ 1688176 h 5564310"/>
              <a:gd name="connsiteX4" fmla="*/ 4656006 w 4859714"/>
              <a:gd name="connsiteY4" fmla="*/ 4008845 h 5564310"/>
              <a:gd name="connsiteX5" fmla="*/ 4144712 w 4859714"/>
              <a:gd name="connsiteY5" fmla="*/ 5022607 h 5564310"/>
              <a:gd name="connsiteX6" fmla="*/ 3939420 w 4859714"/>
              <a:gd name="connsiteY6" fmla="*/ 5169716 h 5564310"/>
              <a:gd name="connsiteX7" fmla="*/ 4252545 w 4859714"/>
              <a:gd name="connsiteY7" fmla="*/ 5550248 h 5564310"/>
              <a:gd name="connsiteX8" fmla="*/ 3118283 w 4859714"/>
              <a:gd name="connsiteY8" fmla="*/ 5378453 h 5564310"/>
              <a:gd name="connsiteX9" fmla="*/ 2470884 w 4859714"/>
              <a:gd name="connsiteY9" fmla="*/ 5346843 h 5564310"/>
              <a:gd name="connsiteX10" fmla="*/ 816119 w 4859714"/>
              <a:gd name="connsiteY10" fmla="*/ 5036636 h 5564310"/>
              <a:gd name="connsiteX11" fmla="*/ 117446 w 4859714"/>
              <a:gd name="connsiteY11" fmla="*/ 3806892 h 5564310"/>
              <a:gd name="connsiteX12" fmla="*/ 1881 w 4859714"/>
              <a:gd name="connsiteY12" fmla="*/ 1811944 h 5564310"/>
              <a:gd name="connsiteX13" fmla="*/ 312225 w 4859714"/>
              <a:gd name="connsiteY13" fmla="*/ 535208 h 5564310"/>
              <a:gd name="connsiteX14" fmla="*/ 1687201 w 4859714"/>
              <a:gd name="connsiteY14" fmla="*/ 27023 h 5564310"/>
              <a:gd name="connsiteX0" fmla="*/ 1687201 w 4859448"/>
              <a:gd name="connsiteY0" fmla="*/ 27023 h 5564310"/>
              <a:gd name="connsiteX1" fmla="*/ 3319363 w 4859448"/>
              <a:gd name="connsiteY1" fmla="*/ 148455 h 5564310"/>
              <a:gd name="connsiteX2" fmla="*/ 4537051 w 4859448"/>
              <a:gd name="connsiteY2" fmla="*/ 812768 h 5564310"/>
              <a:gd name="connsiteX3" fmla="*/ 4808824 w 4859448"/>
              <a:gd name="connsiteY3" fmla="*/ 1688176 h 5564310"/>
              <a:gd name="connsiteX4" fmla="*/ 4656006 w 4859448"/>
              <a:gd name="connsiteY4" fmla="*/ 4008845 h 5564310"/>
              <a:gd name="connsiteX5" fmla="*/ 4155534 w 4859448"/>
              <a:gd name="connsiteY5" fmla="*/ 4962051 h 5564310"/>
              <a:gd name="connsiteX6" fmla="*/ 3939420 w 4859448"/>
              <a:gd name="connsiteY6" fmla="*/ 5169716 h 5564310"/>
              <a:gd name="connsiteX7" fmla="*/ 4252545 w 4859448"/>
              <a:gd name="connsiteY7" fmla="*/ 5550248 h 5564310"/>
              <a:gd name="connsiteX8" fmla="*/ 3118283 w 4859448"/>
              <a:gd name="connsiteY8" fmla="*/ 5378453 h 5564310"/>
              <a:gd name="connsiteX9" fmla="*/ 2470884 w 4859448"/>
              <a:gd name="connsiteY9" fmla="*/ 5346843 h 5564310"/>
              <a:gd name="connsiteX10" fmla="*/ 816119 w 4859448"/>
              <a:gd name="connsiteY10" fmla="*/ 5036636 h 5564310"/>
              <a:gd name="connsiteX11" fmla="*/ 117446 w 4859448"/>
              <a:gd name="connsiteY11" fmla="*/ 3806892 h 5564310"/>
              <a:gd name="connsiteX12" fmla="*/ 1881 w 4859448"/>
              <a:gd name="connsiteY12" fmla="*/ 1811944 h 5564310"/>
              <a:gd name="connsiteX13" fmla="*/ 312225 w 4859448"/>
              <a:gd name="connsiteY13" fmla="*/ 535208 h 5564310"/>
              <a:gd name="connsiteX14" fmla="*/ 1687201 w 4859448"/>
              <a:gd name="connsiteY14" fmla="*/ 27023 h 5564310"/>
              <a:gd name="connsiteX0" fmla="*/ 1687201 w 4859448"/>
              <a:gd name="connsiteY0" fmla="*/ 27023 h 5564310"/>
              <a:gd name="connsiteX1" fmla="*/ 3319363 w 4859448"/>
              <a:gd name="connsiteY1" fmla="*/ 148455 h 5564310"/>
              <a:gd name="connsiteX2" fmla="*/ 4537051 w 4859448"/>
              <a:gd name="connsiteY2" fmla="*/ 812768 h 5564310"/>
              <a:gd name="connsiteX3" fmla="*/ 4808824 w 4859448"/>
              <a:gd name="connsiteY3" fmla="*/ 1688176 h 5564310"/>
              <a:gd name="connsiteX4" fmla="*/ 4656006 w 4859448"/>
              <a:gd name="connsiteY4" fmla="*/ 4008845 h 5564310"/>
              <a:gd name="connsiteX5" fmla="*/ 4155534 w 4859448"/>
              <a:gd name="connsiteY5" fmla="*/ 4962051 h 5564310"/>
              <a:gd name="connsiteX6" fmla="*/ 3939420 w 4859448"/>
              <a:gd name="connsiteY6" fmla="*/ 5169716 h 5564310"/>
              <a:gd name="connsiteX7" fmla="*/ 4252545 w 4859448"/>
              <a:gd name="connsiteY7" fmla="*/ 5550248 h 5564310"/>
              <a:gd name="connsiteX8" fmla="*/ 3118283 w 4859448"/>
              <a:gd name="connsiteY8" fmla="*/ 5378453 h 5564310"/>
              <a:gd name="connsiteX9" fmla="*/ 2470884 w 4859448"/>
              <a:gd name="connsiteY9" fmla="*/ 5346843 h 5564310"/>
              <a:gd name="connsiteX10" fmla="*/ 816119 w 4859448"/>
              <a:gd name="connsiteY10" fmla="*/ 5036636 h 5564310"/>
              <a:gd name="connsiteX11" fmla="*/ 117446 w 4859448"/>
              <a:gd name="connsiteY11" fmla="*/ 3806892 h 5564310"/>
              <a:gd name="connsiteX12" fmla="*/ 1881 w 4859448"/>
              <a:gd name="connsiteY12" fmla="*/ 1811944 h 5564310"/>
              <a:gd name="connsiteX13" fmla="*/ 312225 w 4859448"/>
              <a:gd name="connsiteY13" fmla="*/ 535208 h 5564310"/>
              <a:gd name="connsiteX14" fmla="*/ 1687201 w 4859448"/>
              <a:gd name="connsiteY14" fmla="*/ 27023 h 5564310"/>
              <a:gd name="connsiteX0" fmla="*/ 1687201 w 4867586"/>
              <a:gd name="connsiteY0" fmla="*/ 27023 h 5564310"/>
              <a:gd name="connsiteX1" fmla="*/ 3319363 w 4867586"/>
              <a:gd name="connsiteY1" fmla="*/ 148455 h 5564310"/>
              <a:gd name="connsiteX2" fmla="*/ 4537051 w 4867586"/>
              <a:gd name="connsiteY2" fmla="*/ 812768 h 5564310"/>
              <a:gd name="connsiteX3" fmla="*/ 4808824 w 4867586"/>
              <a:gd name="connsiteY3" fmla="*/ 1688176 h 5564310"/>
              <a:gd name="connsiteX4" fmla="*/ 4699292 w 4867586"/>
              <a:gd name="connsiteY4" fmla="*/ 3839287 h 5564310"/>
              <a:gd name="connsiteX5" fmla="*/ 4155534 w 4867586"/>
              <a:gd name="connsiteY5" fmla="*/ 4962051 h 5564310"/>
              <a:gd name="connsiteX6" fmla="*/ 3939420 w 4867586"/>
              <a:gd name="connsiteY6" fmla="*/ 5169716 h 5564310"/>
              <a:gd name="connsiteX7" fmla="*/ 4252545 w 4867586"/>
              <a:gd name="connsiteY7" fmla="*/ 5550248 h 5564310"/>
              <a:gd name="connsiteX8" fmla="*/ 3118283 w 4867586"/>
              <a:gd name="connsiteY8" fmla="*/ 5378453 h 5564310"/>
              <a:gd name="connsiteX9" fmla="*/ 2470884 w 4867586"/>
              <a:gd name="connsiteY9" fmla="*/ 5346843 h 5564310"/>
              <a:gd name="connsiteX10" fmla="*/ 816119 w 4867586"/>
              <a:gd name="connsiteY10" fmla="*/ 5036636 h 5564310"/>
              <a:gd name="connsiteX11" fmla="*/ 117446 w 4867586"/>
              <a:gd name="connsiteY11" fmla="*/ 3806892 h 5564310"/>
              <a:gd name="connsiteX12" fmla="*/ 1881 w 4867586"/>
              <a:gd name="connsiteY12" fmla="*/ 1811944 h 5564310"/>
              <a:gd name="connsiteX13" fmla="*/ 312225 w 4867586"/>
              <a:gd name="connsiteY13" fmla="*/ 535208 h 5564310"/>
              <a:gd name="connsiteX14" fmla="*/ 1687201 w 4867586"/>
              <a:gd name="connsiteY14" fmla="*/ 27023 h 5564310"/>
              <a:gd name="connsiteX0" fmla="*/ 1687201 w 4866633"/>
              <a:gd name="connsiteY0" fmla="*/ 27023 h 5564310"/>
              <a:gd name="connsiteX1" fmla="*/ 3319363 w 4866633"/>
              <a:gd name="connsiteY1" fmla="*/ 148455 h 5564310"/>
              <a:gd name="connsiteX2" fmla="*/ 4537051 w 4866633"/>
              <a:gd name="connsiteY2" fmla="*/ 812768 h 5564310"/>
              <a:gd name="connsiteX3" fmla="*/ 4808824 w 4866633"/>
              <a:gd name="connsiteY3" fmla="*/ 1688176 h 5564310"/>
              <a:gd name="connsiteX4" fmla="*/ 4699292 w 4866633"/>
              <a:gd name="connsiteY4" fmla="*/ 3839287 h 5564310"/>
              <a:gd name="connsiteX5" fmla="*/ 4186249 w 4866633"/>
              <a:gd name="connsiteY5" fmla="*/ 4927675 h 5564310"/>
              <a:gd name="connsiteX6" fmla="*/ 3939420 w 4866633"/>
              <a:gd name="connsiteY6" fmla="*/ 5169716 h 5564310"/>
              <a:gd name="connsiteX7" fmla="*/ 4252545 w 4866633"/>
              <a:gd name="connsiteY7" fmla="*/ 5550248 h 5564310"/>
              <a:gd name="connsiteX8" fmla="*/ 3118283 w 4866633"/>
              <a:gd name="connsiteY8" fmla="*/ 5378453 h 5564310"/>
              <a:gd name="connsiteX9" fmla="*/ 2470884 w 4866633"/>
              <a:gd name="connsiteY9" fmla="*/ 5346843 h 5564310"/>
              <a:gd name="connsiteX10" fmla="*/ 816119 w 4866633"/>
              <a:gd name="connsiteY10" fmla="*/ 5036636 h 5564310"/>
              <a:gd name="connsiteX11" fmla="*/ 117446 w 4866633"/>
              <a:gd name="connsiteY11" fmla="*/ 3806892 h 5564310"/>
              <a:gd name="connsiteX12" fmla="*/ 1881 w 4866633"/>
              <a:gd name="connsiteY12" fmla="*/ 1811944 h 5564310"/>
              <a:gd name="connsiteX13" fmla="*/ 312225 w 4866633"/>
              <a:gd name="connsiteY13" fmla="*/ 535208 h 5564310"/>
              <a:gd name="connsiteX14" fmla="*/ 1687201 w 4866633"/>
              <a:gd name="connsiteY14" fmla="*/ 27023 h 5564310"/>
              <a:gd name="connsiteX0" fmla="*/ 1687201 w 4866633"/>
              <a:gd name="connsiteY0" fmla="*/ 27023 h 5564310"/>
              <a:gd name="connsiteX1" fmla="*/ 3319363 w 4866633"/>
              <a:gd name="connsiteY1" fmla="*/ 148455 h 5564310"/>
              <a:gd name="connsiteX2" fmla="*/ 4537051 w 4866633"/>
              <a:gd name="connsiteY2" fmla="*/ 812768 h 5564310"/>
              <a:gd name="connsiteX3" fmla="*/ 4808824 w 4866633"/>
              <a:gd name="connsiteY3" fmla="*/ 1688176 h 5564310"/>
              <a:gd name="connsiteX4" fmla="*/ 4699292 w 4866633"/>
              <a:gd name="connsiteY4" fmla="*/ 3839287 h 5564310"/>
              <a:gd name="connsiteX5" fmla="*/ 4186249 w 4866633"/>
              <a:gd name="connsiteY5" fmla="*/ 4927675 h 5564310"/>
              <a:gd name="connsiteX6" fmla="*/ 3939420 w 4866633"/>
              <a:gd name="connsiteY6" fmla="*/ 5169716 h 5564310"/>
              <a:gd name="connsiteX7" fmla="*/ 4252545 w 4866633"/>
              <a:gd name="connsiteY7" fmla="*/ 5550248 h 5564310"/>
              <a:gd name="connsiteX8" fmla="*/ 3118283 w 4866633"/>
              <a:gd name="connsiteY8" fmla="*/ 5378453 h 5564310"/>
              <a:gd name="connsiteX9" fmla="*/ 2470884 w 4866633"/>
              <a:gd name="connsiteY9" fmla="*/ 5346843 h 5564310"/>
              <a:gd name="connsiteX10" fmla="*/ 816119 w 4866633"/>
              <a:gd name="connsiteY10" fmla="*/ 5036636 h 5564310"/>
              <a:gd name="connsiteX11" fmla="*/ 117446 w 4866633"/>
              <a:gd name="connsiteY11" fmla="*/ 3806892 h 5564310"/>
              <a:gd name="connsiteX12" fmla="*/ 1881 w 4866633"/>
              <a:gd name="connsiteY12" fmla="*/ 1811944 h 5564310"/>
              <a:gd name="connsiteX13" fmla="*/ 312225 w 4866633"/>
              <a:gd name="connsiteY13" fmla="*/ 535208 h 5564310"/>
              <a:gd name="connsiteX14" fmla="*/ 1687201 w 4866633"/>
              <a:gd name="connsiteY14" fmla="*/ 27023 h 5564310"/>
              <a:gd name="connsiteX0" fmla="*/ 1687201 w 4866633"/>
              <a:gd name="connsiteY0" fmla="*/ 27023 h 5564310"/>
              <a:gd name="connsiteX1" fmla="*/ 3319363 w 4866633"/>
              <a:gd name="connsiteY1" fmla="*/ 148455 h 5564310"/>
              <a:gd name="connsiteX2" fmla="*/ 4537051 w 4866633"/>
              <a:gd name="connsiteY2" fmla="*/ 812768 h 5564310"/>
              <a:gd name="connsiteX3" fmla="*/ 4808824 w 4866633"/>
              <a:gd name="connsiteY3" fmla="*/ 1688176 h 5564310"/>
              <a:gd name="connsiteX4" fmla="*/ 4699292 w 4866633"/>
              <a:gd name="connsiteY4" fmla="*/ 3839287 h 5564310"/>
              <a:gd name="connsiteX5" fmla="*/ 4186249 w 4866633"/>
              <a:gd name="connsiteY5" fmla="*/ 4927675 h 5564310"/>
              <a:gd name="connsiteX6" fmla="*/ 3939420 w 4866633"/>
              <a:gd name="connsiteY6" fmla="*/ 5169716 h 5564310"/>
              <a:gd name="connsiteX7" fmla="*/ 4252545 w 4866633"/>
              <a:gd name="connsiteY7" fmla="*/ 5550248 h 5564310"/>
              <a:gd name="connsiteX8" fmla="*/ 3118283 w 4866633"/>
              <a:gd name="connsiteY8" fmla="*/ 5378453 h 5564310"/>
              <a:gd name="connsiteX9" fmla="*/ 2470884 w 4866633"/>
              <a:gd name="connsiteY9" fmla="*/ 5346843 h 5564310"/>
              <a:gd name="connsiteX10" fmla="*/ 816119 w 4866633"/>
              <a:gd name="connsiteY10" fmla="*/ 5036636 h 5564310"/>
              <a:gd name="connsiteX11" fmla="*/ 117446 w 4866633"/>
              <a:gd name="connsiteY11" fmla="*/ 3806892 h 5564310"/>
              <a:gd name="connsiteX12" fmla="*/ 1881 w 4866633"/>
              <a:gd name="connsiteY12" fmla="*/ 1811944 h 5564310"/>
              <a:gd name="connsiteX13" fmla="*/ 312225 w 4866633"/>
              <a:gd name="connsiteY13" fmla="*/ 535208 h 5564310"/>
              <a:gd name="connsiteX14" fmla="*/ 1687201 w 4866633"/>
              <a:gd name="connsiteY14" fmla="*/ 27023 h 5564310"/>
              <a:gd name="connsiteX0" fmla="*/ 1687201 w 4871417"/>
              <a:gd name="connsiteY0" fmla="*/ 27023 h 5564310"/>
              <a:gd name="connsiteX1" fmla="*/ 3319363 w 4871417"/>
              <a:gd name="connsiteY1" fmla="*/ 148455 h 5564310"/>
              <a:gd name="connsiteX2" fmla="*/ 4537051 w 4871417"/>
              <a:gd name="connsiteY2" fmla="*/ 812768 h 5564310"/>
              <a:gd name="connsiteX3" fmla="*/ 4808824 w 4871417"/>
              <a:gd name="connsiteY3" fmla="*/ 1688176 h 5564310"/>
              <a:gd name="connsiteX4" fmla="*/ 4699292 w 4871417"/>
              <a:gd name="connsiteY4" fmla="*/ 3839287 h 5564310"/>
              <a:gd name="connsiteX5" fmla="*/ 4186249 w 4871417"/>
              <a:gd name="connsiteY5" fmla="*/ 4927675 h 5564310"/>
              <a:gd name="connsiteX6" fmla="*/ 3939420 w 4871417"/>
              <a:gd name="connsiteY6" fmla="*/ 5169716 h 5564310"/>
              <a:gd name="connsiteX7" fmla="*/ 4252545 w 4871417"/>
              <a:gd name="connsiteY7" fmla="*/ 5550248 h 5564310"/>
              <a:gd name="connsiteX8" fmla="*/ 3118283 w 4871417"/>
              <a:gd name="connsiteY8" fmla="*/ 5378453 h 5564310"/>
              <a:gd name="connsiteX9" fmla="*/ 2470884 w 4871417"/>
              <a:gd name="connsiteY9" fmla="*/ 5346843 h 5564310"/>
              <a:gd name="connsiteX10" fmla="*/ 816119 w 4871417"/>
              <a:gd name="connsiteY10" fmla="*/ 5036636 h 5564310"/>
              <a:gd name="connsiteX11" fmla="*/ 117446 w 4871417"/>
              <a:gd name="connsiteY11" fmla="*/ 3806892 h 5564310"/>
              <a:gd name="connsiteX12" fmla="*/ 1881 w 4871417"/>
              <a:gd name="connsiteY12" fmla="*/ 1811944 h 5564310"/>
              <a:gd name="connsiteX13" fmla="*/ 312225 w 4871417"/>
              <a:gd name="connsiteY13" fmla="*/ 535208 h 5564310"/>
              <a:gd name="connsiteX14" fmla="*/ 1687201 w 4871417"/>
              <a:gd name="connsiteY14" fmla="*/ 27023 h 5564310"/>
              <a:gd name="connsiteX0" fmla="*/ 1687201 w 4871417"/>
              <a:gd name="connsiteY0" fmla="*/ 27023 h 5564310"/>
              <a:gd name="connsiteX1" fmla="*/ 3319363 w 4871417"/>
              <a:gd name="connsiteY1" fmla="*/ 148455 h 5564310"/>
              <a:gd name="connsiteX2" fmla="*/ 4537051 w 4871417"/>
              <a:gd name="connsiteY2" fmla="*/ 812768 h 5564310"/>
              <a:gd name="connsiteX3" fmla="*/ 4808824 w 4871417"/>
              <a:gd name="connsiteY3" fmla="*/ 1688176 h 5564310"/>
              <a:gd name="connsiteX4" fmla="*/ 4699292 w 4871417"/>
              <a:gd name="connsiteY4" fmla="*/ 3839287 h 5564310"/>
              <a:gd name="connsiteX5" fmla="*/ 4186249 w 4871417"/>
              <a:gd name="connsiteY5" fmla="*/ 4927675 h 5564310"/>
              <a:gd name="connsiteX6" fmla="*/ 3939420 w 4871417"/>
              <a:gd name="connsiteY6" fmla="*/ 5169716 h 5564310"/>
              <a:gd name="connsiteX7" fmla="*/ 4252545 w 4871417"/>
              <a:gd name="connsiteY7" fmla="*/ 5550248 h 5564310"/>
              <a:gd name="connsiteX8" fmla="*/ 3118283 w 4871417"/>
              <a:gd name="connsiteY8" fmla="*/ 5378453 h 5564310"/>
              <a:gd name="connsiteX9" fmla="*/ 2470884 w 4871417"/>
              <a:gd name="connsiteY9" fmla="*/ 5346843 h 5564310"/>
              <a:gd name="connsiteX10" fmla="*/ 816119 w 4871417"/>
              <a:gd name="connsiteY10" fmla="*/ 5036636 h 5564310"/>
              <a:gd name="connsiteX11" fmla="*/ 117446 w 4871417"/>
              <a:gd name="connsiteY11" fmla="*/ 3806892 h 5564310"/>
              <a:gd name="connsiteX12" fmla="*/ 1881 w 4871417"/>
              <a:gd name="connsiteY12" fmla="*/ 1811944 h 5564310"/>
              <a:gd name="connsiteX13" fmla="*/ 312225 w 4871417"/>
              <a:gd name="connsiteY13" fmla="*/ 535208 h 5564310"/>
              <a:gd name="connsiteX14" fmla="*/ 1687201 w 4871417"/>
              <a:gd name="connsiteY14" fmla="*/ 27023 h 5564310"/>
              <a:gd name="connsiteX0" fmla="*/ 1614724 w 4798940"/>
              <a:gd name="connsiteY0" fmla="*/ 27023 h 5564310"/>
              <a:gd name="connsiteX1" fmla="*/ 3246886 w 4798940"/>
              <a:gd name="connsiteY1" fmla="*/ 148455 h 5564310"/>
              <a:gd name="connsiteX2" fmla="*/ 4464574 w 4798940"/>
              <a:gd name="connsiteY2" fmla="*/ 812768 h 5564310"/>
              <a:gd name="connsiteX3" fmla="*/ 4736347 w 4798940"/>
              <a:gd name="connsiteY3" fmla="*/ 1688176 h 5564310"/>
              <a:gd name="connsiteX4" fmla="*/ 4626815 w 4798940"/>
              <a:gd name="connsiteY4" fmla="*/ 3839287 h 5564310"/>
              <a:gd name="connsiteX5" fmla="*/ 4113772 w 4798940"/>
              <a:gd name="connsiteY5" fmla="*/ 4927675 h 5564310"/>
              <a:gd name="connsiteX6" fmla="*/ 3866943 w 4798940"/>
              <a:gd name="connsiteY6" fmla="*/ 5169716 h 5564310"/>
              <a:gd name="connsiteX7" fmla="*/ 4180068 w 4798940"/>
              <a:gd name="connsiteY7" fmla="*/ 5550248 h 5564310"/>
              <a:gd name="connsiteX8" fmla="*/ 3045806 w 4798940"/>
              <a:gd name="connsiteY8" fmla="*/ 5378453 h 5564310"/>
              <a:gd name="connsiteX9" fmla="*/ 2398407 w 4798940"/>
              <a:gd name="connsiteY9" fmla="*/ 5346843 h 5564310"/>
              <a:gd name="connsiteX10" fmla="*/ 743642 w 4798940"/>
              <a:gd name="connsiteY10" fmla="*/ 5036636 h 5564310"/>
              <a:gd name="connsiteX11" fmla="*/ 44969 w 4798940"/>
              <a:gd name="connsiteY11" fmla="*/ 3806892 h 5564310"/>
              <a:gd name="connsiteX12" fmla="*/ 239748 w 4798940"/>
              <a:gd name="connsiteY12" fmla="*/ 535208 h 5564310"/>
              <a:gd name="connsiteX13" fmla="*/ 1614724 w 4798940"/>
              <a:gd name="connsiteY13" fmla="*/ 27023 h 5564310"/>
              <a:gd name="connsiteX0" fmla="*/ 1626312 w 4810528"/>
              <a:gd name="connsiteY0" fmla="*/ 49000 h 5586287"/>
              <a:gd name="connsiteX1" fmla="*/ 3258474 w 4810528"/>
              <a:gd name="connsiteY1" fmla="*/ 170432 h 5586287"/>
              <a:gd name="connsiteX2" fmla="*/ 4476162 w 4810528"/>
              <a:gd name="connsiteY2" fmla="*/ 834745 h 5586287"/>
              <a:gd name="connsiteX3" fmla="*/ 4747935 w 4810528"/>
              <a:gd name="connsiteY3" fmla="*/ 1710153 h 5586287"/>
              <a:gd name="connsiteX4" fmla="*/ 4638403 w 4810528"/>
              <a:gd name="connsiteY4" fmla="*/ 3861264 h 5586287"/>
              <a:gd name="connsiteX5" fmla="*/ 4125360 w 4810528"/>
              <a:gd name="connsiteY5" fmla="*/ 4949652 h 5586287"/>
              <a:gd name="connsiteX6" fmla="*/ 3878531 w 4810528"/>
              <a:gd name="connsiteY6" fmla="*/ 5191693 h 5586287"/>
              <a:gd name="connsiteX7" fmla="*/ 4191656 w 4810528"/>
              <a:gd name="connsiteY7" fmla="*/ 5572225 h 5586287"/>
              <a:gd name="connsiteX8" fmla="*/ 3057394 w 4810528"/>
              <a:gd name="connsiteY8" fmla="*/ 5400430 h 5586287"/>
              <a:gd name="connsiteX9" fmla="*/ 2409995 w 4810528"/>
              <a:gd name="connsiteY9" fmla="*/ 5368820 h 5586287"/>
              <a:gd name="connsiteX10" fmla="*/ 755230 w 4810528"/>
              <a:gd name="connsiteY10" fmla="*/ 5058613 h 5586287"/>
              <a:gd name="connsiteX11" fmla="*/ 56557 w 4810528"/>
              <a:gd name="connsiteY11" fmla="*/ 3828869 h 5586287"/>
              <a:gd name="connsiteX12" fmla="*/ 213038 w 4810528"/>
              <a:gd name="connsiteY12" fmla="*/ 857223 h 5586287"/>
              <a:gd name="connsiteX13" fmla="*/ 1626312 w 4810528"/>
              <a:gd name="connsiteY13" fmla="*/ 49000 h 5586287"/>
              <a:gd name="connsiteX0" fmla="*/ 1622094 w 4806310"/>
              <a:gd name="connsiteY0" fmla="*/ 59516 h 5596803"/>
              <a:gd name="connsiteX1" fmla="*/ 3254256 w 4806310"/>
              <a:gd name="connsiteY1" fmla="*/ 180948 h 5596803"/>
              <a:gd name="connsiteX2" fmla="*/ 4471944 w 4806310"/>
              <a:gd name="connsiteY2" fmla="*/ 845261 h 5596803"/>
              <a:gd name="connsiteX3" fmla="*/ 4743717 w 4806310"/>
              <a:gd name="connsiteY3" fmla="*/ 1720669 h 5596803"/>
              <a:gd name="connsiteX4" fmla="*/ 4634185 w 4806310"/>
              <a:gd name="connsiteY4" fmla="*/ 3871780 h 5596803"/>
              <a:gd name="connsiteX5" fmla="*/ 4121142 w 4806310"/>
              <a:gd name="connsiteY5" fmla="*/ 4960168 h 5596803"/>
              <a:gd name="connsiteX6" fmla="*/ 3874313 w 4806310"/>
              <a:gd name="connsiteY6" fmla="*/ 5202209 h 5596803"/>
              <a:gd name="connsiteX7" fmla="*/ 4187438 w 4806310"/>
              <a:gd name="connsiteY7" fmla="*/ 5582741 h 5596803"/>
              <a:gd name="connsiteX8" fmla="*/ 3053176 w 4806310"/>
              <a:gd name="connsiteY8" fmla="*/ 5410946 h 5596803"/>
              <a:gd name="connsiteX9" fmla="*/ 2405777 w 4806310"/>
              <a:gd name="connsiteY9" fmla="*/ 5379336 h 5596803"/>
              <a:gd name="connsiteX10" fmla="*/ 751012 w 4806310"/>
              <a:gd name="connsiteY10" fmla="*/ 5069129 h 5596803"/>
              <a:gd name="connsiteX11" fmla="*/ 52339 w 4806310"/>
              <a:gd name="connsiteY11" fmla="*/ 3839385 h 5596803"/>
              <a:gd name="connsiteX12" fmla="*/ 221586 w 4806310"/>
              <a:gd name="connsiteY12" fmla="*/ 1010614 h 5596803"/>
              <a:gd name="connsiteX13" fmla="*/ 1622094 w 4806310"/>
              <a:gd name="connsiteY13" fmla="*/ 59516 h 5596803"/>
              <a:gd name="connsiteX0" fmla="*/ 1658258 w 4842474"/>
              <a:gd name="connsiteY0" fmla="*/ 59516 h 5596803"/>
              <a:gd name="connsiteX1" fmla="*/ 3290420 w 4842474"/>
              <a:gd name="connsiteY1" fmla="*/ 180948 h 5596803"/>
              <a:gd name="connsiteX2" fmla="*/ 4508108 w 4842474"/>
              <a:gd name="connsiteY2" fmla="*/ 845261 h 5596803"/>
              <a:gd name="connsiteX3" fmla="*/ 4779881 w 4842474"/>
              <a:gd name="connsiteY3" fmla="*/ 1720669 h 5596803"/>
              <a:gd name="connsiteX4" fmla="*/ 4670349 w 4842474"/>
              <a:gd name="connsiteY4" fmla="*/ 3871780 h 5596803"/>
              <a:gd name="connsiteX5" fmla="*/ 4157306 w 4842474"/>
              <a:gd name="connsiteY5" fmla="*/ 4960168 h 5596803"/>
              <a:gd name="connsiteX6" fmla="*/ 3910477 w 4842474"/>
              <a:gd name="connsiteY6" fmla="*/ 5202209 h 5596803"/>
              <a:gd name="connsiteX7" fmla="*/ 4223602 w 4842474"/>
              <a:gd name="connsiteY7" fmla="*/ 5582741 h 5596803"/>
              <a:gd name="connsiteX8" fmla="*/ 3089340 w 4842474"/>
              <a:gd name="connsiteY8" fmla="*/ 5410946 h 5596803"/>
              <a:gd name="connsiteX9" fmla="*/ 2441941 w 4842474"/>
              <a:gd name="connsiteY9" fmla="*/ 5379336 h 5596803"/>
              <a:gd name="connsiteX10" fmla="*/ 787176 w 4842474"/>
              <a:gd name="connsiteY10" fmla="*/ 5069129 h 5596803"/>
              <a:gd name="connsiteX11" fmla="*/ 88503 w 4842474"/>
              <a:gd name="connsiteY11" fmla="*/ 3839385 h 5596803"/>
              <a:gd name="connsiteX12" fmla="*/ 257750 w 4842474"/>
              <a:gd name="connsiteY12" fmla="*/ 1010614 h 5596803"/>
              <a:gd name="connsiteX13" fmla="*/ 1658258 w 4842474"/>
              <a:gd name="connsiteY13" fmla="*/ 59516 h 5596803"/>
              <a:gd name="connsiteX0" fmla="*/ 1658258 w 4842474"/>
              <a:gd name="connsiteY0" fmla="*/ 59516 h 5596803"/>
              <a:gd name="connsiteX1" fmla="*/ 3290420 w 4842474"/>
              <a:gd name="connsiteY1" fmla="*/ 180948 h 5596803"/>
              <a:gd name="connsiteX2" fmla="*/ 4508108 w 4842474"/>
              <a:gd name="connsiteY2" fmla="*/ 845261 h 5596803"/>
              <a:gd name="connsiteX3" fmla="*/ 4779881 w 4842474"/>
              <a:gd name="connsiteY3" fmla="*/ 1720669 h 5596803"/>
              <a:gd name="connsiteX4" fmla="*/ 4670349 w 4842474"/>
              <a:gd name="connsiteY4" fmla="*/ 3871780 h 5596803"/>
              <a:gd name="connsiteX5" fmla="*/ 4157306 w 4842474"/>
              <a:gd name="connsiteY5" fmla="*/ 4960168 h 5596803"/>
              <a:gd name="connsiteX6" fmla="*/ 3910477 w 4842474"/>
              <a:gd name="connsiteY6" fmla="*/ 5202209 h 5596803"/>
              <a:gd name="connsiteX7" fmla="*/ 4223602 w 4842474"/>
              <a:gd name="connsiteY7" fmla="*/ 5582741 h 5596803"/>
              <a:gd name="connsiteX8" fmla="*/ 3089340 w 4842474"/>
              <a:gd name="connsiteY8" fmla="*/ 5410946 h 5596803"/>
              <a:gd name="connsiteX9" fmla="*/ 2441941 w 4842474"/>
              <a:gd name="connsiteY9" fmla="*/ 5379336 h 5596803"/>
              <a:gd name="connsiteX10" fmla="*/ 787176 w 4842474"/>
              <a:gd name="connsiteY10" fmla="*/ 5069129 h 5596803"/>
              <a:gd name="connsiteX11" fmla="*/ 88503 w 4842474"/>
              <a:gd name="connsiteY11" fmla="*/ 3839385 h 5596803"/>
              <a:gd name="connsiteX12" fmla="*/ 257750 w 4842474"/>
              <a:gd name="connsiteY12" fmla="*/ 1010614 h 5596803"/>
              <a:gd name="connsiteX13" fmla="*/ 1658258 w 4842474"/>
              <a:gd name="connsiteY13" fmla="*/ 59516 h 5596803"/>
              <a:gd name="connsiteX0" fmla="*/ 1658258 w 4842474"/>
              <a:gd name="connsiteY0" fmla="*/ 53205 h 5590492"/>
              <a:gd name="connsiteX1" fmla="*/ 3290420 w 4842474"/>
              <a:gd name="connsiteY1" fmla="*/ 174637 h 5590492"/>
              <a:gd name="connsiteX2" fmla="*/ 4508108 w 4842474"/>
              <a:gd name="connsiteY2" fmla="*/ 838950 h 5590492"/>
              <a:gd name="connsiteX3" fmla="*/ 4779881 w 4842474"/>
              <a:gd name="connsiteY3" fmla="*/ 1714358 h 5590492"/>
              <a:gd name="connsiteX4" fmla="*/ 4670349 w 4842474"/>
              <a:gd name="connsiteY4" fmla="*/ 3865469 h 5590492"/>
              <a:gd name="connsiteX5" fmla="*/ 4157306 w 4842474"/>
              <a:gd name="connsiteY5" fmla="*/ 4953857 h 5590492"/>
              <a:gd name="connsiteX6" fmla="*/ 3910477 w 4842474"/>
              <a:gd name="connsiteY6" fmla="*/ 5195898 h 5590492"/>
              <a:gd name="connsiteX7" fmla="*/ 4223602 w 4842474"/>
              <a:gd name="connsiteY7" fmla="*/ 5576430 h 5590492"/>
              <a:gd name="connsiteX8" fmla="*/ 3089340 w 4842474"/>
              <a:gd name="connsiteY8" fmla="*/ 5404635 h 5590492"/>
              <a:gd name="connsiteX9" fmla="*/ 2441941 w 4842474"/>
              <a:gd name="connsiteY9" fmla="*/ 5373025 h 5590492"/>
              <a:gd name="connsiteX10" fmla="*/ 787176 w 4842474"/>
              <a:gd name="connsiteY10" fmla="*/ 5062818 h 5590492"/>
              <a:gd name="connsiteX11" fmla="*/ 88503 w 4842474"/>
              <a:gd name="connsiteY11" fmla="*/ 3833074 h 5590492"/>
              <a:gd name="connsiteX12" fmla="*/ 257750 w 4842474"/>
              <a:gd name="connsiteY12" fmla="*/ 918578 h 5590492"/>
              <a:gd name="connsiteX13" fmla="*/ 1658258 w 4842474"/>
              <a:gd name="connsiteY13" fmla="*/ 53205 h 5590492"/>
              <a:gd name="connsiteX0" fmla="*/ 1658258 w 4842474"/>
              <a:gd name="connsiteY0" fmla="*/ 53205 h 5590492"/>
              <a:gd name="connsiteX1" fmla="*/ 3290420 w 4842474"/>
              <a:gd name="connsiteY1" fmla="*/ 174637 h 5590492"/>
              <a:gd name="connsiteX2" fmla="*/ 4508108 w 4842474"/>
              <a:gd name="connsiteY2" fmla="*/ 838950 h 5590492"/>
              <a:gd name="connsiteX3" fmla="*/ 4779881 w 4842474"/>
              <a:gd name="connsiteY3" fmla="*/ 1714358 h 5590492"/>
              <a:gd name="connsiteX4" fmla="*/ 4670349 w 4842474"/>
              <a:gd name="connsiteY4" fmla="*/ 3865469 h 5590492"/>
              <a:gd name="connsiteX5" fmla="*/ 4157306 w 4842474"/>
              <a:gd name="connsiteY5" fmla="*/ 4953857 h 5590492"/>
              <a:gd name="connsiteX6" fmla="*/ 3910477 w 4842474"/>
              <a:gd name="connsiteY6" fmla="*/ 5195898 h 5590492"/>
              <a:gd name="connsiteX7" fmla="*/ 4223602 w 4842474"/>
              <a:gd name="connsiteY7" fmla="*/ 5576430 h 5590492"/>
              <a:gd name="connsiteX8" fmla="*/ 3089340 w 4842474"/>
              <a:gd name="connsiteY8" fmla="*/ 5404635 h 5590492"/>
              <a:gd name="connsiteX9" fmla="*/ 2441941 w 4842474"/>
              <a:gd name="connsiteY9" fmla="*/ 5373025 h 5590492"/>
              <a:gd name="connsiteX10" fmla="*/ 787176 w 4842474"/>
              <a:gd name="connsiteY10" fmla="*/ 5062818 h 5590492"/>
              <a:gd name="connsiteX11" fmla="*/ 88503 w 4842474"/>
              <a:gd name="connsiteY11" fmla="*/ 3804499 h 5590492"/>
              <a:gd name="connsiteX12" fmla="*/ 257750 w 4842474"/>
              <a:gd name="connsiteY12" fmla="*/ 918578 h 5590492"/>
              <a:gd name="connsiteX13" fmla="*/ 1658258 w 4842474"/>
              <a:gd name="connsiteY13" fmla="*/ 53205 h 5590492"/>
              <a:gd name="connsiteX0" fmla="*/ 1658258 w 4842474"/>
              <a:gd name="connsiteY0" fmla="*/ 53205 h 5590492"/>
              <a:gd name="connsiteX1" fmla="*/ 3290420 w 4842474"/>
              <a:gd name="connsiteY1" fmla="*/ 174637 h 5590492"/>
              <a:gd name="connsiteX2" fmla="*/ 4508108 w 4842474"/>
              <a:gd name="connsiteY2" fmla="*/ 838950 h 5590492"/>
              <a:gd name="connsiteX3" fmla="*/ 4779881 w 4842474"/>
              <a:gd name="connsiteY3" fmla="*/ 1714358 h 5590492"/>
              <a:gd name="connsiteX4" fmla="*/ 4670349 w 4842474"/>
              <a:gd name="connsiteY4" fmla="*/ 3865469 h 5590492"/>
              <a:gd name="connsiteX5" fmla="*/ 4157306 w 4842474"/>
              <a:gd name="connsiteY5" fmla="*/ 4953857 h 5590492"/>
              <a:gd name="connsiteX6" fmla="*/ 3910477 w 4842474"/>
              <a:gd name="connsiteY6" fmla="*/ 5195898 h 5590492"/>
              <a:gd name="connsiteX7" fmla="*/ 4223602 w 4842474"/>
              <a:gd name="connsiteY7" fmla="*/ 5576430 h 5590492"/>
              <a:gd name="connsiteX8" fmla="*/ 3089340 w 4842474"/>
              <a:gd name="connsiteY8" fmla="*/ 5404635 h 5590492"/>
              <a:gd name="connsiteX9" fmla="*/ 2441941 w 4842474"/>
              <a:gd name="connsiteY9" fmla="*/ 5373025 h 5590492"/>
              <a:gd name="connsiteX10" fmla="*/ 978667 w 4842474"/>
              <a:gd name="connsiteY10" fmla="*/ 5105681 h 5590492"/>
              <a:gd name="connsiteX11" fmla="*/ 88503 w 4842474"/>
              <a:gd name="connsiteY11" fmla="*/ 3804499 h 5590492"/>
              <a:gd name="connsiteX12" fmla="*/ 257750 w 4842474"/>
              <a:gd name="connsiteY12" fmla="*/ 918578 h 5590492"/>
              <a:gd name="connsiteX13" fmla="*/ 1658258 w 4842474"/>
              <a:gd name="connsiteY13" fmla="*/ 53205 h 5590492"/>
              <a:gd name="connsiteX0" fmla="*/ 1658258 w 4838480"/>
              <a:gd name="connsiteY0" fmla="*/ 53205 h 5590492"/>
              <a:gd name="connsiteX1" fmla="*/ 3290420 w 4838480"/>
              <a:gd name="connsiteY1" fmla="*/ 174637 h 5590492"/>
              <a:gd name="connsiteX2" fmla="*/ 4508108 w 4838480"/>
              <a:gd name="connsiteY2" fmla="*/ 838950 h 5590492"/>
              <a:gd name="connsiteX3" fmla="*/ 4779881 w 4838480"/>
              <a:gd name="connsiteY3" fmla="*/ 1714358 h 5590492"/>
              <a:gd name="connsiteX4" fmla="*/ 4670349 w 4838480"/>
              <a:gd name="connsiteY4" fmla="*/ 3865469 h 5590492"/>
              <a:gd name="connsiteX5" fmla="*/ 4131774 w 4838480"/>
              <a:gd name="connsiteY5" fmla="*/ 4896707 h 5590492"/>
              <a:gd name="connsiteX6" fmla="*/ 3910477 w 4838480"/>
              <a:gd name="connsiteY6" fmla="*/ 5195898 h 5590492"/>
              <a:gd name="connsiteX7" fmla="*/ 4223602 w 4838480"/>
              <a:gd name="connsiteY7" fmla="*/ 5576430 h 5590492"/>
              <a:gd name="connsiteX8" fmla="*/ 3089340 w 4838480"/>
              <a:gd name="connsiteY8" fmla="*/ 5404635 h 5590492"/>
              <a:gd name="connsiteX9" fmla="*/ 2441941 w 4838480"/>
              <a:gd name="connsiteY9" fmla="*/ 5373025 h 5590492"/>
              <a:gd name="connsiteX10" fmla="*/ 978667 w 4838480"/>
              <a:gd name="connsiteY10" fmla="*/ 5105681 h 5590492"/>
              <a:gd name="connsiteX11" fmla="*/ 88503 w 4838480"/>
              <a:gd name="connsiteY11" fmla="*/ 3804499 h 5590492"/>
              <a:gd name="connsiteX12" fmla="*/ 257750 w 4838480"/>
              <a:gd name="connsiteY12" fmla="*/ 918578 h 5590492"/>
              <a:gd name="connsiteX13" fmla="*/ 1658258 w 4838480"/>
              <a:gd name="connsiteY13" fmla="*/ 53205 h 5590492"/>
              <a:gd name="connsiteX0" fmla="*/ 1658258 w 4835856"/>
              <a:gd name="connsiteY0" fmla="*/ 53205 h 5590492"/>
              <a:gd name="connsiteX1" fmla="*/ 3290420 w 4835856"/>
              <a:gd name="connsiteY1" fmla="*/ 174637 h 5590492"/>
              <a:gd name="connsiteX2" fmla="*/ 4508108 w 4835856"/>
              <a:gd name="connsiteY2" fmla="*/ 838950 h 5590492"/>
              <a:gd name="connsiteX3" fmla="*/ 4779881 w 4835856"/>
              <a:gd name="connsiteY3" fmla="*/ 1714358 h 5590492"/>
              <a:gd name="connsiteX4" fmla="*/ 4657583 w 4835856"/>
              <a:gd name="connsiteY4" fmla="*/ 3794031 h 5590492"/>
              <a:gd name="connsiteX5" fmla="*/ 4131774 w 4835856"/>
              <a:gd name="connsiteY5" fmla="*/ 4896707 h 5590492"/>
              <a:gd name="connsiteX6" fmla="*/ 3910477 w 4835856"/>
              <a:gd name="connsiteY6" fmla="*/ 5195898 h 5590492"/>
              <a:gd name="connsiteX7" fmla="*/ 4223602 w 4835856"/>
              <a:gd name="connsiteY7" fmla="*/ 5576430 h 5590492"/>
              <a:gd name="connsiteX8" fmla="*/ 3089340 w 4835856"/>
              <a:gd name="connsiteY8" fmla="*/ 5404635 h 5590492"/>
              <a:gd name="connsiteX9" fmla="*/ 2441941 w 4835856"/>
              <a:gd name="connsiteY9" fmla="*/ 5373025 h 5590492"/>
              <a:gd name="connsiteX10" fmla="*/ 978667 w 4835856"/>
              <a:gd name="connsiteY10" fmla="*/ 5105681 h 5590492"/>
              <a:gd name="connsiteX11" fmla="*/ 88503 w 4835856"/>
              <a:gd name="connsiteY11" fmla="*/ 3804499 h 5590492"/>
              <a:gd name="connsiteX12" fmla="*/ 257750 w 4835856"/>
              <a:gd name="connsiteY12" fmla="*/ 918578 h 5590492"/>
              <a:gd name="connsiteX13" fmla="*/ 1658258 w 4835856"/>
              <a:gd name="connsiteY13" fmla="*/ 53205 h 5590492"/>
              <a:gd name="connsiteX0" fmla="*/ 1658258 w 4874366"/>
              <a:gd name="connsiteY0" fmla="*/ 91536 h 5628823"/>
              <a:gd name="connsiteX1" fmla="*/ 3290420 w 4874366"/>
              <a:gd name="connsiteY1" fmla="*/ 212968 h 5628823"/>
              <a:gd name="connsiteX2" fmla="*/ 4779881 w 4874366"/>
              <a:gd name="connsiteY2" fmla="*/ 1752689 h 5628823"/>
              <a:gd name="connsiteX3" fmla="*/ 4657583 w 4874366"/>
              <a:gd name="connsiteY3" fmla="*/ 3832362 h 5628823"/>
              <a:gd name="connsiteX4" fmla="*/ 4131774 w 4874366"/>
              <a:gd name="connsiteY4" fmla="*/ 4935038 h 5628823"/>
              <a:gd name="connsiteX5" fmla="*/ 3910477 w 4874366"/>
              <a:gd name="connsiteY5" fmla="*/ 5234229 h 5628823"/>
              <a:gd name="connsiteX6" fmla="*/ 4223602 w 4874366"/>
              <a:gd name="connsiteY6" fmla="*/ 5614761 h 5628823"/>
              <a:gd name="connsiteX7" fmla="*/ 3089340 w 4874366"/>
              <a:gd name="connsiteY7" fmla="*/ 5442966 h 5628823"/>
              <a:gd name="connsiteX8" fmla="*/ 2441941 w 4874366"/>
              <a:gd name="connsiteY8" fmla="*/ 5411356 h 5628823"/>
              <a:gd name="connsiteX9" fmla="*/ 978667 w 4874366"/>
              <a:gd name="connsiteY9" fmla="*/ 5144012 h 5628823"/>
              <a:gd name="connsiteX10" fmla="*/ 88503 w 4874366"/>
              <a:gd name="connsiteY10" fmla="*/ 3842830 h 5628823"/>
              <a:gd name="connsiteX11" fmla="*/ 257750 w 4874366"/>
              <a:gd name="connsiteY11" fmla="*/ 956909 h 5628823"/>
              <a:gd name="connsiteX12" fmla="*/ 1658258 w 4874366"/>
              <a:gd name="connsiteY12" fmla="*/ 91536 h 5628823"/>
              <a:gd name="connsiteX0" fmla="*/ 1658258 w 4874366"/>
              <a:gd name="connsiteY0" fmla="*/ 91536 h 5628823"/>
              <a:gd name="connsiteX1" fmla="*/ 3290420 w 4874366"/>
              <a:gd name="connsiteY1" fmla="*/ 212968 h 5628823"/>
              <a:gd name="connsiteX2" fmla="*/ 4779881 w 4874366"/>
              <a:gd name="connsiteY2" fmla="*/ 1752689 h 5628823"/>
              <a:gd name="connsiteX3" fmla="*/ 4657583 w 4874366"/>
              <a:gd name="connsiteY3" fmla="*/ 3832362 h 5628823"/>
              <a:gd name="connsiteX4" fmla="*/ 4131774 w 4874366"/>
              <a:gd name="connsiteY4" fmla="*/ 4935038 h 5628823"/>
              <a:gd name="connsiteX5" fmla="*/ 3910477 w 4874366"/>
              <a:gd name="connsiteY5" fmla="*/ 5234229 h 5628823"/>
              <a:gd name="connsiteX6" fmla="*/ 4223602 w 4874366"/>
              <a:gd name="connsiteY6" fmla="*/ 5614761 h 5628823"/>
              <a:gd name="connsiteX7" fmla="*/ 3089340 w 4874366"/>
              <a:gd name="connsiteY7" fmla="*/ 5442966 h 5628823"/>
              <a:gd name="connsiteX8" fmla="*/ 2441941 w 4874366"/>
              <a:gd name="connsiteY8" fmla="*/ 5411356 h 5628823"/>
              <a:gd name="connsiteX9" fmla="*/ 978667 w 4874366"/>
              <a:gd name="connsiteY9" fmla="*/ 5144012 h 5628823"/>
              <a:gd name="connsiteX10" fmla="*/ 88503 w 4874366"/>
              <a:gd name="connsiteY10" fmla="*/ 3842830 h 5628823"/>
              <a:gd name="connsiteX11" fmla="*/ 257750 w 4874366"/>
              <a:gd name="connsiteY11" fmla="*/ 956909 h 5628823"/>
              <a:gd name="connsiteX12" fmla="*/ 1658258 w 4874366"/>
              <a:gd name="connsiteY12" fmla="*/ 91536 h 5628823"/>
              <a:gd name="connsiteX0" fmla="*/ 1658258 w 4886717"/>
              <a:gd name="connsiteY0" fmla="*/ 81096 h 5618383"/>
              <a:gd name="connsiteX1" fmla="*/ 3290420 w 4886717"/>
              <a:gd name="connsiteY1" fmla="*/ 202528 h 5618383"/>
              <a:gd name="connsiteX2" fmla="*/ 4794941 w 4886717"/>
              <a:gd name="connsiteY2" fmla="*/ 1543088 h 5618383"/>
              <a:gd name="connsiteX3" fmla="*/ 4657583 w 4886717"/>
              <a:gd name="connsiteY3" fmla="*/ 3821922 h 5618383"/>
              <a:gd name="connsiteX4" fmla="*/ 4131774 w 4886717"/>
              <a:gd name="connsiteY4" fmla="*/ 4924598 h 5618383"/>
              <a:gd name="connsiteX5" fmla="*/ 3910477 w 4886717"/>
              <a:gd name="connsiteY5" fmla="*/ 5223789 h 5618383"/>
              <a:gd name="connsiteX6" fmla="*/ 4223602 w 4886717"/>
              <a:gd name="connsiteY6" fmla="*/ 5604321 h 5618383"/>
              <a:gd name="connsiteX7" fmla="*/ 3089340 w 4886717"/>
              <a:gd name="connsiteY7" fmla="*/ 5432526 h 5618383"/>
              <a:gd name="connsiteX8" fmla="*/ 2441941 w 4886717"/>
              <a:gd name="connsiteY8" fmla="*/ 5400916 h 5618383"/>
              <a:gd name="connsiteX9" fmla="*/ 978667 w 4886717"/>
              <a:gd name="connsiteY9" fmla="*/ 5133572 h 5618383"/>
              <a:gd name="connsiteX10" fmla="*/ 88503 w 4886717"/>
              <a:gd name="connsiteY10" fmla="*/ 3832390 h 5618383"/>
              <a:gd name="connsiteX11" fmla="*/ 257750 w 4886717"/>
              <a:gd name="connsiteY11" fmla="*/ 946469 h 5618383"/>
              <a:gd name="connsiteX12" fmla="*/ 1658258 w 4886717"/>
              <a:gd name="connsiteY12" fmla="*/ 81096 h 5618383"/>
              <a:gd name="connsiteX0" fmla="*/ 1658258 w 4886717"/>
              <a:gd name="connsiteY0" fmla="*/ 60710 h 5597997"/>
              <a:gd name="connsiteX1" fmla="*/ 3290420 w 4886717"/>
              <a:gd name="connsiteY1" fmla="*/ 182142 h 5597997"/>
              <a:gd name="connsiteX2" fmla="*/ 4794941 w 4886717"/>
              <a:gd name="connsiteY2" fmla="*/ 1522702 h 5597997"/>
              <a:gd name="connsiteX3" fmla="*/ 4657583 w 4886717"/>
              <a:gd name="connsiteY3" fmla="*/ 3801536 h 5597997"/>
              <a:gd name="connsiteX4" fmla="*/ 4131774 w 4886717"/>
              <a:gd name="connsiteY4" fmla="*/ 4904212 h 5597997"/>
              <a:gd name="connsiteX5" fmla="*/ 3910477 w 4886717"/>
              <a:gd name="connsiteY5" fmla="*/ 5203403 h 5597997"/>
              <a:gd name="connsiteX6" fmla="*/ 4223602 w 4886717"/>
              <a:gd name="connsiteY6" fmla="*/ 5583935 h 5597997"/>
              <a:gd name="connsiteX7" fmla="*/ 3089340 w 4886717"/>
              <a:gd name="connsiteY7" fmla="*/ 5412140 h 5597997"/>
              <a:gd name="connsiteX8" fmla="*/ 2441941 w 4886717"/>
              <a:gd name="connsiteY8" fmla="*/ 5380530 h 5597997"/>
              <a:gd name="connsiteX9" fmla="*/ 978667 w 4886717"/>
              <a:gd name="connsiteY9" fmla="*/ 5113186 h 5597997"/>
              <a:gd name="connsiteX10" fmla="*/ 88503 w 4886717"/>
              <a:gd name="connsiteY10" fmla="*/ 3812004 h 5597997"/>
              <a:gd name="connsiteX11" fmla="*/ 257750 w 4886717"/>
              <a:gd name="connsiteY11" fmla="*/ 926083 h 5597997"/>
              <a:gd name="connsiteX12" fmla="*/ 1658258 w 4886717"/>
              <a:gd name="connsiteY12" fmla="*/ 60710 h 5597997"/>
              <a:gd name="connsiteX0" fmla="*/ 1658258 w 4886717"/>
              <a:gd name="connsiteY0" fmla="*/ 75845 h 5613132"/>
              <a:gd name="connsiteX1" fmla="*/ 3316714 w 4886717"/>
              <a:gd name="connsiteY1" fmla="*/ 157254 h 5613132"/>
              <a:gd name="connsiteX2" fmla="*/ 4794941 w 4886717"/>
              <a:gd name="connsiteY2" fmla="*/ 1537837 h 5613132"/>
              <a:gd name="connsiteX3" fmla="*/ 4657583 w 4886717"/>
              <a:gd name="connsiteY3" fmla="*/ 3816671 h 5613132"/>
              <a:gd name="connsiteX4" fmla="*/ 4131774 w 4886717"/>
              <a:gd name="connsiteY4" fmla="*/ 4919347 h 5613132"/>
              <a:gd name="connsiteX5" fmla="*/ 3910477 w 4886717"/>
              <a:gd name="connsiteY5" fmla="*/ 5218538 h 5613132"/>
              <a:gd name="connsiteX6" fmla="*/ 4223602 w 4886717"/>
              <a:gd name="connsiteY6" fmla="*/ 5599070 h 5613132"/>
              <a:gd name="connsiteX7" fmla="*/ 3089340 w 4886717"/>
              <a:gd name="connsiteY7" fmla="*/ 5427275 h 5613132"/>
              <a:gd name="connsiteX8" fmla="*/ 2441941 w 4886717"/>
              <a:gd name="connsiteY8" fmla="*/ 5395665 h 5613132"/>
              <a:gd name="connsiteX9" fmla="*/ 978667 w 4886717"/>
              <a:gd name="connsiteY9" fmla="*/ 5128321 h 5613132"/>
              <a:gd name="connsiteX10" fmla="*/ 88503 w 4886717"/>
              <a:gd name="connsiteY10" fmla="*/ 3827139 h 5613132"/>
              <a:gd name="connsiteX11" fmla="*/ 257750 w 4886717"/>
              <a:gd name="connsiteY11" fmla="*/ 941218 h 5613132"/>
              <a:gd name="connsiteX12" fmla="*/ 1658258 w 4886717"/>
              <a:gd name="connsiteY12" fmla="*/ 75845 h 5613132"/>
              <a:gd name="connsiteX0" fmla="*/ 1877005 w 5105464"/>
              <a:gd name="connsiteY0" fmla="*/ 69611 h 5606898"/>
              <a:gd name="connsiteX1" fmla="*/ 3535461 w 5105464"/>
              <a:gd name="connsiteY1" fmla="*/ 151020 h 5606898"/>
              <a:gd name="connsiteX2" fmla="*/ 5013688 w 5105464"/>
              <a:gd name="connsiteY2" fmla="*/ 1531603 h 5606898"/>
              <a:gd name="connsiteX3" fmla="*/ 4876330 w 5105464"/>
              <a:gd name="connsiteY3" fmla="*/ 3810437 h 5606898"/>
              <a:gd name="connsiteX4" fmla="*/ 4350521 w 5105464"/>
              <a:gd name="connsiteY4" fmla="*/ 4913113 h 5606898"/>
              <a:gd name="connsiteX5" fmla="*/ 4129224 w 5105464"/>
              <a:gd name="connsiteY5" fmla="*/ 5212304 h 5606898"/>
              <a:gd name="connsiteX6" fmla="*/ 4442349 w 5105464"/>
              <a:gd name="connsiteY6" fmla="*/ 5592836 h 5606898"/>
              <a:gd name="connsiteX7" fmla="*/ 3308087 w 5105464"/>
              <a:gd name="connsiteY7" fmla="*/ 5421041 h 5606898"/>
              <a:gd name="connsiteX8" fmla="*/ 2660688 w 5105464"/>
              <a:gd name="connsiteY8" fmla="*/ 5389431 h 5606898"/>
              <a:gd name="connsiteX9" fmla="*/ 1197414 w 5105464"/>
              <a:gd name="connsiteY9" fmla="*/ 5122087 h 5606898"/>
              <a:gd name="connsiteX10" fmla="*/ 307250 w 5105464"/>
              <a:gd name="connsiteY10" fmla="*/ 3820905 h 5606898"/>
              <a:gd name="connsiteX11" fmla="*/ 147724 w 5105464"/>
              <a:gd name="connsiteY11" fmla="*/ 848509 h 5606898"/>
              <a:gd name="connsiteX12" fmla="*/ 1877005 w 5105464"/>
              <a:gd name="connsiteY12" fmla="*/ 69611 h 5606898"/>
              <a:gd name="connsiteX0" fmla="*/ 2074349 w 5302808"/>
              <a:gd name="connsiteY0" fmla="*/ 69611 h 5606898"/>
              <a:gd name="connsiteX1" fmla="*/ 3732805 w 5302808"/>
              <a:gd name="connsiteY1" fmla="*/ 151020 h 5606898"/>
              <a:gd name="connsiteX2" fmla="*/ 5211032 w 5302808"/>
              <a:gd name="connsiteY2" fmla="*/ 1531603 h 5606898"/>
              <a:gd name="connsiteX3" fmla="*/ 5073674 w 5302808"/>
              <a:gd name="connsiteY3" fmla="*/ 3810437 h 5606898"/>
              <a:gd name="connsiteX4" fmla="*/ 4547865 w 5302808"/>
              <a:gd name="connsiteY4" fmla="*/ 4913113 h 5606898"/>
              <a:gd name="connsiteX5" fmla="*/ 4326568 w 5302808"/>
              <a:gd name="connsiteY5" fmla="*/ 5212304 h 5606898"/>
              <a:gd name="connsiteX6" fmla="*/ 4639693 w 5302808"/>
              <a:gd name="connsiteY6" fmla="*/ 5592836 h 5606898"/>
              <a:gd name="connsiteX7" fmla="*/ 3505431 w 5302808"/>
              <a:gd name="connsiteY7" fmla="*/ 5421041 h 5606898"/>
              <a:gd name="connsiteX8" fmla="*/ 2858032 w 5302808"/>
              <a:gd name="connsiteY8" fmla="*/ 5389431 h 5606898"/>
              <a:gd name="connsiteX9" fmla="*/ 1394758 w 5302808"/>
              <a:gd name="connsiteY9" fmla="*/ 5122087 h 5606898"/>
              <a:gd name="connsiteX10" fmla="*/ 42995 w 5302808"/>
              <a:gd name="connsiteY10" fmla="*/ 3925936 h 5606898"/>
              <a:gd name="connsiteX11" fmla="*/ 345068 w 5302808"/>
              <a:gd name="connsiteY11" fmla="*/ 848509 h 5606898"/>
              <a:gd name="connsiteX12" fmla="*/ 2074349 w 5302808"/>
              <a:gd name="connsiteY12" fmla="*/ 69611 h 5606898"/>
              <a:gd name="connsiteX0" fmla="*/ 2074349 w 5358516"/>
              <a:gd name="connsiteY0" fmla="*/ 69611 h 5606898"/>
              <a:gd name="connsiteX1" fmla="*/ 3732805 w 5358516"/>
              <a:gd name="connsiteY1" fmla="*/ 151020 h 5606898"/>
              <a:gd name="connsiteX2" fmla="*/ 5211032 w 5358516"/>
              <a:gd name="connsiteY2" fmla="*/ 1531603 h 5606898"/>
              <a:gd name="connsiteX3" fmla="*/ 5251485 w 5358516"/>
              <a:gd name="connsiteY3" fmla="*/ 3806563 h 5606898"/>
              <a:gd name="connsiteX4" fmla="*/ 4547865 w 5358516"/>
              <a:gd name="connsiteY4" fmla="*/ 4913113 h 5606898"/>
              <a:gd name="connsiteX5" fmla="*/ 4326568 w 5358516"/>
              <a:gd name="connsiteY5" fmla="*/ 5212304 h 5606898"/>
              <a:gd name="connsiteX6" fmla="*/ 4639693 w 5358516"/>
              <a:gd name="connsiteY6" fmla="*/ 5592836 h 5606898"/>
              <a:gd name="connsiteX7" fmla="*/ 3505431 w 5358516"/>
              <a:gd name="connsiteY7" fmla="*/ 5421041 h 5606898"/>
              <a:gd name="connsiteX8" fmla="*/ 2858032 w 5358516"/>
              <a:gd name="connsiteY8" fmla="*/ 5389431 h 5606898"/>
              <a:gd name="connsiteX9" fmla="*/ 1394758 w 5358516"/>
              <a:gd name="connsiteY9" fmla="*/ 5122087 h 5606898"/>
              <a:gd name="connsiteX10" fmla="*/ 42995 w 5358516"/>
              <a:gd name="connsiteY10" fmla="*/ 3925936 h 5606898"/>
              <a:gd name="connsiteX11" fmla="*/ 345068 w 5358516"/>
              <a:gd name="connsiteY11" fmla="*/ 848509 h 5606898"/>
              <a:gd name="connsiteX12" fmla="*/ 2074349 w 5358516"/>
              <a:gd name="connsiteY12" fmla="*/ 69611 h 5606898"/>
              <a:gd name="connsiteX0" fmla="*/ 2074349 w 5408981"/>
              <a:gd name="connsiteY0" fmla="*/ 88725 h 5626012"/>
              <a:gd name="connsiteX1" fmla="*/ 3732805 w 5408981"/>
              <a:gd name="connsiteY1" fmla="*/ 170134 h 5626012"/>
              <a:gd name="connsiteX2" fmla="*/ 5287679 w 5408981"/>
              <a:gd name="connsiteY2" fmla="*/ 1450060 h 5626012"/>
              <a:gd name="connsiteX3" fmla="*/ 5251485 w 5408981"/>
              <a:gd name="connsiteY3" fmla="*/ 3825677 h 5626012"/>
              <a:gd name="connsiteX4" fmla="*/ 4547865 w 5408981"/>
              <a:gd name="connsiteY4" fmla="*/ 4932227 h 5626012"/>
              <a:gd name="connsiteX5" fmla="*/ 4326568 w 5408981"/>
              <a:gd name="connsiteY5" fmla="*/ 5231418 h 5626012"/>
              <a:gd name="connsiteX6" fmla="*/ 4639693 w 5408981"/>
              <a:gd name="connsiteY6" fmla="*/ 5611950 h 5626012"/>
              <a:gd name="connsiteX7" fmla="*/ 3505431 w 5408981"/>
              <a:gd name="connsiteY7" fmla="*/ 5440155 h 5626012"/>
              <a:gd name="connsiteX8" fmla="*/ 2858032 w 5408981"/>
              <a:gd name="connsiteY8" fmla="*/ 5408545 h 5626012"/>
              <a:gd name="connsiteX9" fmla="*/ 1394758 w 5408981"/>
              <a:gd name="connsiteY9" fmla="*/ 5141201 h 5626012"/>
              <a:gd name="connsiteX10" fmla="*/ 42995 w 5408981"/>
              <a:gd name="connsiteY10" fmla="*/ 3945050 h 5626012"/>
              <a:gd name="connsiteX11" fmla="*/ 345068 w 5408981"/>
              <a:gd name="connsiteY11" fmla="*/ 867623 h 5626012"/>
              <a:gd name="connsiteX12" fmla="*/ 2074349 w 5408981"/>
              <a:gd name="connsiteY12" fmla="*/ 88725 h 5626012"/>
              <a:gd name="connsiteX0" fmla="*/ 2074349 w 5408981"/>
              <a:gd name="connsiteY0" fmla="*/ 88725 h 5626012"/>
              <a:gd name="connsiteX1" fmla="*/ 3732805 w 5408981"/>
              <a:gd name="connsiteY1" fmla="*/ 170134 h 5626012"/>
              <a:gd name="connsiteX2" fmla="*/ 5287679 w 5408981"/>
              <a:gd name="connsiteY2" fmla="*/ 1450060 h 5626012"/>
              <a:gd name="connsiteX3" fmla="*/ 5251485 w 5408981"/>
              <a:gd name="connsiteY3" fmla="*/ 3825677 h 5626012"/>
              <a:gd name="connsiteX4" fmla="*/ 4547865 w 5408981"/>
              <a:gd name="connsiteY4" fmla="*/ 4932227 h 5626012"/>
              <a:gd name="connsiteX5" fmla="*/ 4326568 w 5408981"/>
              <a:gd name="connsiteY5" fmla="*/ 5231418 h 5626012"/>
              <a:gd name="connsiteX6" fmla="*/ 4639693 w 5408981"/>
              <a:gd name="connsiteY6" fmla="*/ 5611950 h 5626012"/>
              <a:gd name="connsiteX7" fmla="*/ 3505431 w 5408981"/>
              <a:gd name="connsiteY7" fmla="*/ 5440155 h 5626012"/>
              <a:gd name="connsiteX8" fmla="*/ 2858032 w 5408981"/>
              <a:gd name="connsiteY8" fmla="*/ 5408545 h 5626012"/>
              <a:gd name="connsiteX9" fmla="*/ 1394758 w 5408981"/>
              <a:gd name="connsiteY9" fmla="*/ 5141201 h 5626012"/>
              <a:gd name="connsiteX10" fmla="*/ 42995 w 5408981"/>
              <a:gd name="connsiteY10" fmla="*/ 3945050 h 5626012"/>
              <a:gd name="connsiteX11" fmla="*/ 345068 w 5408981"/>
              <a:gd name="connsiteY11" fmla="*/ 867623 h 5626012"/>
              <a:gd name="connsiteX12" fmla="*/ 2074349 w 5408981"/>
              <a:gd name="connsiteY12" fmla="*/ 88725 h 5626012"/>
              <a:gd name="connsiteX0" fmla="*/ 2131180 w 5465812"/>
              <a:gd name="connsiteY0" fmla="*/ 88725 h 5626012"/>
              <a:gd name="connsiteX1" fmla="*/ 3789636 w 5465812"/>
              <a:gd name="connsiteY1" fmla="*/ 170134 h 5626012"/>
              <a:gd name="connsiteX2" fmla="*/ 5344510 w 5465812"/>
              <a:gd name="connsiteY2" fmla="*/ 1450060 h 5626012"/>
              <a:gd name="connsiteX3" fmla="*/ 5308316 w 5465812"/>
              <a:gd name="connsiteY3" fmla="*/ 3825677 h 5626012"/>
              <a:gd name="connsiteX4" fmla="*/ 4604696 w 5465812"/>
              <a:gd name="connsiteY4" fmla="*/ 4932227 h 5626012"/>
              <a:gd name="connsiteX5" fmla="*/ 4383399 w 5465812"/>
              <a:gd name="connsiteY5" fmla="*/ 5231418 h 5626012"/>
              <a:gd name="connsiteX6" fmla="*/ 4696524 w 5465812"/>
              <a:gd name="connsiteY6" fmla="*/ 5611950 h 5626012"/>
              <a:gd name="connsiteX7" fmla="*/ 3562262 w 5465812"/>
              <a:gd name="connsiteY7" fmla="*/ 5440155 h 5626012"/>
              <a:gd name="connsiteX8" fmla="*/ 2914863 w 5465812"/>
              <a:gd name="connsiteY8" fmla="*/ 5408545 h 5626012"/>
              <a:gd name="connsiteX9" fmla="*/ 1451589 w 5465812"/>
              <a:gd name="connsiteY9" fmla="*/ 5141201 h 5626012"/>
              <a:gd name="connsiteX10" fmla="*/ 30475 w 5465812"/>
              <a:gd name="connsiteY10" fmla="*/ 3949237 h 5626012"/>
              <a:gd name="connsiteX11" fmla="*/ 401899 w 5465812"/>
              <a:gd name="connsiteY11" fmla="*/ 867623 h 5626012"/>
              <a:gd name="connsiteX12" fmla="*/ 2131180 w 5465812"/>
              <a:gd name="connsiteY12" fmla="*/ 88725 h 5626012"/>
              <a:gd name="connsiteX0" fmla="*/ 2131180 w 5465812"/>
              <a:gd name="connsiteY0" fmla="*/ 88725 h 5626012"/>
              <a:gd name="connsiteX1" fmla="*/ 3789636 w 5465812"/>
              <a:gd name="connsiteY1" fmla="*/ 170134 h 5626012"/>
              <a:gd name="connsiteX2" fmla="*/ 5344510 w 5465812"/>
              <a:gd name="connsiteY2" fmla="*/ 1450060 h 5626012"/>
              <a:gd name="connsiteX3" fmla="*/ 5308316 w 5465812"/>
              <a:gd name="connsiteY3" fmla="*/ 3825677 h 5626012"/>
              <a:gd name="connsiteX4" fmla="*/ 4604696 w 5465812"/>
              <a:gd name="connsiteY4" fmla="*/ 4932227 h 5626012"/>
              <a:gd name="connsiteX5" fmla="*/ 4383399 w 5465812"/>
              <a:gd name="connsiteY5" fmla="*/ 5231418 h 5626012"/>
              <a:gd name="connsiteX6" fmla="*/ 4696524 w 5465812"/>
              <a:gd name="connsiteY6" fmla="*/ 5611950 h 5626012"/>
              <a:gd name="connsiteX7" fmla="*/ 3562262 w 5465812"/>
              <a:gd name="connsiteY7" fmla="*/ 5440155 h 5626012"/>
              <a:gd name="connsiteX8" fmla="*/ 2914863 w 5465812"/>
              <a:gd name="connsiteY8" fmla="*/ 5408545 h 5626012"/>
              <a:gd name="connsiteX9" fmla="*/ 1312887 w 5465812"/>
              <a:gd name="connsiteY9" fmla="*/ 5149573 h 5626012"/>
              <a:gd name="connsiteX10" fmla="*/ 30475 w 5465812"/>
              <a:gd name="connsiteY10" fmla="*/ 3949237 h 5626012"/>
              <a:gd name="connsiteX11" fmla="*/ 401899 w 5465812"/>
              <a:gd name="connsiteY11" fmla="*/ 867623 h 5626012"/>
              <a:gd name="connsiteX12" fmla="*/ 2131180 w 5465812"/>
              <a:gd name="connsiteY12" fmla="*/ 88725 h 5626012"/>
              <a:gd name="connsiteX0" fmla="*/ 2131180 w 5465812"/>
              <a:gd name="connsiteY0" fmla="*/ 88725 h 5626012"/>
              <a:gd name="connsiteX1" fmla="*/ 3789636 w 5465812"/>
              <a:gd name="connsiteY1" fmla="*/ 170134 h 5626012"/>
              <a:gd name="connsiteX2" fmla="*/ 5344510 w 5465812"/>
              <a:gd name="connsiteY2" fmla="*/ 1450060 h 5626012"/>
              <a:gd name="connsiteX3" fmla="*/ 5308316 w 5465812"/>
              <a:gd name="connsiteY3" fmla="*/ 3825677 h 5626012"/>
              <a:gd name="connsiteX4" fmla="*/ 4604696 w 5465812"/>
              <a:gd name="connsiteY4" fmla="*/ 4932227 h 5626012"/>
              <a:gd name="connsiteX5" fmla="*/ 4383399 w 5465812"/>
              <a:gd name="connsiteY5" fmla="*/ 5231418 h 5626012"/>
              <a:gd name="connsiteX6" fmla="*/ 4696524 w 5465812"/>
              <a:gd name="connsiteY6" fmla="*/ 5611950 h 5626012"/>
              <a:gd name="connsiteX7" fmla="*/ 3562262 w 5465812"/>
              <a:gd name="connsiteY7" fmla="*/ 5440155 h 5626012"/>
              <a:gd name="connsiteX8" fmla="*/ 2914863 w 5465812"/>
              <a:gd name="connsiteY8" fmla="*/ 5408545 h 5626012"/>
              <a:gd name="connsiteX9" fmla="*/ 1312887 w 5465812"/>
              <a:gd name="connsiteY9" fmla="*/ 5149573 h 5626012"/>
              <a:gd name="connsiteX10" fmla="*/ 30475 w 5465812"/>
              <a:gd name="connsiteY10" fmla="*/ 3949237 h 5626012"/>
              <a:gd name="connsiteX11" fmla="*/ 401899 w 5465812"/>
              <a:gd name="connsiteY11" fmla="*/ 867623 h 5626012"/>
              <a:gd name="connsiteX12" fmla="*/ 2131180 w 5465812"/>
              <a:gd name="connsiteY12" fmla="*/ 88725 h 5626012"/>
              <a:gd name="connsiteX0" fmla="*/ 2131180 w 5465812"/>
              <a:gd name="connsiteY0" fmla="*/ 88725 h 5626012"/>
              <a:gd name="connsiteX1" fmla="*/ 3789636 w 5465812"/>
              <a:gd name="connsiteY1" fmla="*/ 170134 h 5626012"/>
              <a:gd name="connsiteX2" fmla="*/ 5344510 w 5465812"/>
              <a:gd name="connsiteY2" fmla="*/ 1450060 h 5626012"/>
              <a:gd name="connsiteX3" fmla="*/ 5308316 w 5465812"/>
              <a:gd name="connsiteY3" fmla="*/ 3825677 h 5626012"/>
              <a:gd name="connsiteX4" fmla="*/ 4604696 w 5465812"/>
              <a:gd name="connsiteY4" fmla="*/ 4932227 h 5626012"/>
              <a:gd name="connsiteX5" fmla="*/ 4383399 w 5465812"/>
              <a:gd name="connsiteY5" fmla="*/ 5231418 h 5626012"/>
              <a:gd name="connsiteX6" fmla="*/ 4696524 w 5465812"/>
              <a:gd name="connsiteY6" fmla="*/ 5611950 h 5626012"/>
              <a:gd name="connsiteX7" fmla="*/ 3562262 w 5465812"/>
              <a:gd name="connsiteY7" fmla="*/ 5440155 h 5626012"/>
              <a:gd name="connsiteX8" fmla="*/ 2850729 w 5465812"/>
              <a:gd name="connsiteY8" fmla="*/ 5474150 h 5626012"/>
              <a:gd name="connsiteX9" fmla="*/ 1312887 w 5465812"/>
              <a:gd name="connsiteY9" fmla="*/ 5149573 h 5626012"/>
              <a:gd name="connsiteX10" fmla="*/ 30475 w 5465812"/>
              <a:gd name="connsiteY10" fmla="*/ 3949237 h 5626012"/>
              <a:gd name="connsiteX11" fmla="*/ 401899 w 5465812"/>
              <a:gd name="connsiteY11" fmla="*/ 867623 h 5626012"/>
              <a:gd name="connsiteX12" fmla="*/ 2131180 w 5465812"/>
              <a:gd name="connsiteY12" fmla="*/ 88725 h 5626012"/>
              <a:gd name="connsiteX0" fmla="*/ 2141687 w 5476319"/>
              <a:gd name="connsiteY0" fmla="*/ 81012 h 5618299"/>
              <a:gd name="connsiteX1" fmla="*/ 3800143 w 5476319"/>
              <a:gd name="connsiteY1" fmla="*/ 162421 h 5618299"/>
              <a:gd name="connsiteX2" fmla="*/ 5355017 w 5476319"/>
              <a:gd name="connsiteY2" fmla="*/ 1442347 h 5618299"/>
              <a:gd name="connsiteX3" fmla="*/ 5318823 w 5476319"/>
              <a:gd name="connsiteY3" fmla="*/ 3817964 h 5618299"/>
              <a:gd name="connsiteX4" fmla="*/ 4615203 w 5476319"/>
              <a:gd name="connsiteY4" fmla="*/ 4924514 h 5618299"/>
              <a:gd name="connsiteX5" fmla="*/ 4393906 w 5476319"/>
              <a:gd name="connsiteY5" fmla="*/ 5223705 h 5618299"/>
              <a:gd name="connsiteX6" fmla="*/ 4707031 w 5476319"/>
              <a:gd name="connsiteY6" fmla="*/ 5604237 h 5618299"/>
              <a:gd name="connsiteX7" fmla="*/ 3572769 w 5476319"/>
              <a:gd name="connsiteY7" fmla="*/ 5432442 h 5618299"/>
              <a:gd name="connsiteX8" fmla="*/ 2861236 w 5476319"/>
              <a:gd name="connsiteY8" fmla="*/ 5466437 h 5618299"/>
              <a:gd name="connsiteX9" fmla="*/ 1323394 w 5476319"/>
              <a:gd name="connsiteY9" fmla="*/ 5141860 h 5618299"/>
              <a:gd name="connsiteX10" fmla="*/ 40982 w 5476319"/>
              <a:gd name="connsiteY10" fmla="*/ 3941524 h 5618299"/>
              <a:gd name="connsiteX11" fmla="*/ 352173 w 5476319"/>
              <a:gd name="connsiteY11" fmla="*/ 743507 h 5618299"/>
              <a:gd name="connsiteX12" fmla="*/ 2141687 w 5476319"/>
              <a:gd name="connsiteY12" fmla="*/ 81012 h 5618299"/>
              <a:gd name="connsiteX0" fmla="*/ 2224346 w 5558978"/>
              <a:gd name="connsiteY0" fmla="*/ 81012 h 5618299"/>
              <a:gd name="connsiteX1" fmla="*/ 3882802 w 5558978"/>
              <a:gd name="connsiteY1" fmla="*/ 162421 h 5618299"/>
              <a:gd name="connsiteX2" fmla="*/ 5437676 w 5558978"/>
              <a:gd name="connsiteY2" fmla="*/ 1442347 h 5618299"/>
              <a:gd name="connsiteX3" fmla="*/ 5401482 w 5558978"/>
              <a:gd name="connsiteY3" fmla="*/ 3817964 h 5618299"/>
              <a:gd name="connsiteX4" fmla="*/ 4697862 w 5558978"/>
              <a:gd name="connsiteY4" fmla="*/ 4924514 h 5618299"/>
              <a:gd name="connsiteX5" fmla="*/ 4476565 w 5558978"/>
              <a:gd name="connsiteY5" fmla="*/ 5223705 h 5618299"/>
              <a:gd name="connsiteX6" fmla="*/ 4789690 w 5558978"/>
              <a:gd name="connsiteY6" fmla="*/ 5604237 h 5618299"/>
              <a:gd name="connsiteX7" fmla="*/ 3655428 w 5558978"/>
              <a:gd name="connsiteY7" fmla="*/ 5432442 h 5618299"/>
              <a:gd name="connsiteX8" fmla="*/ 2943895 w 5558978"/>
              <a:gd name="connsiteY8" fmla="*/ 5466437 h 5618299"/>
              <a:gd name="connsiteX9" fmla="*/ 1406053 w 5558978"/>
              <a:gd name="connsiteY9" fmla="*/ 5141860 h 5618299"/>
              <a:gd name="connsiteX10" fmla="*/ 25870 w 5558978"/>
              <a:gd name="connsiteY10" fmla="*/ 3930277 h 5618299"/>
              <a:gd name="connsiteX11" fmla="*/ 434832 w 5558978"/>
              <a:gd name="connsiteY11" fmla="*/ 743507 h 5618299"/>
              <a:gd name="connsiteX12" fmla="*/ 2224346 w 5558978"/>
              <a:gd name="connsiteY12" fmla="*/ 81012 h 5618299"/>
              <a:gd name="connsiteX0" fmla="*/ 2245928 w 5580560"/>
              <a:gd name="connsiteY0" fmla="*/ 81012 h 5618299"/>
              <a:gd name="connsiteX1" fmla="*/ 3904384 w 5580560"/>
              <a:gd name="connsiteY1" fmla="*/ 162421 h 5618299"/>
              <a:gd name="connsiteX2" fmla="*/ 5459258 w 5580560"/>
              <a:gd name="connsiteY2" fmla="*/ 1442347 h 5618299"/>
              <a:gd name="connsiteX3" fmla="*/ 5423064 w 5580560"/>
              <a:gd name="connsiteY3" fmla="*/ 3817964 h 5618299"/>
              <a:gd name="connsiteX4" fmla="*/ 4719444 w 5580560"/>
              <a:gd name="connsiteY4" fmla="*/ 4924514 h 5618299"/>
              <a:gd name="connsiteX5" fmla="*/ 4498147 w 5580560"/>
              <a:gd name="connsiteY5" fmla="*/ 5223705 h 5618299"/>
              <a:gd name="connsiteX6" fmla="*/ 4811272 w 5580560"/>
              <a:gd name="connsiteY6" fmla="*/ 5604237 h 5618299"/>
              <a:gd name="connsiteX7" fmla="*/ 3677010 w 5580560"/>
              <a:gd name="connsiteY7" fmla="*/ 5432442 h 5618299"/>
              <a:gd name="connsiteX8" fmla="*/ 2965477 w 5580560"/>
              <a:gd name="connsiteY8" fmla="*/ 5466437 h 5618299"/>
              <a:gd name="connsiteX9" fmla="*/ 1427635 w 5580560"/>
              <a:gd name="connsiteY9" fmla="*/ 5141860 h 5618299"/>
              <a:gd name="connsiteX10" fmla="*/ 47452 w 5580560"/>
              <a:gd name="connsiteY10" fmla="*/ 3930277 h 5618299"/>
              <a:gd name="connsiteX11" fmla="*/ 456414 w 5580560"/>
              <a:gd name="connsiteY11" fmla="*/ 743507 h 5618299"/>
              <a:gd name="connsiteX12" fmla="*/ 2245928 w 5580560"/>
              <a:gd name="connsiteY12" fmla="*/ 81012 h 5618299"/>
              <a:gd name="connsiteX0" fmla="*/ 2191825 w 5580560"/>
              <a:gd name="connsiteY0" fmla="*/ 58364 h 5662694"/>
              <a:gd name="connsiteX1" fmla="*/ 3904384 w 5580560"/>
              <a:gd name="connsiteY1" fmla="*/ 206816 h 5662694"/>
              <a:gd name="connsiteX2" fmla="*/ 5459258 w 5580560"/>
              <a:gd name="connsiteY2" fmla="*/ 1486742 h 5662694"/>
              <a:gd name="connsiteX3" fmla="*/ 5423064 w 5580560"/>
              <a:gd name="connsiteY3" fmla="*/ 3862359 h 5662694"/>
              <a:gd name="connsiteX4" fmla="*/ 4719444 w 5580560"/>
              <a:gd name="connsiteY4" fmla="*/ 4968909 h 5662694"/>
              <a:gd name="connsiteX5" fmla="*/ 4498147 w 5580560"/>
              <a:gd name="connsiteY5" fmla="*/ 5268100 h 5662694"/>
              <a:gd name="connsiteX6" fmla="*/ 4811272 w 5580560"/>
              <a:gd name="connsiteY6" fmla="*/ 5648632 h 5662694"/>
              <a:gd name="connsiteX7" fmla="*/ 3677010 w 5580560"/>
              <a:gd name="connsiteY7" fmla="*/ 5476837 h 5662694"/>
              <a:gd name="connsiteX8" fmla="*/ 2965477 w 5580560"/>
              <a:gd name="connsiteY8" fmla="*/ 5510832 h 5662694"/>
              <a:gd name="connsiteX9" fmla="*/ 1427635 w 5580560"/>
              <a:gd name="connsiteY9" fmla="*/ 5186255 h 5662694"/>
              <a:gd name="connsiteX10" fmla="*/ 47452 w 5580560"/>
              <a:gd name="connsiteY10" fmla="*/ 3974672 h 5662694"/>
              <a:gd name="connsiteX11" fmla="*/ 456414 w 5580560"/>
              <a:gd name="connsiteY11" fmla="*/ 787902 h 5662694"/>
              <a:gd name="connsiteX12" fmla="*/ 2191825 w 5580560"/>
              <a:gd name="connsiteY12" fmla="*/ 58364 h 5662694"/>
              <a:gd name="connsiteX0" fmla="*/ 2191825 w 5580560"/>
              <a:gd name="connsiteY0" fmla="*/ 51467 h 5655797"/>
              <a:gd name="connsiteX1" fmla="*/ 3904384 w 5580560"/>
              <a:gd name="connsiteY1" fmla="*/ 199919 h 5655797"/>
              <a:gd name="connsiteX2" fmla="*/ 5459258 w 5580560"/>
              <a:gd name="connsiteY2" fmla="*/ 1479845 h 5655797"/>
              <a:gd name="connsiteX3" fmla="*/ 5423064 w 5580560"/>
              <a:gd name="connsiteY3" fmla="*/ 3855462 h 5655797"/>
              <a:gd name="connsiteX4" fmla="*/ 4719444 w 5580560"/>
              <a:gd name="connsiteY4" fmla="*/ 4962012 h 5655797"/>
              <a:gd name="connsiteX5" fmla="*/ 4498147 w 5580560"/>
              <a:gd name="connsiteY5" fmla="*/ 5261203 h 5655797"/>
              <a:gd name="connsiteX6" fmla="*/ 4811272 w 5580560"/>
              <a:gd name="connsiteY6" fmla="*/ 5641735 h 5655797"/>
              <a:gd name="connsiteX7" fmla="*/ 3677010 w 5580560"/>
              <a:gd name="connsiteY7" fmla="*/ 5469940 h 5655797"/>
              <a:gd name="connsiteX8" fmla="*/ 2965477 w 5580560"/>
              <a:gd name="connsiteY8" fmla="*/ 5503935 h 5655797"/>
              <a:gd name="connsiteX9" fmla="*/ 1427635 w 5580560"/>
              <a:gd name="connsiteY9" fmla="*/ 5179358 h 5655797"/>
              <a:gd name="connsiteX10" fmla="*/ 47452 w 5580560"/>
              <a:gd name="connsiteY10" fmla="*/ 3967775 h 5655797"/>
              <a:gd name="connsiteX11" fmla="*/ 456414 w 5580560"/>
              <a:gd name="connsiteY11" fmla="*/ 781005 h 5655797"/>
              <a:gd name="connsiteX12" fmla="*/ 2191825 w 5580560"/>
              <a:gd name="connsiteY12" fmla="*/ 51467 h 5655797"/>
              <a:gd name="connsiteX0" fmla="*/ 2046993 w 5580560"/>
              <a:gd name="connsiteY0" fmla="*/ 41387 h 5686704"/>
              <a:gd name="connsiteX1" fmla="*/ 3904384 w 5580560"/>
              <a:gd name="connsiteY1" fmla="*/ 230826 h 5686704"/>
              <a:gd name="connsiteX2" fmla="*/ 5459258 w 5580560"/>
              <a:gd name="connsiteY2" fmla="*/ 1510752 h 5686704"/>
              <a:gd name="connsiteX3" fmla="*/ 5423064 w 5580560"/>
              <a:gd name="connsiteY3" fmla="*/ 3886369 h 5686704"/>
              <a:gd name="connsiteX4" fmla="*/ 4719444 w 5580560"/>
              <a:gd name="connsiteY4" fmla="*/ 4992919 h 5686704"/>
              <a:gd name="connsiteX5" fmla="*/ 4498147 w 5580560"/>
              <a:gd name="connsiteY5" fmla="*/ 5292110 h 5686704"/>
              <a:gd name="connsiteX6" fmla="*/ 4811272 w 5580560"/>
              <a:gd name="connsiteY6" fmla="*/ 5672642 h 5686704"/>
              <a:gd name="connsiteX7" fmla="*/ 3677010 w 5580560"/>
              <a:gd name="connsiteY7" fmla="*/ 5500847 h 5686704"/>
              <a:gd name="connsiteX8" fmla="*/ 2965477 w 5580560"/>
              <a:gd name="connsiteY8" fmla="*/ 5534842 h 5686704"/>
              <a:gd name="connsiteX9" fmla="*/ 1427635 w 5580560"/>
              <a:gd name="connsiteY9" fmla="*/ 5210265 h 5686704"/>
              <a:gd name="connsiteX10" fmla="*/ 47452 w 5580560"/>
              <a:gd name="connsiteY10" fmla="*/ 3998682 h 5686704"/>
              <a:gd name="connsiteX11" fmla="*/ 456414 w 5580560"/>
              <a:gd name="connsiteY11" fmla="*/ 811912 h 5686704"/>
              <a:gd name="connsiteX12" fmla="*/ 2046993 w 5580560"/>
              <a:gd name="connsiteY12" fmla="*/ 41387 h 5686704"/>
              <a:gd name="connsiteX0" fmla="*/ 2046993 w 5670168"/>
              <a:gd name="connsiteY0" fmla="*/ 42306 h 5687623"/>
              <a:gd name="connsiteX1" fmla="*/ 3904384 w 5670168"/>
              <a:gd name="connsiteY1" fmla="*/ 231745 h 5687623"/>
              <a:gd name="connsiteX2" fmla="*/ 5575671 w 5670168"/>
              <a:gd name="connsiteY2" fmla="*/ 1537227 h 5687623"/>
              <a:gd name="connsiteX3" fmla="*/ 5423064 w 5670168"/>
              <a:gd name="connsiteY3" fmla="*/ 3887288 h 5687623"/>
              <a:gd name="connsiteX4" fmla="*/ 4719444 w 5670168"/>
              <a:gd name="connsiteY4" fmla="*/ 4993838 h 5687623"/>
              <a:gd name="connsiteX5" fmla="*/ 4498147 w 5670168"/>
              <a:gd name="connsiteY5" fmla="*/ 5293029 h 5687623"/>
              <a:gd name="connsiteX6" fmla="*/ 4811272 w 5670168"/>
              <a:gd name="connsiteY6" fmla="*/ 5673561 h 5687623"/>
              <a:gd name="connsiteX7" fmla="*/ 3677010 w 5670168"/>
              <a:gd name="connsiteY7" fmla="*/ 5501766 h 5687623"/>
              <a:gd name="connsiteX8" fmla="*/ 2965477 w 5670168"/>
              <a:gd name="connsiteY8" fmla="*/ 5535761 h 5687623"/>
              <a:gd name="connsiteX9" fmla="*/ 1427635 w 5670168"/>
              <a:gd name="connsiteY9" fmla="*/ 5211184 h 5687623"/>
              <a:gd name="connsiteX10" fmla="*/ 47452 w 5670168"/>
              <a:gd name="connsiteY10" fmla="*/ 3999601 h 5687623"/>
              <a:gd name="connsiteX11" fmla="*/ 456414 w 5670168"/>
              <a:gd name="connsiteY11" fmla="*/ 812831 h 5687623"/>
              <a:gd name="connsiteX12" fmla="*/ 2046993 w 5670168"/>
              <a:gd name="connsiteY12" fmla="*/ 42306 h 5687623"/>
              <a:gd name="connsiteX0" fmla="*/ 2046993 w 5692134"/>
              <a:gd name="connsiteY0" fmla="*/ 43769 h 5689086"/>
              <a:gd name="connsiteX1" fmla="*/ 3904384 w 5692134"/>
              <a:gd name="connsiteY1" fmla="*/ 233208 h 5689086"/>
              <a:gd name="connsiteX2" fmla="*/ 5602268 w 5692134"/>
              <a:gd name="connsiteY2" fmla="*/ 1578241 h 5689086"/>
              <a:gd name="connsiteX3" fmla="*/ 5423064 w 5692134"/>
              <a:gd name="connsiteY3" fmla="*/ 3888751 h 5689086"/>
              <a:gd name="connsiteX4" fmla="*/ 4719444 w 5692134"/>
              <a:gd name="connsiteY4" fmla="*/ 4995301 h 5689086"/>
              <a:gd name="connsiteX5" fmla="*/ 4498147 w 5692134"/>
              <a:gd name="connsiteY5" fmla="*/ 5294492 h 5689086"/>
              <a:gd name="connsiteX6" fmla="*/ 4811272 w 5692134"/>
              <a:gd name="connsiteY6" fmla="*/ 5675024 h 5689086"/>
              <a:gd name="connsiteX7" fmla="*/ 3677010 w 5692134"/>
              <a:gd name="connsiteY7" fmla="*/ 5503229 h 5689086"/>
              <a:gd name="connsiteX8" fmla="*/ 2965477 w 5692134"/>
              <a:gd name="connsiteY8" fmla="*/ 5537224 h 5689086"/>
              <a:gd name="connsiteX9" fmla="*/ 1427635 w 5692134"/>
              <a:gd name="connsiteY9" fmla="*/ 5212647 h 5689086"/>
              <a:gd name="connsiteX10" fmla="*/ 47452 w 5692134"/>
              <a:gd name="connsiteY10" fmla="*/ 4001064 h 5689086"/>
              <a:gd name="connsiteX11" fmla="*/ 456414 w 5692134"/>
              <a:gd name="connsiteY11" fmla="*/ 814294 h 5689086"/>
              <a:gd name="connsiteX12" fmla="*/ 2046993 w 5692134"/>
              <a:gd name="connsiteY12" fmla="*/ 43769 h 5689086"/>
              <a:gd name="connsiteX0" fmla="*/ 2046993 w 5692134"/>
              <a:gd name="connsiteY0" fmla="*/ 42968 h 5688285"/>
              <a:gd name="connsiteX1" fmla="*/ 4119479 w 5692134"/>
              <a:gd name="connsiteY1" fmla="*/ 257149 h 5688285"/>
              <a:gd name="connsiteX2" fmla="*/ 5602268 w 5692134"/>
              <a:gd name="connsiteY2" fmla="*/ 1577440 h 5688285"/>
              <a:gd name="connsiteX3" fmla="*/ 5423064 w 5692134"/>
              <a:gd name="connsiteY3" fmla="*/ 3887950 h 5688285"/>
              <a:gd name="connsiteX4" fmla="*/ 4719444 w 5692134"/>
              <a:gd name="connsiteY4" fmla="*/ 4994500 h 5688285"/>
              <a:gd name="connsiteX5" fmla="*/ 4498147 w 5692134"/>
              <a:gd name="connsiteY5" fmla="*/ 5293691 h 5688285"/>
              <a:gd name="connsiteX6" fmla="*/ 4811272 w 5692134"/>
              <a:gd name="connsiteY6" fmla="*/ 5674223 h 5688285"/>
              <a:gd name="connsiteX7" fmla="*/ 3677010 w 5692134"/>
              <a:gd name="connsiteY7" fmla="*/ 5502428 h 5688285"/>
              <a:gd name="connsiteX8" fmla="*/ 2965477 w 5692134"/>
              <a:gd name="connsiteY8" fmla="*/ 5536423 h 5688285"/>
              <a:gd name="connsiteX9" fmla="*/ 1427635 w 5692134"/>
              <a:gd name="connsiteY9" fmla="*/ 5211846 h 5688285"/>
              <a:gd name="connsiteX10" fmla="*/ 47452 w 5692134"/>
              <a:gd name="connsiteY10" fmla="*/ 4000263 h 5688285"/>
              <a:gd name="connsiteX11" fmla="*/ 456414 w 5692134"/>
              <a:gd name="connsiteY11" fmla="*/ 813493 h 5688285"/>
              <a:gd name="connsiteX12" fmla="*/ 2046993 w 5692134"/>
              <a:gd name="connsiteY12" fmla="*/ 42968 h 5688285"/>
              <a:gd name="connsiteX0" fmla="*/ 2048468 w 5693609"/>
              <a:gd name="connsiteY0" fmla="*/ 42968 h 5688285"/>
              <a:gd name="connsiteX1" fmla="*/ 4120954 w 5693609"/>
              <a:gd name="connsiteY1" fmla="*/ 257149 h 5688285"/>
              <a:gd name="connsiteX2" fmla="*/ 5603743 w 5693609"/>
              <a:gd name="connsiteY2" fmla="*/ 1577440 h 5688285"/>
              <a:gd name="connsiteX3" fmla="*/ 5424539 w 5693609"/>
              <a:gd name="connsiteY3" fmla="*/ 3887950 h 5688285"/>
              <a:gd name="connsiteX4" fmla="*/ 4720919 w 5693609"/>
              <a:gd name="connsiteY4" fmla="*/ 4994500 h 5688285"/>
              <a:gd name="connsiteX5" fmla="*/ 4499622 w 5693609"/>
              <a:gd name="connsiteY5" fmla="*/ 5293691 h 5688285"/>
              <a:gd name="connsiteX6" fmla="*/ 4812747 w 5693609"/>
              <a:gd name="connsiteY6" fmla="*/ 5674223 h 5688285"/>
              <a:gd name="connsiteX7" fmla="*/ 3678485 w 5693609"/>
              <a:gd name="connsiteY7" fmla="*/ 5502428 h 5688285"/>
              <a:gd name="connsiteX8" fmla="*/ 2966952 w 5693609"/>
              <a:gd name="connsiteY8" fmla="*/ 5536423 h 5688285"/>
              <a:gd name="connsiteX9" fmla="*/ 1429110 w 5693609"/>
              <a:gd name="connsiteY9" fmla="*/ 5211846 h 5688285"/>
              <a:gd name="connsiteX10" fmla="*/ 47219 w 5693609"/>
              <a:gd name="connsiteY10" fmla="*/ 3876770 h 5688285"/>
              <a:gd name="connsiteX11" fmla="*/ 457889 w 5693609"/>
              <a:gd name="connsiteY11" fmla="*/ 813493 h 5688285"/>
              <a:gd name="connsiteX12" fmla="*/ 2048468 w 5693609"/>
              <a:gd name="connsiteY12" fmla="*/ 42968 h 5688285"/>
              <a:gd name="connsiteX0" fmla="*/ 2044764 w 5689905"/>
              <a:gd name="connsiteY0" fmla="*/ 42968 h 5688285"/>
              <a:gd name="connsiteX1" fmla="*/ 4117250 w 5689905"/>
              <a:gd name="connsiteY1" fmla="*/ 257149 h 5688285"/>
              <a:gd name="connsiteX2" fmla="*/ 5600039 w 5689905"/>
              <a:gd name="connsiteY2" fmla="*/ 1577440 h 5688285"/>
              <a:gd name="connsiteX3" fmla="*/ 5420835 w 5689905"/>
              <a:gd name="connsiteY3" fmla="*/ 3887950 h 5688285"/>
              <a:gd name="connsiteX4" fmla="*/ 4717215 w 5689905"/>
              <a:gd name="connsiteY4" fmla="*/ 4994500 h 5688285"/>
              <a:gd name="connsiteX5" fmla="*/ 4495918 w 5689905"/>
              <a:gd name="connsiteY5" fmla="*/ 5293691 h 5688285"/>
              <a:gd name="connsiteX6" fmla="*/ 4809043 w 5689905"/>
              <a:gd name="connsiteY6" fmla="*/ 5674223 h 5688285"/>
              <a:gd name="connsiteX7" fmla="*/ 3674781 w 5689905"/>
              <a:gd name="connsiteY7" fmla="*/ 5502428 h 5688285"/>
              <a:gd name="connsiteX8" fmla="*/ 2963248 w 5689905"/>
              <a:gd name="connsiteY8" fmla="*/ 5536423 h 5688285"/>
              <a:gd name="connsiteX9" fmla="*/ 1425406 w 5689905"/>
              <a:gd name="connsiteY9" fmla="*/ 5211846 h 5688285"/>
              <a:gd name="connsiteX10" fmla="*/ 47811 w 5689905"/>
              <a:gd name="connsiteY10" fmla="*/ 3779276 h 5688285"/>
              <a:gd name="connsiteX11" fmla="*/ 454185 w 5689905"/>
              <a:gd name="connsiteY11" fmla="*/ 813493 h 5688285"/>
              <a:gd name="connsiteX12" fmla="*/ 2044764 w 5689905"/>
              <a:gd name="connsiteY12" fmla="*/ 42968 h 5688285"/>
              <a:gd name="connsiteX0" fmla="*/ 1926338 w 5689905"/>
              <a:gd name="connsiteY0" fmla="*/ 44856 h 5680435"/>
              <a:gd name="connsiteX1" fmla="*/ 4117250 w 5689905"/>
              <a:gd name="connsiteY1" fmla="*/ 249299 h 5680435"/>
              <a:gd name="connsiteX2" fmla="*/ 5600039 w 5689905"/>
              <a:gd name="connsiteY2" fmla="*/ 1569590 h 5680435"/>
              <a:gd name="connsiteX3" fmla="*/ 5420835 w 5689905"/>
              <a:gd name="connsiteY3" fmla="*/ 3880100 h 5680435"/>
              <a:gd name="connsiteX4" fmla="*/ 4717215 w 5689905"/>
              <a:gd name="connsiteY4" fmla="*/ 4986650 h 5680435"/>
              <a:gd name="connsiteX5" fmla="*/ 4495918 w 5689905"/>
              <a:gd name="connsiteY5" fmla="*/ 5285841 h 5680435"/>
              <a:gd name="connsiteX6" fmla="*/ 4809043 w 5689905"/>
              <a:gd name="connsiteY6" fmla="*/ 5666373 h 5680435"/>
              <a:gd name="connsiteX7" fmla="*/ 3674781 w 5689905"/>
              <a:gd name="connsiteY7" fmla="*/ 5494578 h 5680435"/>
              <a:gd name="connsiteX8" fmla="*/ 2963248 w 5689905"/>
              <a:gd name="connsiteY8" fmla="*/ 5528573 h 5680435"/>
              <a:gd name="connsiteX9" fmla="*/ 1425406 w 5689905"/>
              <a:gd name="connsiteY9" fmla="*/ 5203996 h 5680435"/>
              <a:gd name="connsiteX10" fmla="*/ 47811 w 5689905"/>
              <a:gd name="connsiteY10" fmla="*/ 3771426 h 5680435"/>
              <a:gd name="connsiteX11" fmla="*/ 454185 w 5689905"/>
              <a:gd name="connsiteY11" fmla="*/ 805643 h 5680435"/>
              <a:gd name="connsiteX12" fmla="*/ 1926338 w 5689905"/>
              <a:gd name="connsiteY12" fmla="*/ 44856 h 5680435"/>
              <a:gd name="connsiteX0" fmla="*/ 1926338 w 5689905"/>
              <a:gd name="connsiteY0" fmla="*/ 44856 h 5682647"/>
              <a:gd name="connsiteX1" fmla="*/ 4117250 w 5689905"/>
              <a:gd name="connsiteY1" fmla="*/ 249299 h 5682647"/>
              <a:gd name="connsiteX2" fmla="*/ 5600039 w 5689905"/>
              <a:gd name="connsiteY2" fmla="*/ 1569590 h 5682647"/>
              <a:gd name="connsiteX3" fmla="*/ 5420835 w 5689905"/>
              <a:gd name="connsiteY3" fmla="*/ 3880100 h 5682647"/>
              <a:gd name="connsiteX4" fmla="*/ 4717215 w 5689905"/>
              <a:gd name="connsiteY4" fmla="*/ 4986650 h 5682647"/>
              <a:gd name="connsiteX5" fmla="*/ 4495918 w 5689905"/>
              <a:gd name="connsiteY5" fmla="*/ 5285841 h 5682647"/>
              <a:gd name="connsiteX6" fmla="*/ 4809043 w 5689905"/>
              <a:gd name="connsiteY6" fmla="*/ 5666373 h 5682647"/>
              <a:gd name="connsiteX7" fmla="*/ 3722043 w 5689905"/>
              <a:gd name="connsiteY7" fmla="*/ 5503669 h 5682647"/>
              <a:gd name="connsiteX8" fmla="*/ 2963248 w 5689905"/>
              <a:gd name="connsiteY8" fmla="*/ 5528573 h 5682647"/>
              <a:gd name="connsiteX9" fmla="*/ 1425406 w 5689905"/>
              <a:gd name="connsiteY9" fmla="*/ 5203996 h 5682647"/>
              <a:gd name="connsiteX10" fmla="*/ 47811 w 5689905"/>
              <a:gd name="connsiteY10" fmla="*/ 3771426 h 5682647"/>
              <a:gd name="connsiteX11" fmla="*/ 454185 w 5689905"/>
              <a:gd name="connsiteY11" fmla="*/ 805643 h 5682647"/>
              <a:gd name="connsiteX12" fmla="*/ 1926338 w 5689905"/>
              <a:gd name="connsiteY12" fmla="*/ 44856 h 5682647"/>
              <a:gd name="connsiteX0" fmla="*/ 1926338 w 5689905"/>
              <a:gd name="connsiteY0" fmla="*/ 44856 h 5680680"/>
              <a:gd name="connsiteX1" fmla="*/ 4117250 w 5689905"/>
              <a:gd name="connsiteY1" fmla="*/ 249299 h 5680680"/>
              <a:gd name="connsiteX2" fmla="*/ 5600039 w 5689905"/>
              <a:gd name="connsiteY2" fmla="*/ 1569590 h 5680680"/>
              <a:gd name="connsiteX3" fmla="*/ 5420835 w 5689905"/>
              <a:gd name="connsiteY3" fmla="*/ 3880100 h 5680680"/>
              <a:gd name="connsiteX4" fmla="*/ 4717215 w 5689905"/>
              <a:gd name="connsiteY4" fmla="*/ 4986650 h 5680680"/>
              <a:gd name="connsiteX5" fmla="*/ 4511913 w 5689905"/>
              <a:gd name="connsiteY5" fmla="*/ 5313105 h 5680680"/>
              <a:gd name="connsiteX6" fmla="*/ 4809043 w 5689905"/>
              <a:gd name="connsiteY6" fmla="*/ 5666373 h 5680680"/>
              <a:gd name="connsiteX7" fmla="*/ 3722043 w 5689905"/>
              <a:gd name="connsiteY7" fmla="*/ 5503669 h 5680680"/>
              <a:gd name="connsiteX8" fmla="*/ 2963248 w 5689905"/>
              <a:gd name="connsiteY8" fmla="*/ 5528573 h 5680680"/>
              <a:gd name="connsiteX9" fmla="*/ 1425406 w 5689905"/>
              <a:gd name="connsiteY9" fmla="*/ 5203996 h 5680680"/>
              <a:gd name="connsiteX10" fmla="*/ 47811 w 5689905"/>
              <a:gd name="connsiteY10" fmla="*/ 3771426 h 5680680"/>
              <a:gd name="connsiteX11" fmla="*/ 454185 w 5689905"/>
              <a:gd name="connsiteY11" fmla="*/ 805643 h 5680680"/>
              <a:gd name="connsiteX12" fmla="*/ 1926338 w 5689905"/>
              <a:gd name="connsiteY12" fmla="*/ 44856 h 5680680"/>
              <a:gd name="connsiteX0" fmla="*/ 1926338 w 5689905"/>
              <a:gd name="connsiteY0" fmla="*/ 44856 h 5678043"/>
              <a:gd name="connsiteX1" fmla="*/ 4117250 w 5689905"/>
              <a:gd name="connsiteY1" fmla="*/ 249299 h 5678043"/>
              <a:gd name="connsiteX2" fmla="*/ 5600039 w 5689905"/>
              <a:gd name="connsiteY2" fmla="*/ 1569590 h 5678043"/>
              <a:gd name="connsiteX3" fmla="*/ 5420835 w 5689905"/>
              <a:gd name="connsiteY3" fmla="*/ 3880100 h 5678043"/>
              <a:gd name="connsiteX4" fmla="*/ 4717215 w 5689905"/>
              <a:gd name="connsiteY4" fmla="*/ 4986650 h 5678043"/>
              <a:gd name="connsiteX5" fmla="*/ 4511913 w 5689905"/>
              <a:gd name="connsiteY5" fmla="*/ 5313105 h 5678043"/>
              <a:gd name="connsiteX6" fmla="*/ 4809043 w 5689905"/>
              <a:gd name="connsiteY6" fmla="*/ 5666373 h 5678043"/>
              <a:gd name="connsiteX7" fmla="*/ 3722043 w 5689905"/>
              <a:gd name="connsiteY7" fmla="*/ 5503669 h 5678043"/>
              <a:gd name="connsiteX8" fmla="*/ 2963248 w 5689905"/>
              <a:gd name="connsiteY8" fmla="*/ 5528573 h 5678043"/>
              <a:gd name="connsiteX9" fmla="*/ 1425406 w 5689905"/>
              <a:gd name="connsiteY9" fmla="*/ 5203996 h 5678043"/>
              <a:gd name="connsiteX10" fmla="*/ 47811 w 5689905"/>
              <a:gd name="connsiteY10" fmla="*/ 3771426 h 5678043"/>
              <a:gd name="connsiteX11" fmla="*/ 454185 w 5689905"/>
              <a:gd name="connsiteY11" fmla="*/ 805643 h 5678043"/>
              <a:gd name="connsiteX12" fmla="*/ 1926338 w 5689905"/>
              <a:gd name="connsiteY12" fmla="*/ 44856 h 5678043"/>
              <a:gd name="connsiteX0" fmla="*/ 1926338 w 5689905"/>
              <a:gd name="connsiteY0" fmla="*/ 44856 h 5678043"/>
              <a:gd name="connsiteX1" fmla="*/ 4117250 w 5689905"/>
              <a:gd name="connsiteY1" fmla="*/ 249299 h 5678043"/>
              <a:gd name="connsiteX2" fmla="*/ 5600039 w 5689905"/>
              <a:gd name="connsiteY2" fmla="*/ 1569590 h 5678043"/>
              <a:gd name="connsiteX3" fmla="*/ 5420835 w 5689905"/>
              <a:gd name="connsiteY3" fmla="*/ 3880100 h 5678043"/>
              <a:gd name="connsiteX4" fmla="*/ 4717215 w 5689905"/>
              <a:gd name="connsiteY4" fmla="*/ 4986650 h 5678043"/>
              <a:gd name="connsiteX5" fmla="*/ 4511913 w 5689905"/>
              <a:gd name="connsiteY5" fmla="*/ 5313105 h 5678043"/>
              <a:gd name="connsiteX6" fmla="*/ 4809043 w 5689905"/>
              <a:gd name="connsiteY6" fmla="*/ 5666373 h 5678043"/>
              <a:gd name="connsiteX7" fmla="*/ 3722043 w 5689905"/>
              <a:gd name="connsiteY7" fmla="*/ 5503669 h 5678043"/>
              <a:gd name="connsiteX8" fmla="*/ 2963248 w 5689905"/>
              <a:gd name="connsiteY8" fmla="*/ 5528573 h 5678043"/>
              <a:gd name="connsiteX9" fmla="*/ 1425406 w 5689905"/>
              <a:gd name="connsiteY9" fmla="*/ 5203996 h 5678043"/>
              <a:gd name="connsiteX10" fmla="*/ 47811 w 5689905"/>
              <a:gd name="connsiteY10" fmla="*/ 3771426 h 5678043"/>
              <a:gd name="connsiteX11" fmla="*/ 454185 w 5689905"/>
              <a:gd name="connsiteY11" fmla="*/ 805643 h 5678043"/>
              <a:gd name="connsiteX12" fmla="*/ 1926338 w 5689905"/>
              <a:gd name="connsiteY12" fmla="*/ 44856 h 5678043"/>
              <a:gd name="connsiteX0" fmla="*/ 1926338 w 5689744"/>
              <a:gd name="connsiteY0" fmla="*/ 44856 h 5678043"/>
              <a:gd name="connsiteX1" fmla="*/ 4117250 w 5689744"/>
              <a:gd name="connsiteY1" fmla="*/ 249299 h 5678043"/>
              <a:gd name="connsiteX2" fmla="*/ 5600039 w 5689744"/>
              <a:gd name="connsiteY2" fmla="*/ 1569590 h 5678043"/>
              <a:gd name="connsiteX3" fmla="*/ 5420835 w 5689744"/>
              <a:gd name="connsiteY3" fmla="*/ 3880100 h 5678043"/>
              <a:gd name="connsiteX4" fmla="*/ 4722812 w 5689744"/>
              <a:gd name="connsiteY4" fmla="*/ 5016819 h 5678043"/>
              <a:gd name="connsiteX5" fmla="*/ 4511913 w 5689744"/>
              <a:gd name="connsiteY5" fmla="*/ 5313105 h 5678043"/>
              <a:gd name="connsiteX6" fmla="*/ 4809043 w 5689744"/>
              <a:gd name="connsiteY6" fmla="*/ 5666373 h 5678043"/>
              <a:gd name="connsiteX7" fmla="*/ 3722043 w 5689744"/>
              <a:gd name="connsiteY7" fmla="*/ 5503669 h 5678043"/>
              <a:gd name="connsiteX8" fmla="*/ 2963248 w 5689744"/>
              <a:gd name="connsiteY8" fmla="*/ 5528573 h 5678043"/>
              <a:gd name="connsiteX9" fmla="*/ 1425406 w 5689744"/>
              <a:gd name="connsiteY9" fmla="*/ 5203996 h 5678043"/>
              <a:gd name="connsiteX10" fmla="*/ 47811 w 5689744"/>
              <a:gd name="connsiteY10" fmla="*/ 3771426 h 5678043"/>
              <a:gd name="connsiteX11" fmla="*/ 454185 w 5689744"/>
              <a:gd name="connsiteY11" fmla="*/ 805643 h 5678043"/>
              <a:gd name="connsiteX12" fmla="*/ 1926338 w 5689744"/>
              <a:gd name="connsiteY12" fmla="*/ 44856 h 5678043"/>
              <a:gd name="connsiteX0" fmla="*/ 1926338 w 5689744"/>
              <a:gd name="connsiteY0" fmla="*/ 44856 h 5678043"/>
              <a:gd name="connsiteX1" fmla="*/ 4117250 w 5689744"/>
              <a:gd name="connsiteY1" fmla="*/ 249299 h 5678043"/>
              <a:gd name="connsiteX2" fmla="*/ 5600039 w 5689744"/>
              <a:gd name="connsiteY2" fmla="*/ 1569590 h 5678043"/>
              <a:gd name="connsiteX3" fmla="*/ 5420835 w 5689744"/>
              <a:gd name="connsiteY3" fmla="*/ 3880100 h 5678043"/>
              <a:gd name="connsiteX4" fmla="*/ 4722812 w 5689744"/>
              <a:gd name="connsiteY4" fmla="*/ 5016819 h 5678043"/>
              <a:gd name="connsiteX5" fmla="*/ 4511913 w 5689744"/>
              <a:gd name="connsiteY5" fmla="*/ 5313105 h 5678043"/>
              <a:gd name="connsiteX6" fmla="*/ 4809043 w 5689744"/>
              <a:gd name="connsiteY6" fmla="*/ 5666373 h 5678043"/>
              <a:gd name="connsiteX7" fmla="*/ 3722043 w 5689744"/>
              <a:gd name="connsiteY7" fmla="*/ 5503669 h 5678043"/>
              <a:gd name="connsiteX8" fmla="*/ 2963248 w 5689744"/>
              <a:gd name="connsiteY8" fmla="*/ 5528573 h 5678043"/>
              <a:gd name="connsiteX9" fmla="*/ 1425406 w 5689744"/>
              <a:gd name="connsiteY9" fmla="*/ 5203996 h 5678043"/>
              <a:gd name="connsiteX10" fmla="*/ 47811 w 5689744"/>
              <a:gd name="connsiteY10" fmla="*/ 3771426 h 5678043"/>
              <a:gd name="connsiteX11" fmla="*/ 454185 w 5689744"/>
              <a:gd name="connsiteY11" fmla="*/ 805643 h 5678043"/>
              <a:gd name="connsiteX12" fmla="*/ 1926338 w 5689744"/>
              <a:gd name="connsiteY12" fmla="*/ 44856 h 5678043"/>
              <a:gd name="connsiteX0" fmla="*/ 1926338 w 5697267"/>
              <a:gd name="connsiteY0" fmla="*/ 44856 h 5678043"/>
              <a:gd name="connsiteX1" fmla="*/ 4117250 w 5697267"/>
              <a:gd name="connsiteY1" fmla="*/ 249299 h 5678043"/>
              <a:gd name="connsiteX2" fmla="*/ 5600039 w 5697267"/>
              <a:gd name="connsiteY2" fmla="*/ 1569590 h 5678043"/>
              <a:gd name="connsiteX3" fmla="*/ 5420835 w 5697267"/>
              <a:gd name="connsiteY3" fmla="*/ 3880100 h 5678043"/>
              <a:gd name="connsiteX4" fmla="*/ 4722812 w 5697267"/>
              <a:gd name="connsiteY4" fmla="*/ 5016819 h 5678043"/>
              <a:gd name="connsiteX5" fmla="*/ 4511913 w 5697267"/>
              <a:gd name="connsiteY5" fmla="*/ 5313105 h 5678043"/>
              <a:gd name="connsiteX6" fmla="*/ 4809043 w 5697267"/>
              <a:gd name="connsiteY6" fmla="*/ 5666373 h 5678043"/>
              <a:gd name="connsiteX7" fmla="*/ 3722043 w 5697267"/>
              <a:gd name="connsiteY7" fmla="*/ 5503669 h 5678043"/>
              <a:gd name="connsiteX8" fmla="*/ 2963248 w 5697267"/>
              <a:gd name="connsiteY8" fmla="*/ 5528573 h 5678043"/>
              <a:gd name="connsiteX9" fmla="*/ 1425406 w 5697267"/>
              <a:gd name="connsiteY9" fmla="*/ 5203996 h 5678043"/>
              <a:gd name="connsiteX10" fmla="*/ 47811 w 5697267"/>
              <a:gd name="connsiteY10" fmla="*/ 3771426 h 5678043"/>
              <a:gd name="connsiteX11" fmla="*/ 454185 w 5697267"/>
              <a:gd name="connsiteY11" fmla="*/ 805643 h 5678043"/>
              <a:gd name="connsiteX12" fmla="*/ 1926338 w 5697267"/>
              <a:gd name="connsiteY12" fmla="*/ 44856 h 5678043"/>
              <a:gd name="connsiteX0" fmla="*/ 1926338 w 5697267"/>
              <a:gd name="connsiteY0" fmla="*/ 44856 h 5674062"/>
              <a:gd name="connsiteX1" fmla="*/ 4117250 w 5697267"/>
              <a:gd name="connsiteY1" fmla="*/ 249299 h 5674062"/>
              <a:gd name="connsiteX2" fmla="*/ 5600039 w 5697267"/>
              <a:gd name="connsiteY2" fmla="*/ 1569590 h 5674062"/>
              <a:gd name="connsiteX3" fmla="*/ 5420835 w 5697267"/>
              <a:gd name="connsiteY3" fmla="*/ 3880100 h 5674062"/>
              <a:gd name="connsiteX4" fmla="*/ 4722812 w 5697267"/>
              <a:gd name="connsiteY4" fmla="*/ 5016819 h 5674062"/>
              <a:gd name="connsiteX5" fmla="*/ 4511913 w 5697267"/>
              <a:gd name="connsiteY5" fmla="*/ 5313105 h 5674062"/>
              <a:gd name="connsiteX6" fmla="*/ 4809043 w 5697267"/>
              <a:gd name="connsiteY6" fmla="*/ 5666373 h 5674062"/>
              <a:gd name="connsiteX7" fmla="*/ 3722043 w 5697267"/>
              <a:gd name="connsiteY7" fmla="*/ 5503669 h 5674062"/>
              <a:gd name="connsiteX8" fmla="*/ 2963248 w 5697267"/>
              <a:gd name="connsiteY8" fmla="*/ 5528573 h 5674062"/>
              <a:gd name="connsiteX9" fmla="*/ 1425406 w 5697267"/>
              <a:gd name="connsiteY9" fmla="*/ 5203996 h 5674062"/>
              <a:gd name="connsiteX10" fmla="*/ 47811 w 5697267"/>
              <a:gd name="connsiteY10" fmla="*/ 3771426 h 5674062"/>
              <a:gd name="connsiteX11" fmla="*/ 454185 w 5697267"/>
              <a:gd name="connsiteY11" fmla="*/ 805643 h 5674062"/>
              <a:gd name="connsiteX12" fmla="*/ 1926338 w 5697267"/>
              <a:gd name="connsiteY12" fmla="*/ 44856 h 5674062"/>
              <a:gd name="connsiteX0" fmla="*/ 1926338 w 5697267"/>
              <a:gd name="connsiteY0" fmla="*/ 44856 h 5672458"/>
              <a:gd name="connsiteX1" fmla="*/ 4117250 w 5697267"/>
              <a:gd name="connsiteY1" fmla="*/ 249299 h 5672458"/>
              <a:gd name="connsiteX2" fmla="*/ 5600039 w 5697267"/>
              <a:gd name="connsiteY2" fmla="*/ 1569590 h 5672458"/>
              <a:gd name="connsiteX3" fmla="*/ 5420835 w 5697267"/>
              <a:gd name="connsiteY3" fmla="*/ 3880100 h 5672458"/>
              <a:gd name="connsiteX4" fmla="*/ 4722812 w 5697267"/>
              <a:gd name="connsiteY4" fmla="*/ 5016819 h 5672458"/>
              <a:gd name="connsiteX5" fmla="*/ 4511913 w 5697267"/>
              <a:gd name="connsiteY5" fmla="*/ 5313105 h 5672458"/>
              <a:gd name="connsiteX6" fmla="*/ 4809043 w 5697267"/>
              <a:gd name="connsiteY6" fmla="*/ 5666373 h 5672458"/>
              <a:gd name="connsiteX7" fmla="*/ 3722043 w 5697267"/>
              <a:gd name="connsiteY7" fmla="*/ 5503669 h 5672458"/>
              <a:gd name="connsiteX8" fmla="*/ 2963248 w 5697267"/>
              <a:gd name="connsiteY8" fmla="*/ 5528573 h 5672458"/>
              <a:gd name="connsiteX9" fmla="*/ 1425406 w 5697267"/>
              <a:gd name="connsiteY9" fmla="*/ 5203996 h 5672458"/>
              <a:gd name="connsiteX10" fmla="*/ 47811 w 5697267"/>
              <a:gd name="connsiteY10" fmla="*/ 3771426 h 5672458"/>
              <a:gd name="connsiteX11" fmla="*/ 454185 w 5697267"/>
              <a:gd name="connsiteY11" fmla="*/ 805643 h 5672458"/>
              <a:gd name="connsiteX12" fmla="*/ 1926338 w 5697267"/>
              <a:gd name="connsiteY12" fmla="*/ 44856 h 5672458"/>
              <a:gd name="connsiteX0" fmla="*/ 1926338 w 5697267"/>
              <a:gd name="connsiteY0" fmla="*/ 44856 h 5674951"/>
              <a:gd name="connsiteX1" fmla="*/ 4117250 w 5697267"/>
              <a:gd name="connsiteY1" fmla="*/ 249299 h 5674951"/>
              <a:gd name="connsiteX2" fmla="*/ 5600039 w 5697267"/>
              <a:gd name="connsiteY2" fmla="*/ 1569590 h 5674951"/>
              <a:gd name="connsiteX3" fmla="*/ 5420835 w 5697267"/>
              <a:gd name="connsiteY3" fmla="*/ 3880100 h 5674951"/>
              <a:gd name="connsiteX4" fmla="*/ 4722812 w 5697267"/>
              <a:gd name="connsiteY4" fmla="*/ 5016819 h 5674951"/>
              <a:gd name="connsiteX5" fmla="*/ 4511913 w 5697267"/>
              <a:gd name="connsiteY5" fmla="*/ 5313105 h 5674951"/>
              <a:gd name="connsiteX6" fmla="*/ 4809043 w 5697267"/>
              <a:gd name="connsiteY6" fmla="*/ 5666373 h 5674951"/>
              <a:gd name="connsiteX7" fmla="*/ 3796207 w 5697267"/>
              <a:gd name="connsiteY7" fmla="*/ 5506298 h 5674951"/>
              <a:gd name="connsiteX8" fmla="*/ 2963248 w 5697267"/>
              <a:gd name="connsiteY8" fmla="*/ 5528573 h 5674951"/>
              <a:gd name="connsiteX9" fmla="*/ 1425406 w 5697267"/>
              <a:gd name="connsiteY9" fmla="*/ 5203996 h 5674951"/>
              <a:gd name="connsiteX10" fmla="*/ 47811 w 5697267"/>
              <a:gd name="connsiteY10" fmla="*/ 3771426 h 5674951"/>
              <a:gd name="connsiteX11" fmla="*/ 454185 w 5697267"/>
              <a:gd name="connsiteY11" fmla="*/ 805643 h 5674951"/>
              <a:gd name="connsiteX12" fmla="*/ 1926338 w 5697267"/>
              <a:gd name="connsiteY12" fmla="*/ 44856 h 5674951"/>
              <a:gd name="connsiteX0" fmla="*/ 1926338 w 5697267"/>
              <a:gd name="connsiteY0" fmla="*/ 44856 h 5672342"/>
              <a:gd name="connsiteX1" fmla="*/ 4117250 w 5697267"/>
              <a:gd name="connsiteY1" fmla="*/ 249299 h 5672342"/>
              <a:gd name="connsiteX2" fmla="*/ 5600039 w 5697267"/>
              <a:gd name="connsiteY2" fmla="*/ 1569590 h 5672342"/>
              <a:gd name="connsiteX3" fmla="*/ 5420835 w 5697267"/>
              <a:gd name="connsiteY3" fmla="*/ 3880100 h 5672342"/>
              <a:gd name="connsiteX4" fmla="*/ 4722812 w 5697267"/>
              <a:gd name="connsiteY4" fmla="*/ 5016819 h 5672342"/>
              <a:gd name="connsiteX5" fmla="*/ 4511913 w 5697267"/>
              <a:gd name="connsiteY5" fmla="*/ 5313105 h 5672342"/>
              <a:gd name="connsiteX6" fmla="*/ 4809043 w 5697267"/>
              <a:gd name="connsiteY6" fmla="*/ 5666373 h 5672342"/>
              <a:gd name="connsiteX7" fmla="*/ 3796207 w 5697267"/>
              <a:gd name="connsiteY7" fmla="*/ 5506298 h 5672342"/>
              <a:gd name="connsiteX8" fmla="*/ 2963248 w 5697267"/>
              <a:gd name="connsiteY8" fmla="*/ 5528573 h 5672342"/>
              <a:gd name="connsiteX9" fmla="*/ 1425406 w 5697267"/>
              <a:gd name="connsiteY9" fmla="*/ 5203996 h 5672342"/>
              <a:gd name="connsiteX10" fmla="*/ 47811 w 5697267"/>
              <a:gd name="connsiteY10" fmla="*/ 3771426 h 5672342"/>
              <a:gd name="connsiteX11" fmla="*/ 454185 w 5697267"/>
              <a:gd name="connsiteY11" fmla="*/ 805643 h 5672342"/>
              <a:gd name="connsiteX12" fmla="*/ 1926338 w 5697267"/>
              <a:gd name="connsiteY12" fmla="*/ 44856 h 5672342"/>
              <a:gd name="connsiteX0" fmla="*/ 1926338 w 5697267"/>
              <a:gd name="connsiteY0" fmla="*/ 44856 h 5672342"/>
              <a:gd name="connsiteX1" fmla="*/ 4117250 w 5697267"/>
              <a:gd name="connsiteY1" fmla="*/ 249299 h 5672342"/>
              <a:gd name="connsiteX2" fmla="*/ 5600039 w 5697267"/>
              <a:gd name="connsiteY2" fmla="*/ 1569590 h 5672342"/>
              <a:gd name="connsiteX3" fmla="*/ 5420835 w 5697267"/>
              <a:gd name="connsiteY3" fmla="*/ 3880100 h 5672342"/>
              <a:gd name="connsiteX4" fmla="*/ 4722812 w 5697267"/>
              <a:gd name="connsiteY4" fmla="*/ 5016819 h 5672342"/>
              <a:gd name="connsiteX5" fmla="*/ 4511913 w 5697267"/>
              <a:gd name="connsiteY5" fmla="*/ 5313105 h 5672342"/>
              <a:gd name="connsiteX6" fmla="*/ 4809043 w 5697267"/>
              <a:gd name="connsiteY6" fmla="*/ 5666373 h 5672342"/>
              <a:gd name="connsiteX7" fmla="*/ 3796207 w 5697267"/>
              <a:gd name="connsiteY7" fmla="*/ 5506298 h 5672342"/>
              <a:gd name="connsiteX8" fmla="*/ 2963248 w 5697267"/>
              <a:gd name="connsiteY8" fmla="*/ 5528573 h 5672342"/>
              <a:gd name="connsiteX9" fmla="*/ 1425406 w 5697267"/>
              <a:gd name="connsiteY9" fmla="*/ 5203996 h 5672342"/>
              <a:gd name="connsiteX10" fmla="*/ 47811 w 5697267"/>
              <a:gd name="connsiteY10" fmla="*/ 3771426 h 5672342"/>
              <a:gd name="connsiteX11" fmla="*/ 454185 w 5697267"/>
              <a:gd name="connsiteY11" fmla="*/ 805643 h 5672342"/>
              <a:gd name="connsiteX12" fmla="*/ 1926338 w 5697267"/>
              <a:gd name="connsiteY12" fmla="*/ 44856 h 5672342"/>
              <a:gd name="connsiteX0" fmla="*/ 1926338 w 5697267"/>
              <a:gd name="connsiteY0" fmla="*/ 44856 h 5672342"/>
              <a:gd name="connsiteX1" fmla="*/ 4117250 w 5697267"/>
              <a:gd name="connsiteY1" fmla="*/ 249299 h 5672342"/>
              <a:gd name="connsiteX2" fmla="*/ 5600039 w 5697267"/>
              <a:gd name="connsiteY2" fmla="*/ 1569590 h 5672342"/>
              <a:gd name="connsiteX3" fmla="*/ 5420835 w 5697267"/>
              <a:gd name="connsiteY3" fmla="*/ 3880100 h 5672342"/>
              <a:gd name="connsiteX4" fmla="*/ 4722812 w 5697267"/>
              <a:gd name="connsiteY4" fmla="*/ 5016819 h 5672342"/>
              <a:gd name="connsiteX5" fmla="*/ 4511913 w 5697267"/>
              <a:gd name="connsiteY5" fmla="*/ 5313105 h 5672342"/>
              <a:gd name="connsiteX6" fmla="*/ 4809043 w 5697267"/>
              <a:gd name="connsiteY6" fmla="*/ 5666373 h 5672342"/>
              <a:gd name="connsiteX7" fmla="*/ 3796207 w 5697267"/>
              <a:gd name="connsiteY7" fmla="*/ 5506298 h 5672342"/>
              <a:gd name="connsiteX8" fmla="*/ 2963248 w 5697267"/>
              <a:gd name="connsiteY8" fmla="*/ 5528573 h 5672342"/>
              <a:gd name="connsiteX9" fmla="*/ 1297800 w 5697267"/>
              <a:gd name="connsiteY9" fmla="*/ 5194363 h 5672342"/>
              <a:gd name="connsiteX10" fmla="*/ 47811 w 5697267"/>
              <a:gd name="connsiteY10" fmla="*/ 3771426 h 5672342"/>
              <a:gd name="connsiteX11" fmla="*/ 454185 w 5697267"/>
              <a:gd name="connsiteY11" fmla="*/ 805643 h 5672342"/>
              <a:gd name="connsiteX12" fmla="*/ 1926338 w 5697267"/>
              <a:gd name="connsiteY12" fmla="*/ 44856 h 5672342"/>
              <a:gd name="connsiteX0" fmla="*/ 1926338 w 5697267"/>
              <a:gd name="connsiteY0" fmla="*/ 44856 h 5672342"/>
              <a:gd name="connsiteX1" fmla="*/ 4117250 w 5697267"/>
              <a:gd name="connsiteY1" fmla="*/ 249299 h 5672342"/>
              <a:gd name="connsiteX2" fmla="*/ 5600039 w 5697267"/>
              <a:gd name="connsiteY2" fmla="*/ 1569590 h 5672342"/>
              <a:gd name="connsiteX3" fmla="*/ 5420835 w 5697267"/>
              <a:gd name="connsiteY3" fmla="*/ 3880100 h 5672342"/>
              <a:gd name="connsiteX4" fmla="*/ 4722812 w 5697267"/>
              <a:gd name="connsiteY4" fmla="*/ 5016819 h 5672342"/>
              <a:gd name="connsiteX5" fmla="*/ 4511913 w 5697267"/>
              <a:gd name="connsiteY5" fmla="*/ 5313105 h 5672342"/>
              <a:gd name="connsiteX6" fmla="*/ 4809043 w 5697267"/>
              <a:gd name="connsiteY6" fmla="*/ 5666373 h 5672342"/>
              <a:gd name="connsiteX7" fmla="*/ 3796207 w 5697267"/>
              <a:gd name="connsiteY7" fmla="*/ 5506298 h 5672342"/>
              <a:gd name="connsiteX8" fmla="*/ 1297800 w 5697267"/>
              <a:gd name="connsiteY8" fmla="*/ 5194363 h 5672342"/>
              <a:gd name="connsiteX9" fmla="*/ 47811 w 5697267"/>
              <a:gd name="connsiteY9" fmla="*/ 3771426 h 5672342"/>
              <a:gd name="connsiteX10" fmla="*/ 454185 w 5697267"/>
              <a:gd name="connsiteY10" fmla="*/ 805643 h 5672342"/>
              <a:gd name="connsiteX11" fmla="*/ 1926338 w 5697267"/>
              <a:gd name="connsiteY11" fmla="*/ 44856 h 5672342"/>
              <a:gd name="connsiteX0" fmla="*/ 1926338 w 5697267"/>
              <a:gd name="connsiteY0" fmla="*/ 44856 h 5672342"/>
              <a:gd name="connsiteX1" fmla="*/ 4117250 w 5697267"/>
              <a:gd name="connsiteY1" fmla="*/ 249299 h 5672342"/>
              <a:gd name="connsiteX2" fmla="*/ 5600039 w 5697267"/>
              <a:gd name="connsiteY2" fmla="*/ 1569590 h 5672342"/>
              <a:gd name="connsiteX3" fmla="*/ 5420835 w 5697267"/>
              <a:gd name="connsiteY3" fmla="*/ 3880100 h 5672342"/>
              <a:gd name="connsiteX4" fmla="*/ 4722812 w 5697267"/>
              <a:gd name="connsiteY4" fmla="*/ 5016819 h 5672342"/>
              <a:gd name="connsiteX5" fmla="*/ 4511913 w 5697267"/>
              <a:gd name="connsiteY5" fmla="*/ 5313105 h 5672342"/>
              <a:gd name="connsiteX6" fmla="*/ 4809043 w 5697267"/>
              <a:gd name="connsiteY6" fmla="*/ 5666373 h 5672342"/>
              <a:gd name="connsiteX7" fmla="*/ 3796207 w 5697267"/>
              <a:gd name="connsiteY7" fmla="*/ 5506298 h 5672342"/>
              <a:gd name="connsiteX8" fmla="*/ 1297800 w 5697267"/>
              <a:gd name="connsiteY8" fmla="*/ 5194363 h 5672342"/>
              <a:gd name="connsiteX9" fmla="*/ 47811 w 5697267"/>
              <a:gd name="connsiteY9" fmla="*/ 3771426 h 5672342"/>
              <a:gd name="connsiteX10" fmla="*/ 454185 w 5697267"/>
              <a:gd name="connsiteY10" fmla="*/ 805643 h 5672342"/>
              <a:gd name="connsiteX11" fmla="*/ 1926338 w 5697267"/>
              <a:gd name="connsiteY11" fmla="*/ 44856 h 5672342"/>
              <a:gd name="connsiteX0" fmla="*/ 1926338 w 5697267"/>
              <a:gd name="connsiteY0" fmla="*/ 44856 h 5670215"/>
              <a:gd name="connsiteX1" fmla="*/ 4117250 w 5697267"/>
              <a:gd name="connsiteY1" fmla="*/ 249299 h 5670215"/>
              <a:gd name="connsiteX2" fmla="*/ 5600039 w 5697267"/>
              <a:gd name="connsiteY2" fmla="*/ 1569590 h 5670215"/>
              <a:gd name="connsiteX3" fmla="*/ 5420835 w 5697267"/>
              <a:gd name="connsiteY3" fmla="*/ 3880100 h 5670215"/>
              <a:gd name="connsiteX4" fmla="*/ 4722812 w 5697267"/>
              <a:gd name="connsiteY4" fmla="*/ 5016819 h 5670215"/>
              <a:gd name="connsiteX5" fmla="*/ 4511913 w 5697267"/>
              <a:gd name="connsiteY5" fmla="*/ 5313105 h 5670215"/>
              <a:gd name="connsiteX6" fmla="*/ 4809043 w 5697267"/>
              <a:gd name="connsiteY6" fmla="*/ 5666373 h 5670215"/>
              <a:gd name="connsiteX7" fmla="*/ 3796207 w 5697267"/>
              <a:gd name="connsiteY7" fmla="*/ 5506298 h 5670215"/>
              <a:gd name="connsiteX8" fmla="*/ 1297800 w 5697267"/>
              <a:gd name="connsiteY8" fmla="*/ 5194363 h 5670215"/>
              <a:gd name="connsiteX9" fmla="*/ 47811 w 5697267"/>
              <a:gd name="connsiteY9" fmla="*/ 3771426 h 5670215"/>
              <a:gd name="connsiteX10" fmla="*/ 454185 w 5697267"/>
              <a:gd name="connsiteY10" fmla="*/ 805643 h 5670215"/>
              <a:gd name="connsiteX11" fmla="*/ 1926338 w 5697267"/>
              <a:gd name="connsiteY11" fmla="*/ 44856 h 5670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97267" h="5670215">
                <a:moveTo>
                  <a:pt x="1926338" y="44856"/>
                </a:moveTo>
                <a:cubicBezTo>
                  <a:pt x="2536849" y="-47868"/>
                  <a:pt x="3504967" y="-4823"/>
                  <a:pt x="4117250" y="249299"/>
                </a:cubicBezTo>
                <a:cubicBezTo>
                  <a:pt x="4729534" y="503421"/>
                  <a:pt x="5209565" y="508424"/>
                  <a:pt x="5600039" y="1569590"/>
                </a:cubicBezTo>
                <a:cubicBezTo>
                  <a:pt x="5827899" y="2172822"/>
                  <a:pt x="5608317" y="3348414"/>
                  <a:pt x="5420835" y="3880100"/>
                </a:cubicBezTo>
                <a:cubicBezTo>
                  <a:pt x="5233353" y="4411786"/>
                  <a:pt x="5094902" y="4581738"/>
                  <a:pt x="4722812" y="5016819"/>
                </a:cubicBezTo>
                <a:cubicBezTo>
                  <a:pt x="4648227" y="5111966"/>
                  <a:pt x="4565032" y="5240312"/>
                  <a:pt x="4511913" y="5313105"/>
                </a:cubicBezTo>
                <a:cubicBezTo>
                  <a:pt x="4556952" y="5592943"/>
                  <a:pt x="4876203" y="5641604"/>
                  <a:pt x="4809043" y="5666373"/>
                </a:cubicBezTo>
                <a:cubicBezTo>
                  <a:pt x="4741883" y="5691142"/>
                  <a:pt x="4491773" y="5591309"/>
                  <a:pt x="3796207" y="5506298"/>
                </a:cubicBezTo>
                <a:cubicBezTo>
                  <a:pt x="3195087" y="5546189"/>
                  <a:pt x="1922533" y="5483508"/>
                  <a:pt x="1297800" y="5194363"/>
                </a:cubicBezTo>
                <a:cubicBezTo>
                  <a:pt x="811894" y="4901505"/>
                  <a:pt x="183645" y="4412097"/>
                  <a:pt x="47811" y="3771426"/>
                </a:cubicBezTo>
                <a:cubicBezTo>
                  <a:pt x="-90021" y="2820372"/>
                  <a:pt x="77665" y="1449908"/>
                  <a:pt x="454185" y="805643"/>
                </a:cubicBezTo>
                <a:cubicBezTo>
                  <a:pt x="817939" y="289965"/>
                  <a:pt x="1315827" y="137580"/>
                  <a:pt x="1926338" y="44856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56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B68B8097-5A9C-3406-1410-723DAA21C3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814648"/>
              </p:ext>
            </p:extLst>
          </p:nvPr>
        </p:nvGraphicFramePr>
        <p:xfrm>
          <a:off x="620803" y="1"/>
          <a:ext cx="11550483" cy="6671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2" name="Picture 4" descr="Obří pavouk - Wesnoth Units Database">
            <a:extLst>
              <a:ext uri="{FF2B5EF4-FFF2-40B4-BE49-F238E27FC236}">
                <a16:creationId xmlns:a16="http://schemas.microsoft.com/office/drawing/2014/main" id="{8C4FCF63-CDC6-A7DB-49B4-2633F81D6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5375"/>
            <a:ext cx="2765780" cy="221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ak riečny – Zveropark">
            <a:extLst>
              <a:ext uri="{FF2B5EF4-FFF2-40B4-BE49-F238E27FC236}">
                <a16:creationId xmlns:a16="http://schemas.microsoft.com/office/drawing/2014/main" id="{DA670289-91E0-38B1-E3F6-844E92905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939" y="1809946"/>
            <a:ext cx="2436527" cy="179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myz Stonožka Entomologie - Obrázek zdarma na Pixabay">
            <a:extLst>
              <a:ext uri="{FF2B5EF4-FFF2-40B4-BE49-F238E27FC236}">
                <a16:creationId xmlns:a16="http://schemas.microsoft.com/office/drawing/2014/main" id="{27E79560-7586-E613-AA32-BCC57B4809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36"/>
          <a:stretch/>
        </p:blipFill>
        <p:spPr bwMode="auto">
          <a:xfrm>
            <a:off x="9616507" y="3903061"/>
            <a:ext cx="2575493" cy="78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Vážky | Vektorový klipart, obrázek, hmyz, zdarma ke stažení">
            <a:extLst>
              <a:ext uri="{FF2B5EF4-FFF2-40B4-BE49-F238E27FC236}">
                <a16:creationId xmlns:a16="http://schemas.microsoft.com/office/drawing/2014/main" id="{8CE6D42B-DC6A-3A78-957C-604BEE05E7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21" b="51107"/>
          <a:stretch/>
        </p:blipFill>
        <p:spPr bwMode="auto">
          <a:xfrm>
            <a:off x="9702325" y="4971883"/>
            <a:ext cx="2489675" cy="188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Green Fly transparent PNG - StickPNG">
            <a:extLst>
              <a:ext uri="{FF2B5EF4-FFF2-40B4-BE49-F238E27FC236}">
                <a16:creationId xmlns:a16="http://schemas.microsoft.com/office/drawing/2014/main" id="{99F500B1-21C4-F525-AC54-D2D769827E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" t="5175" r="123" b="25112"/>
          <a:stretch/>
        </p:blipFill>
        <p:spPr bwMode="auto">
          <a:xfrm>
            <a:off x="3449292" y="5158495"/>
            <a:ext cx="3047294" cy="169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557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B20DF01A-DAD0-4D16-BEDE-ED085CCC3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Boční pohled na mravence lesního.">
            <a:extLst>
              <a:ext uri="{FF2B5EF4-FFF2-40B4-BE49-F238E27FC236}">
                <a16:creationId xmlns:a16="http://schemas.microsoft.com/office/drawing/2014/main" id="{663358AA-B22F-D277-982E-AF84526F9A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8" r="10624" b="2"/>
          <a:stretch/>
        </p:blipFill>
        <p:spPr bwMode="auto">
          <a:xfrm>
            <a:off x="6191539" y="492315"/>
            <a:ext cx="2550123" cy="2126589"/>
          </a:xfrm>
          <a:custGeom>
            <a:avLst/>
            <a:gdLst/>
            <a:ahLst/>
            <a:cxnLst/>
            <a:rect l="l" t="t" r="r" b="b"/>
            <a:pathLst>
              <a:path w="2824437" h="2372249">
                <a:moveTo>
                  <a:pt x="2367932" y="0"/>
                </a:moveTo>
                <a:cubicBezTo>
                  <a:pt x="2550723" y="11304"/>
                  <a:pt x="2681289" y="0"/>
                  <a:pt x="2806631" y="11304"/>
                </a:cubicBezTo>
                <a:cubicBezTo>
                  <a:pt x="2844931" y="776218"/>
                  <a:pt x="2809421" y="1581032"/>
                  <a:pt x="2810095" y="2312182"/>
                </a:cubicBezTo>
                <a:cubicBezTo>
                  <a:pt x="2807101" y="2371435"/>
                  <a:pt x="2780006" y="2362865"/>
                  <a:pt x="2719946" y="2370402"/>
                </a:cubicBezTo>
                <a:cubicBezTo>
                  <a:pt x="2698595" y="2371326"/>
                  <a:pt x="2666084" y="2371672"/>
                  <a:pt x="2627755" y="2371586"/>
                </a:cubicBezTo>
                <a:cubicBezTo>
                  <a:pt x="2563873" y="2371442"/>
                  <a:pt x="2483829" y="2370095"/>
                  <a:pt x="2412349" y="2368216"/>
                </a:cubicBezTo>
                <a:lnTo>
                  <a:pt x="389313" y="2372249"/>
                </a:lnTo>
                <a:lnTo>
                  <a:pt x="17048" y="2369260"/>
                </a:lnTo>
                <a:cubicBezTo>
                  <a:pt x="255" y="2273646"/>
                  <a:pt x="-10941" y="698056"/>
                  <a:pt x="17048" y="11986"/>
                </a:cubicBezTo>
                <a:lnTo>
                  <a:pt x="74778" y="121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1" name="Freeform: Shape 2060">
            <a:extLst>
              <a:ext uri="{FF2B5EF4-FFF2-40B4-BE49-F238E27FC236}">
                <a16:creationId xmlns:a16="http://schemas.microsoft.com/office/drawing/2014/main" id="{D119DC8B-1781-489C-B3E4-9933BD3AA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1540" y="492316"/>
            <a:ext cx="2550123" cy="2126589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  <a:gd name="connsiteX0" fmla="*/ 7176148 w 7714712"/>
              <a:gd name="connsiteY0" fmla="*/ 6405352 h 6405386"/>
              <a:gd name="connsiteX1" fmla="*/ 6586860 w 7714712"/>
              <a:gd name="connsiteY1" fmla="*/ 6396252 h 6405386"/>
              <a:gd name="connsiteX2" fmla="*/ 1021812 w 7714712"/>
              <a:gd name="connsiteY2" fmla="*/ 6365722 h 6405386"/>
              <a:gd name="connsiteX3" fmla="*/ 34030 w 7714712"/>
              <a:gd name="connsiteY3" fmla="*/ 6336938 h 6405386"/>
              <a:gd name="connsiteX4" fmla="*/ 34030 w 7714712"/>
              <a:gd name="connsiteY4" fmla="*/ 32372 h 6405386"/>
              <a:gd name="connsiteX5" fmla="*/ 191964 w 7714712"/>
              <a:gd name="connsiteY5" fmla="*/ 32797 h 6405386"/>
              <a:gd name="connsiteX6" fmla="*/ 6465349 w 7714712"/>
              <a:gd name="connsiteY6" fmla="*/ 0 h 6405386"/>
              <a:gd name="connsiteX7" fmla="*/ 7665500 w 7714712"/>
              <a:gd name="connsiteY7" fmla="*/ 30531 h 6405386"/>
              <a:gd name="connsiteX8" fmla="*/ 7594062 w 7714712"/>
              <a:gd name="connsiteY8" fmla="*/ 6274128 h 6405386"/>
              <a:gd name="connsiteX9" fmla="*/ 7428354 w 7714712"/>
              <a:gd name="connsiteY9" fmla="*/ 6402154 h 6405386"/>
              <a:gd name="connsiteX10" fmla="*/ 7176148 w 7714712"/>
              <a:gd name="connsiteY10" fmla="*/ 6405352 h 6405386"/>
              <a:gd name="connsiteX0" fmla="*/ 7188755 w 7727319"/>
              <a:gd name="connsiteY0" fmla="*/ 6405352 h 6405386"/>
              <a:gd name="connsiteX1" fmla="*/ 6599467 w 7727319"/>
              <a:gd name="connsiteY1" fmla="*/ 6396252 h 6405386"/>
              <a:gd name="connsiteX2" fmla="*/ 1034419 w 7727319"/>
              <a:gd name="connsiteY2" fmla="*/ 6365722 h 6405386"/>
              <a:gd name="connsiteX3" fmla="*/ 46637 w 7727319"/>
              <a:gd name="connsiteY3" fmla="*/ 6336938 h 6405386"/>
              <a:gd name="connsiteX4" fmla="*/ 46637 w 7727319"/>
              <a:gd name="connsiteY4" fmla="*/ 32372 h 6405386"/>
              <a:gd name="connsiteX5" fmla="*/ 204571 w 7727319"/>
              <a:gd name="connsiteY5" fmla="*/ 32797 h 6405386"/>
              <a:gd name="connsiteX6" fmla="*/ 6477956 w 7727319"/>
              <a:gd name="connsiteY6" fmla="*/ 0 h 6405386"/>
              <a:gd name="connsiteX7" fmla="*/ 7678107 w 7727319"/>
              <a:gd name="connsiteY7" fmla="*/ 30531 h 6405386"/>
              <a:gd name="connsiteX8" fmla="*/ 7606669 w 7727319"/>
              <a:gd name="connsiteY8" fmla="*/ 6274128 h 6405386"/>
              <a:gd name="connsiteX9" fmla="*/ 7440961 w 7727319"/>
              <a:gd name="connsiteY9" fmla="*/ 6402154 h 6405386"/>
              <a:gd name="connsiteX10" fmla="*/ 7188755 w 7727319"/>
              <a:gd name="connsiteY10" fmla="*/ 6405352 h 6405386"/>
              <a:gd name="connsiteX0" fmla="*/ 7188755 w 7727319"/>
              <a:gd name="connsiteY0" fmla="*/ 6405352 h 6405386"/>
              <a:gd name="connsiteX1" fmla="*/ 6599467 w 7727319"/>
              <a:gd name="connsiteY1" fmla="*/ 6396252 h 6405386"/>
              <a:gd name="connsiteX2" fmla="*/ 1034419 w 7727319"/>
              <a:gd name="connsiteY2" fmla="*/ 6365722 h 6405386"/>
              <a:gd name="connsiteX3" fmla="*/ 46637 w 7727319"/>
              <a:gd name="connsiteY3" fmla="*/ 6336938 h 6405386"/>
              <a:gd name="connsiteX4" fmla="*/ 46637 w 7727319"/>
              <a:gd name="connsiteY4" fmla="*/ 32372 h 6405386"/>
              <a:gd name="connsiteX5" fmla="*/ 204571 w 7727319"/>
              <a:gd name="connsiteY5" fmla="*/ 32797 h 6405386"/>
              <a:gd name="connsiteX6" fmla="*/ 6477956 w 7727319"/>
              <a:gd name="connsiteY6" fmla="*/ 0 h 6405386"/>
              <a:gd name="connsiteX7" fmla="*/ 7678107 w 7727319"/>
              <a:gd name="connsiteY7" fmla="*/ 30531 h 6405386"/>
              <a:gd name="connsiteX8" fmla="*/ 7606669 w 7727319"/>
              <a:gd name="connsiteY8" fmla="*/ 6274128 h 6405386"/>
              <a:gd name="connsiteX9" fmla="*/ 7440961 w 7727319"/>
              <a:gd name="connsiteY9" fmla="*/ 6402154 h 6405386"/>
              <a:gd name="connsiteX10" fmla="*/ 7188755 w 7727319"/>
              <a:gd name="connsiteY10" fmla="*/ 6405352 h 6405386"/>
              <a:gd name="connsiteX0" fmla="*/ 7188755 w 7727319"/>
              <a:gd name="connsiteY0" fmla="*/ 6405352 h 6405386"/>
              <a:gd name="connsiteX1" fmla="*/ 6599467 w 7727319"/>
              <a:gd name="connsiteY1" fmla="*/ 6396252 h 6405386"/>
              <a:gd name="connsiteX2" fmla="*/ 1034419 w 7727319"/>
              <a:gd name="connsiteY2" fmla="*/ 6365722 h 6405386"/>
              <a:gd name="connsiteX3" fmla="*/ 46637 w 7727319"/>
              <a:gd name="connsiteY3" fmla="*/ 6399072 h 6405386"/>
              <a:gd name="connsiteX4" fmla="*/ 46637 w 7727319"/>
              <a:gd name="connsiteY4" fmla="*/ 32372 h 6405386"/>
              <a:gd name="connsiteX5" fmla="*/ 204571 w 7727319"/>
              <a:gd name="connsiteY5" fmla="*/ 32797 h 6405386"/>
              <a:gd name="connsiteX6" fmla="*/ 6477956 w 7727319"/>
              <a:gd name="connsiteY6" fmla="*/ 0 h 6405386"/>
              <a:gd name="connsiteX7" fmla="*/ 7678107 w 7727319"/>
              <a:gd name="connsiteY7" fmla="*/ 30531 h 6405386"/>
              <a:gd name="connsiteX8" fmla="*/ 7606669 w 7727319"/>
              <a:gd name="connsiteY8" fmla="*/ 6274128 h 6405386"/>
              <a:gd name="connsiteX9" fmla="*/ 7440961 w 7727319"/>
              <a:gd name="connsiteY9" fmla="*/ 6402154 h 6405386"/>
              <a:gd name="connsiteX10" fmla="*/ 7188755 w 7727319"/>
              <a:gd name="connsiteY10" fmla="*/ 6405352 h 6405386"/>
              <a:gd name="connsiteX0" fmla="*/ 7188755 w 7727319"/>
              <a:gd name="connsiteY0" fmla="*/ 6405352 h 6407144"/>
              <a:gd name="connsiteX1" fmla="*/ 6599467 w 7727319"/>
              <a:gd name="connsiteY1" fmla="*/ 6396252 h 6407144"/>
              <a:gd name="connsiteX2" fmla="*/ 1065045 w 7727319"/>
              <a:gd name="connsiteY2" fmla="*/ 6407144 h 6407144"/>
              <a:gd name="connsiteX3" fmla="*/ 46637 w 7727319"/>
              <a:gd name="connsiteY3" fmla="*/ 6399072 h 6407144"/>
              <a:gd name="connsiteX4" fmla="*/ 46637 w 7727319"/>
              <a:gd name="connsiteY4" fmla="*/ 32372 h 6407144"/>
              <a:gd name="connsiteX5" fmla="*/ 204571 w 7727319"/>
              <a:gd name="connsiteY5" fmla="*/ 32797 h 6407144"/>
              <a:gd name="connsiteX6" fmla="*/ 6477956 w 7727319"/>
              <a:gd name="connsiteY6" fmla="*/ 0 h 6407144"/>
              <a:gd name="connsiteX7" fmla="*/ 7678107 w 7727319"/>
              <a:gd name="connsiteY7" fmla="*/ 30531 h 6407144"/>
              <a:gd name="connsiteX8" fmla="*/ 7606669 w 7727319"/>
              <a:gd name="connsiteY8" fmla="*/ 6274128 h 6407144"/>
              <a:gd name="connsiteX9" fmla="*/ 7440961 w 7727319"/>
              <a:gd name="connsiteY9" fmla="*/ 6402154 h 6407144"/>
              <a:gd name="connsiteX10" fmla="*/ 7188755 w 7727319"/>
              <a:gd name="connsiteY10" fmla="*/ 6405352 h 6407144"/>
              <a:gd name="connsiteX0" fmla="*/ 7188755 w 7757896"/>
              <a:gd name="connsiteY0" fmla="*/ 6405352 h 6407144"/>
              <a:gd name="connsiteX1" fmla="*/ 6599467 w 7757896"/>
              <a:gd name="connsiteY1" fmla="*/ 6396252 h 6407144"/>
              <a:gd name="connsiteX2" fmla="*/ 1065045 w 7757896"/>
              <a:gd name="connsiteY2" fmla="*/ 6407144 h 6407144"/>
              <a:gd name="connsiteX3" fmla="*/ 46637 w 7757896"/>
              <a:gd name="connsiteY3" fmla="*/ 6399072 h 6407144"/>
              <a:gd name="connsiteX4" fmla="*/ 46637 w 7757896"/>
              <a:gd name="connsiteY4" fmla="*/ 32372 h 6407144"/>
              <a:gd name="connsiteX5" fmla="*/ 204571 w 7757896"/>
              <a:gd name="connsiteY5" fmla="*/ 32797 h 6407144"/>
              <a:gd name="connsiteX6" fmla="*/ 6477956 w 7757896"/>
              <a:gd name="connsiteY6" fmla="*/ 0 h 6407144"/>
              <a:gd name="connsiteX7" fmla="*/ 7678107 w 7757896"/>
              <a:gd name="connsiteY7" fmla="*/ 30531 h 6407144"/>
              <a:gd name="connsiteX8" fmla="*/ 7687583 w 7757896"/>
              <a:gd name="connsiteY8" fmla="*/ 6244909 h 6407144"/>
              <a:gd name="connsiteX9" fmla="*/ 7440961 w 7757896"/>
              <a:gd name="connsiteY9" fmla="*/ 6402154 h 6407144"/>
              <a:gd name="connsiteX10" fmla="*/ 7188755 w 7757896"/>
              <a:gd name="connsiteY10" fmla="*/ 6405352 h 6407144"/>
              <a:gd name="connsiteX0" fmla="*/ 7188755 w 7726818"/>
              <a:gd name="connsiteY0" fmla="*/ 6405352 h 6407144"/>
              <a:gd name="connsiteX1" fmla="*/ 6599467 w 7726818"/>
              <a:gd name="connsiteY1" fmla="*/ 6396252 h 6407144"/>
              <a:gd name="connsiteX2" fmla="*/ 1065045 w 7726818"/>
              <a:gd name="connsiteY2" fmla="*/ 6407144 h 6407144"/>
              <a:gd name="connsiteX3" fmla="*/ 46637 w 7726818"/>
              <a:gd name="connsiteY3" fmla="*/ 6399072 h 6407144"/>
              <a:gd name="connsiteX4" fmla="*/ 46637 w 7726818"/>
              <a:gd name="connsiteY4" fmla="*/ 32372 h 6407144"/>
              <a:gd name="connsiteX5" fmla="*/ 204571 w 7726818"/>
              <a:gd name="connsiteY5" fmla="*/ 32797 h 6407144"/>
              <a:gd name="connsiteX6" fmla="*/ 6477956 w 7726818"/>
              <a:gd name="connsiteY6" fmla="*/ 0 h 6407144"/>
              <a:gd name="connsiteX7" fmla="*/ 7678107 w 7726818"/>
              <a:gd name="connsiteY7" fmla="*/ 30531 h 6407144"/>
              <a:gd name="connsiteX8" fmla="*/ 7687583 w 7726818"/>
              <a:gd name="connsiteY8" fmla="*/ 6244909 h 6407144"/>
              <a:gd name="connsiteX9" fmla="*/ 7440961 w 7726818"/>
              <a:gd name="connsiteY9" fmla="*/ 6402154 h 6407144"/>
              <a:gd name="connsiteX10" fmla="*/ 7188755 w 7726818"/>
              <a:gd name="connsiteY10" fmla="*/ 6405352 h 640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26818" h="6407144">
                <a:moveTo>
                  <a:pt x="7188755" y="6405352"/>
                </a:moveTo>
                <a:cubicBezTo>
                  <a:pt x="7013994" y="6404963"/>
                  <a:pt x="6795016" y="6401325"/>
                  <a:pt x="6599467" y="6396252"/>
                </a:cubicBezTo>
                <a:lnTo>
                  <a:pt x="1065045" y="6407144"/>
                </a:lnTo>
                <a:lnTo>
                  <a:pt x="46637" y="6399072"/>
                </a:lnTo>
                <a:cubicBezTo>
                  <a:pt x="696" y="6140829"/>
                  <a:pt x="-29931" y="1885361"/>
                  <a:pt x="46637" y="32372"/>
                </a:cubicBezTo>
                <a:lnTo>
                  <a:pt x="204571" y="32797"/>
                </a:lnTo>
                <a:lnTo>
                  <a:pt x="6477956" y="0"/>
                </a:lnTo>
                <a:cubicBezTo>
                  <a:pt x="6978019" y="30531"/>
                  <a:pt x="7335207" y="-1"/>
                  <a:pt x="7678107" y="30531"/>
                </a:cubicBezTo>
                <a:cubicBezTo>
                  <a:pt x="7782882" y="2096465"/>
                  <a:pt x="7685740" y="4270166"/>
                  <a:pt x="7687583" y="6244909"/>
                </a:cubicBezTo>
                <a:cubicBezTo>
                  <a:pt x="7679393" y="6404946"/>
                  <a:pt x="7605267" y="6381800"/>
                  <a:pt x="7440961" y="6402154"/>
                </a:cubicBezTo>
                <a:cubicBezTo>
                  <a:pt x="7382551" y="6404650"/>
                  <a:pt x="7293612" y="6405586"/>
                  <a:pt x="7188755" y="6405352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4" name="Picture 6" descr="Několik mravenišť mravence lesního v Hlineckém lese.">
            <a:extLst>
              <a:ext uri="{FF2B5EF4-FFF2-40B4-BE49-F238E27FC236}">
                <a16:creationId xmlns:a16="http://schemas.microsoft.com/office/drawing/2014/main" id="{359F7128-35FB-7468-5608-01365F5EC8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7" r="-2" b="-2"/>
          <a:stretch/>
        </p:blipFill>
        <p:spPr bwMode="auto">
          <a:xfrm>
            <a:off x="9027368" y="505399"/>
            <a:ext cx="2703950" cy="2114388"/>
          </a:xfrm>
          <a:custGeom>
            <a:avLst/>
            <a:gdLst/>
            <a:ahLst/>
            <a:cxnLst/>
            <a:rect l="l" t="t" r="r" b="b"/>
            <a:pathLst>
              <a:path w="6469238" h="3037800">
                <a:moveTo>
                  <a:pt x="5577593" y="0"/>
                </a:moveTo>
                <a:lnTo>
                  <a:pt x="6430194" y="3827"/>
                </a:lnTo>
                <a:cubicBezTo>
                  <a:pt x="6468655" y="126267"/>
                  <a:pt x="6494296" y="2143900"/>
                  <a:pt x="6430194" y="3022452"/>
                </a:cubicBezTo>
                <a:lnTo>
                  <a:pt x="6297973" y="3022250"/>
                </a:lnTo>
                <a:lnTo>
                  <a:pt x="1045956" y="3037800"/>
                </a:lnTo>
                <a:cubicBezTo>
                  <a:pt x="627308" y="3023325"/>
                  <a:pt x="328274" y="3037801"/>
                  <a:pt x="41201" y="3023325"/>
                </a:cubicBezTo>
                <a:cubicBezTo>
                  <a:pt x="-46516" y="2043809"/>
                  <a:pt x="21265" y="680691"/>
                  <a:pt x="101008" y="63067"/>
                </a:cubicBezTo>
                <a:cubicBezTo>
                  <a:pt x="107865" y="-12811"/>
                  <a:pt x="102182" y="12016"/>
                  <a:pt x="239737" y="2366"/>
                </a:cubicBezTo>
                <a:cubicBezTo>
                  <a:pt x="288638" y="1183"/>
                  <a:pt x="363097" y="739"/>
                  <a:pt x="450882" y="850"/>
                </a:cubicBezTo>
                <a:cubicBezTo>
                  <a:pt x="597190" y="1034"/>
                  <a:pt x="780516" y="2759"/>
                  <a:pt x="944228" y="516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meček">
            <a:extLst>
              <a:ext uri="{FF2B5EF4-FFF2-40B4-BE49-F238E27FC236}">
                <a16:creationId xmlns:a16="http://schemas.microsoft.com/office/drawing/2014/main" id="{95E979F1-2E6C-30E4-5439-0F7556951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6" r="2" b="2"/>
          <a:stretch/>
        </p:blipFill>
        <p:spPr bwMode="auto">
          <a:xfrm>
            <a:off x="6174260" y="2882553"/>
            <a:ext cx="5549905" cy="3381207"/>
          </a:xfrm>
          <a:custGeom>
            <a:avLst/>
            <a:gdLst/>
            <a:ahLst/>
            <a:cxnLst/>
            <a:rect l="l" t="t" r="r" b="b"/>
            <a:pathLst>
              <a:path w="6402865" h="3037800">
                <a:moveTo>
                  <a:pt x="5367991" y="0"/>
                </a:moveTo>
                <a:cubicBezTo>
                  <a:pt x="5782370" y="14476"/>
                  <a:pt x="6078355" y="0"/>
                  <a:pt x="6362501" y="14476"/>
                </a:cubicBezTo>
                <a:cubicBezTo>
                  <a:pt x="6449323" y="993991"/>
                  <a:pt x="6368827" y="2024601"/>
                  <a:pt x="6370353" y="2960880"/>
                </a:cubicBezTo>
                <a:cubicBezTo>
                  <a:pt x="6363567" y="3036758"/>
                  <a:pt x="6302142" y="3025784"/>
                  <a:pt x="6165989" y="3035434"/>
                </a:cubicBezTo>
                <a:cubicBezTo>
                  <a:pt x="6117587" y="3036618"/>
                  <a:pt x="6043888" y="3037061"/>
                  <a:pt x="5956997" y="3036950"/>
                </a:cubicBezTo>
                <a:cubicBezTo>
                  <a:pt x="5812181" y="3036766"/>
                  <a:pt x="5630724" y="3035041"/>
                  <a:pt x="5468681" y="3032636"/>
                </a:cubicBezTo>
                <a:lnTo>
                  <a:pt x="882556" y="3037800"/>
                </a:lnTo>
                <a:lnTo>
                  <a:pt x="38647" y="3033973"/>
                </a:lnTo>
                <a:cubicBezTo>
                  <a:pt x="578" y="2911533"/>
                  <a:pt x="-24801" y="893901"/>
                  <a:pt x="38647" y="15349"/>
                </a:cubicBezTo>
                <a:lnTo>
                  <a:pt x="169520" y="1555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3" name="Freeform: Shape 2062">
            <a:extLst>
              <a:ext uri="{FF2B5EF4-FFF2-40B4-BE49-F238E27FC236}">
                <a16:creationId xmlns:a16="http://schemas.microsoft.com/office/drawing/2014/main" id="{08595A75-3E71-4D42-B9D9-7209D475A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1741" y="2882552"/>
            <a:ext cx="5549905" cy="3381207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  <a:gd name="connsiteX0" fmla="*/ 7176148 w 7714712"/>
              <a:gd name="connsiteY0" fmla="*/ 6405352 h 6405386"/>
              <a:gd name="connsiteX1" fmla="*/ 6586860 w 7714712"/>
              <a:gd name="connsiteY1" fmla="*/ 6396252 h 6405386"/>
              <a:gd name="connsiteX2" fmla="*/ 1021812 w 7714712"/>
              <a:gd name="connsiteY2" fmla="*/ 6365722 h 6405386"/>
              <a:gd name="connsiteX3" fmla="*/ 34030 w 7714712"/>
              <a:gd name="connsiteY3" fmla="*/ 6336938 h 6405386"/>
              <a:gd name="connsiteX4" fmla="*/ 34030 w 7714712"/>
              <a:gd name="connsiteY4" fmla="*/ 32372 h 6405386"/>
              <a:gd name="connsiteX5" fmla="*/ 191964 w 7714712"/>
              <a:gd name="connsiteY5" fmla="*/ 32797 h 6405386"/>
              <a:gd name="connsiteX6" fmla="*/ 6465349 w 7714712"/>
              <a:gd name="connsiteY6" fmla="*/ 0 h 6405386"/>
              <a:gd name="connsiteX7" fmla="*/ 7665500 w 7714712"/>
              <a:gd name="connsiteY7" fmla="*/ 30531 h 6405386"/>
              <a:gd name="connsiteX8" fmla="*/ 7594062 w 7714712"/>
              <a:gd name="connsiteY8" fmla="*/ 6274128 h 6405386"/>
              <a:gd name="connsiteX9" fmla="*/ 7428354 w 7714712"/>
              <a:gd name="connsiteY9" fmla="*/ 6402154 h 6405386"/>
              <a:gd name="connsiteX10" fmla="*/ 7176148 w 7714712"/>
              <a:gd name="connsiteY10" fmla="*/ 6405352 h 6405386"/>
              <a:gd name="connsiteX0" fmla="*/ 7188755 w 7727319"/>
              <a:gd name="connsiteY0" fmla="*/ 6405352 h 6405386"/>
              <a:gd name="connsiteX1" fmla="*/ 6599467 w 7727319"/>
              <a:gd name="connsiteY1" fmla="*/ 6396252 h 6405386"/>
              <a:gd name="connsiteX2" fmla="*/ 1034419 w 7727319"/>
              <a:gd name="connsiteY2" fmla="*/ 6365722 h 6405386"/>
              <a:gd name="connsiteX3" fmla="*/ 46637 w 7727319"/>
              <a:gd name="connsiteY3" fmla="*/ 6336938 h 6405386"/>
              <a:gd name="connsiteX4" fmla="*/ 46637 w 7727319"/>
              <a:gd name="connsiteY4" fmla="*/ 32372 h 6405386"/>
              <a:gd name="connsiteX5" fmla="*/ 204571 w 7727319"/>
              <a:gd name="connsiteY5" fmla="*/ 32797 h 6405386"/>
              <a:gd name="connsiteX6" fmla="*/ 6477956 w 7727319"/>
              <a:gd name="connsiteY6" fmla="*/ 0 h 6405386"/>
              <a:gd name="connsiteX7" fmla="*/ 7678107 w 7727319"/>
              <a:gd name="connsiteY7" fmla="*/ 30531 h 6405386"/>
              <a:gd name="connsiteX8" fmla="*/ 7606669 w 7727319"/>
              <a:gd name="connsiteY8" fmla="*/ 6274128 h 6405386"/>
              <a:gd name="connsiteX9" fmla="*/ 7440961 w 7727319"/>
              <a:gd name="connsiteY9" fmla="*/ 6402154 h 6405386"/>
              <a:gd name="connsiteX10" fmla="*/ 7188755 w 7727319"/>
              <a:gd name="connsiteY10" fmla="*/ 6405352 h 6405386"/>
              <a:gd name="connsiteX0" fmla="*/ 7188755 w 7727319"/>
              <a:gd name="connsiteY0" fmla="*/ 6405352 h 6405386"/>
              <a:gd name="connsiteX1" fmla="*/ 6599467 w 7727319"/>
              <a:gd name="connsiteY1" fmla="*/ 6396252 h 6405386"/>
              <a:gd name="connsiteX2" fmla="*/ 1034419 w 7727319"/>
              <a:gd name="connsiteY2" fmla="*/ 6365722 h 6405386"/>
              <a:gd name="connsiteX3" fmla="*/ 46637 w 7727319"/>
              <a:gd name="connsiteY3" fmla="*/ 6336938 h 6405386"/>
              <a:gd name="connsiteX4" fmla="*/ 46637 w 7727319"/>
              <a:gd name="connsiteY4" fmla="*/ 32372 h 6405386"/>
              <a:gd name="connsiteX5" fmla="*/ 204571 w 7727319"/>
              <a:gd name="connsiteY5" fmla="*/ 32797 h 6405386"/>
              <a:gd name="connsiteX6" fmla="*/ 6477956 w 7727319"/>
              <a:gd name="connsiteY6" fmla="*/ 0 h 6405386"/>
              <a:gd name="connsiteX7" fmla="*/ 7678107 w 7727319"/>
              <a:gd name="connsiteY7" fmla="*/ 30531 h 6405386"/>
              <a:gd name="connsiteX8" fmla="*/ 7606669 w 7727319"/>
              <a:gd name="connsiteY8" fmla="*/ 6274128 h 6405386"/>
              <a:gd name="connsiteX9" fmla="*/ 7440961 w 7727319"/>
              <a:gd name="connsiteY9" fmla="*/ 6402154 h 6405386"/>
              <a:gd name="connsiteX10" fmla="*/ 7188755 w 7727319"/>
              <a:gd name="connsiteY10" fmla="*/ 6405352 h 6405386"/>
              <a:gd name="connsiteX0" fmla="*/ 7188755 w 7727319"/>
              <a:gd name="connsiteY0" fmla="*/ 6405352 h 6405386"/>
              <a:gd name="connsiteX1" fmla="*/ 6599467 w 7727319"/>
              <a:gd name="connsiteY1" fmla="*/ 6396252 h 6405386"/>
              <a:gd name="connsiteX2" fmla="*/ 1034419 w 7727319"/>
              <a:gd name="connsiteY2" fmla="*/ 6365722 h 6405386"/>
              <a:gd name="connsiteX3" fmla="*/ 46637 w 7727319"/>
              <a:gd name="connsiteY3" fmla="*/ 6399072 h 6405386"/>
              <a:gd name="connsiteX4" fmla="*/ 46637 w 7727319"/>
              <a:gd name="connsiteY4" fmla="*/ 32372 h 6405386"/>
              <a:gd name="connsiteX5" fmla="*/ 204571 w 7727319"/>
              <a:gd name="connsiteY5" fmla="*/ 32797 h 6405386"/>
              <a:gd name="connsiteX6" fmla="*/ 6477956 w 7727319"/>
              <a:gd name="connsiteY6" fmla="*/ 0 h 6405386"/>
              <a:gd name="connsiteX7" fmla="*/ 7678107 w 7727319"/>
              <a:gd name="connsiteY7" fmla="*/ 30531 h 6405386"/>
              <a:gd name="connsiteX8" fmla="*/ 7606669 w 7727319"/>
              <a:gd name="connsiteY8" fmla="*/ 6274128 h 6405386"/>
              <a:gd name="connsiteX9" fmla="*/ 7440961 w 7727319"/>
              <a:gd name="connsiteY9" fmla="*/ 6402154 h 6405386"/>
              <a:gd name="connsiteX10" fmla="*/ 7188755 w 7727319"/>
              <a:gd name="connsiteY10" fmla="*/ 6405352 h 6405386"/>
              <a:gd name="connsiteX0" fmla="*/ 7188755 w 7727319"/>
              <a:gd name="connsiteY0" fmla="*/ 6405352 h 6407144"/>
              <a:gd name="connsiteX1" fmla="*/ 6599467 w 7727319"/>
              <a:gd name="connsiteY1" fmla="*/ 6396252 h 6407144"/>
              <a:gd name="connsiteX2" fmla="*/ 1065045 w 7727319"/>
              <a:gd name="connsiteY2" fmla="*/ 6407144 h 6407144"/>
              <a:gd name="connsiteX3" fmla="*/ 46637 w 7727319"/>
              <a:gd name="connsiteY3" fmla="*/ 6399072 h 6407144"/>
              <a:gd name="connsiteX4" fmla="*/ 46637 w 7727319"/>
              <a:gd name="connsiteY4" fmla="*/ 32372 h 6407144"/>
              <a:gd name="connsiteX5" fmla="*/ 204571 w 7727319"/>
              <a:gd name="connsiteY5" fmla="*/ 32797 h 6407144"/>
              <a:gd name="connsiteX6" fmla="*/ 6477956 w 7727319"/>
              <a:gd name="connsiteY6" fmla="*/ 0 h 6407144"/>
              <a:gd name="connsiteX7" fmla="*/ 7678107 w 7727319"/>
              <a:gd name="connsiteY7" fmla="*/ 30531 h 6407144"/>
              <a:gd name="connsiteX8" fmla="*/ 7606669 w 7727319"/>
              <a:gd name="connsiteY8" fmla="*/ 6274128 h 6407144"/>
              <a:gd name="connsiteX9" fmla="*/ 7440961 w 7727319"/>
              <a:gd name="connsiteY9" fmla="*/ 6402154 h 6407144"/>
              <a:gd name="connsiteX10" fmla="*/ 7188755 w 7727319"/>
              <a:gd name="connsiteY10" fmla="*/ 6405352 h 6407144"/>
              <a:gd name="connsiteX0" fmla="*/ 7188755 w 7757896"/>
              <a:gd name="connsiteY0" fmla="*/ 6405352 h 6407144"/>
              <a:gd name="connsiteX1" fmla="*/ 6599467 w 7757896"/>
              <a:gd name="connsiteY1" fmla="*/ 6396252 h 6407144"/>
              <a:gd name="connsiteX2" fmla="*/ 1065045 w 7757896"/>
              <a:gd name="connsiteY2" fmla="*/ 6407144 h 6407144"/>
              <a:gd name="connsiteX3" fmla="*/ 46637 w 7757896"/>
              <a:gd name="connsiteY3" fmla="*/ 6399072 h 6407144"/>
              <a:gd name="connsiteX4" fmla="*/ 46637 w 7757896"/>
              <a:gd name="connsiteY4" fmla="*/ 32372 h 6407144"/>
              <a:gd name="connsiteX5" fmla="*/ 204571 w 7757896"/>
              <a:gd name="connsiteY5" fmla="*/ 32797 h 6407144"/>
              <a:gd name="connsiteX6" fmla="*/ 6477956 w 7757896"/>
              <a:gd name="connsiteY6" fmla="*/ 0 h 6407144"/>
              <a:gd name="connsiteX7" fmla="*/ 7678107 w 7757896"/>
              <a:gd name="connsiteY7" fmla="*/ 30531 h 6407144"/>
              <a:gd name="connsiteX8" fmla="*/ 7687583 w 7757896"/>
              <a:gd name="connsiteY8" fmla="*/ 6244909 h 6407144"/>
              <a:gd name="connsiteX9" fmla="*/ 7440961 w 7757896"/>
              <a:gd name="connsiteY9" fmla="*/ 6402154 h 6407144"/>
              <a:gd name="connsiteX10" fmla="*/ 7188755 w 7757896"/>
              <a:gd name="connsiteY10" fmla="*/ 6405352 h 6407144"/>
              <a:gd name="connsiteX0" fmla="*/ 7188755 w 7726818"/>
              <a:gd name="connsiteY0" fmla="*/ 6405352 h 6407144"/>
              <a:gd name="connsiteX1" fmla="*/ 6599467 w 7726818"/>
              <a:gd name="connsiteY1" fmla="*/ 6396252 h 6407144"/>
              <a:gd name="connsiteX2" fmla="*/ 1065045 w 7726818"/>
              <a:gd name="connsiteY2" fmla="*/ 6407144 h 6407144"/>
              <a:gd name="connsiteX3" fmla="*/ 46637 w 7726818"/>
              <a:gd name="connsiteY3" fmla="*/ 6399072 h 6407144"/>
              <a:gd name="connsiteX4" fmla="*/ 46637 w 7726818"/>
              <a:gd name="connsiteY4" fmla="*/ 32372 h 6407144"/>
              <a:gd name="connsiteX5" fmla="*/ 204571 w 7726818"/>
              <a:gd name="connsiteY5" fmla="*/ 32797 h 6407144"/>
              <a:gd name="connsiteX6" fmla="*/ 6477956 w 7726818"/>
              <a:gd name="connsiteY6" fmla="*/ 0 h 6407144"/>
              <a:gd name="connsiteX7" fmla="*/ 7678107 w 7726818"/>
              <a:gd name="connsiteY7" fmla="*/ 30531 h 6407144"/>
              <a:gd name="connsiteX8" fmla="*/ 7687583 w 7726818"/>
              <a:gd name="connsiteY8" fmla="*/ 6244909 h 6407144"/>
              <a:gd name="connsiteX9" fmla="*/ 7440961 w 7726818"/>
              <a:gd name="connsiteY9" fmla="*/ 6402154 h 6407144"/>
              <a:gd name="connsiteX10" fmla="*/ 7188755 w 7726818"/>
              <a:gd name="connsiteY10" fmla="*/ 6405352 h 640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26818" h="6407144">
                <a:moveTo>
                  <a:pt x="7188755" y="6405352"/>
                </a:moveTo>
                <a:cubicBezTo>
                  <a:pt x="7013994" y="6404963"/>
                  <a:pt x="6795016" y="6401325"/>
                  <a:pt x="6599467" y="6396252"/>
                </a:cubicBezTo>
                <a:lnTo>
                  <a:pt x="1065045" y="6407144"/>
                </a:lnTo>
                <a:lnTo>
                  <a:pt x="46637" y="6399072"/>
                </a:lnTo>
                <a:cubicBezTo>
                  <a:pt x="696" y="6140829"/>
                  <a:pt x="-29931" y="1885361"/>
                  <a:pt x="46637" y="32372"/>
                </a:cubicBezTo>
                <a:lnTo>
                  <a:pt x="204571" y="32797"/>
                </a:lnTo>
                <a:lnTo>
                  <a:pt x="6477956" y="0"/>
                </a:lnTo>
                <a:cubicBezTo>
                  <a:pt x="6978019" y="30531"/>
                  <a:pt x="7335207" y="-1"/>
                  <a:pt x="7678107" y="30531"/>
                </a:cubicBezTo>
                <a:cubicBezTo>
                  <a:pt x="7782882" y="2096465"/>
                  <a:pt x="7685740" y="4270166"/>
                  <a:pt x="7687583" y="6244909"/>
                </a:cubicBezTo>
                <a:cubicBezTo>
                  <a:pt x="7679393" y="6404946"/>
                  <a:pt x="7605267" y="6381800"/>
                  <a:pt x="7440961" y="6402154"/>
                </a:cubicBezTo>
                <a:cubicBezTo>
                  <a:pt x="7382551" y="6404650"/>
                  <a:pt x="7293612" y="6405586"/>
                  <a:pt x="7188755" y="6405352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65" name="Freeform: Shape 2064">
            <a:extLst>
              <a:ext uri="{FF2B5EF4-FFF2-40B4-BE49-F238E27FC236}">
                <a16:creationId xmlns:a16="http://schemas.microsoft.com/office/drawing/2014/main" id="{10B2AEE7-AD93-4541-BDB1-7A8822A07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76232">
            <a:off x="501532" y="581263"/>
            <a:ext cx="6070638" cy="5576494"/>
          </a:xfrm>
          <a:custGeom>
            <a:avLst/>
            <a:gdLst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872846 w 4877237"/>
              <a:gd name="connsiteY6" fmla="*/ 5198795 h 5641553"/>
              <a:gd name="connsiteX7" fmla="*/ 3581829 w 4877237"/>
              <a:gd name="connsiteY7" fmla="*/ 5221985 h 5641553"/>
              <a:gd name="connsiteX8" fmla="*/ 3570634 w 4877237"/>
              <a:gd name="connsiteY8" fmla="*/ 5225757 h 5641553"/>
              <a:gd name="connsiteX9" fmla="*/ 3515258 w 4877237"/>
              <a:gd name="connsiteY9" fmla="*/ 5243754 h 5641553"/>
              <a:gd name="connsiteX10" fmla="*/ 3510127 w 4877237"/>
              <a:gd name="connsiteY10" fmla="*/ 5288400 h 5641553"/>
              <a:gd name="connsiteX11" fmla="*/ 3658238 w 4877237"/>
              <a:gd name="connsiteY11" fmla="*/ 5641549 h 5641553"/>
              <a:gd name="connsiteX12" fmla="*/ 2845674 w 4877237"/>
              <a:gd name="connsiteY12" fmla="*/ 5290843 h 5641553"/>
              <a:gd name="connsiteX13" fmla="*/ 2820308 w 4877237"/>
              <a:gd name="connsiteY13" fmla="*/ 5261823 h 5641553"/>
              <a:gd name="connsiteX14" fmla="*/ 2722542 w 4877237"/>
              <a:gd name="connsiteY14" fmla="*/ 5265294 h 5641553"/>
              <a:gd name="connsiteX15" fmla="*/ 1770504 w 4877237"/>
              <a:gd name="connsiteY15" fmla="*/ 5261011 h 5641553"/>
              <a:gd name="connsiteX16" fmla="*/ 815940 w 4877237"/>
              <a:gd name="connsiteY16" fmla="*/ 5009663 h 5641553"/>
              <a:gd name="connsiteX17" fmla="*/ 117267 w 4877237"/>
              <a:gd name="connsiteY17" fmla="*/ 3779919 h 5641553"/>
              <a:gd name="connsiteX18" fmla="*/ 1702 w 4877237"/>
              <a:gd name="connsiteY18" fmla="*/ 1784971 h 5641553"/>
              <a:gd name="connsiteX19" fmla="*/ 336804 w 4877237"/>
              <a:gd name="connsiteY19" fmla="*/ 369690 h 5641553"/>
              <a:gd name="connsiteX20" fmla="*/ 1687022 w 4877237"/>
              <a:gd name="connsiteY20" fmla="*/ 50 h 5641553"/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872846 w 4877237"/>
              <a:gd name="connsiteY6" fmla="*/ 5198795 h 5641553"/>
              <a:gd name="connsiteX7" fmla="*/ 3581829 w 4877237"/>
              <a:gd name="connsiteY7" fmla="*/ 5221985 h 5641553"/>
              <a:gd name="connsiteX8" fmla="*/ 3515258 w 4877237"/>
              <a:gd name="connsiteY8" fmla="*/ 5243754 h 5641553"/>
              <a:gd name="connsiteX9" fmla="*/ 3510127 w 4877237"/>
              <a:gd name="connsiteY9" fmla="*/ 5288400 h 5641553"/>
              <a:gd name="connsiteX10" fmla="*/ 3658238 w 4877237"/>
              <a:gd name="connsiteY10" fmla="*/ 5641549 h 5641553"/>
              <a:gd name="connsiteX11" fmla="*/ 2845674 w 4877237"/>
              <a:gd name="connsiteY11" fmla="*/ 5290843 h 5641553"/>
              <a:gd name="connsiteX12" fmla="*/ 2820308 w 4877237"/>
              <a:gd name="connsiteY12" fmla="*/ 5261823 h 5641553"/>
              <a:gd name="connsiteX13" fmla="*/ 2722542 w 4877237"/>
              <a:gd name="connsiteY13" fmla="*/ 5265294 h 5641553"/>
              <a:gd name="connsiteX14" fmla="*/ 1770504 w 4877237"/>
              <a:gd name="connsiteY14" fmla="*/ 5261011 h 5641553"/>
              <a:gd name="connsiteX15" fmla="*/ 815940 w 4877237"/>
              <a:gd name="connsiteY15" fmla="*/ 5009663 h 5641553"/>
              <a:gd name="connsiteX16" fmla="*/ 117267 w 4877237"/>
              <a:gd name="connsiteY16" fmla="*/ 3779919 h 5641553"/>
              <a:gd name="connsiteX17" fmla="*/ 1702 w 4877237"/>
              <a:gd name="connsiteY17" fmla="*/ 1784971 h 5641553"/>
              <a:gd name="connsiteX18" fmla="*/ 336804 w 4877237"/>
              <a:gd name="connsiteY18" fmla="*/ 369690 h 5641553"/>
              <a:gd name="connsiteX19" fmla="*/ 1687022 w 4877237"/>
              <a:gd name="connsiteY19" fmla="*/ 50 h 5641553"/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872846 w 4877237"/>
              <a:gd name="connsiteY6" fmla="*/ 5198795 h 5641553"/>
              <a:gd name="connsiteX7" fmla="*/ 3515258 w 4877237"/>
              <a:gd name="connsiteY7" fmla="*/ 5243754 h 5641553"/>
              <a:gd name="connsiteX8" fmla="*/ 3510127 w 4877237"/>
              <a:gd name="connsiteY8" fmla="*/ 5288400 h 5641553"/>
              <a:gd name="connsiteX9" fmla="*/ 3658238 w 4877237"/>
              <a:gd name="connsiteY9" fmla="*/ 5641549 h 5641553"/>
              <a:gd name="connsiteX10" fmla="*/ 2845674 w 4877237"/>
              <a:gd name="connsiteY10" fmla="*/ 5290843 h 5641553"/>
              <a:gd name="connsiteX11" fmla="*/ 2820308 w 4877237"/>
              <a:gd name="connsiteY11" fmla="*/ 5261823 h 5641553"/>
              <a:gd name="connsiteX12" fmla="*/ 2722542 w 4877237"/>
              <a:gd name="connsiteY12" fmla="*/ 5265294 h 5641553"/>
              <a:gd name="connsiteX13" fmla="*/ 1770504 w 4877237"/>
              <a:gd name="connsiteY13" fmla="*/ 5261011 h 5641553"/>
              <a:gd name="connsiteX14" fmla="*/ 815940 w 4877237"/>
              <a:gd name="connsiteY14" fmla="*/ 5009663 h 5641553"/>
              <a:gd name="connsiteX15" fmla="*/ 117267 w 4877237"/>
              <a:gd name="connsiteY15" fmla="*/ 3779919 h 5641553"/>
              <a:gd name="connsiteX16" fmla="*/ 1702 w 4877237"/>
              <a:gd name="connsiteY16" fmla="*/ 1784971 h 5641553"/>
              <a:gd name="connsiteX17" fmla="*/ 336804 w 4877237"/>
              <a:gd name="connsiteY17" fmla="*/ 369690 h 5641553"/>
              <a:gd name="connsiteX18" fmla="*/ 1687022 w 4877237"/>
              <a:gd name="connsiteY18" fmla="*/ 50 h 5641553"/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515258 w 4877237"/>
              <a:gd name="connsiteY6" fmla="*/ 5243754 h 5641553"/>
              <a:gd name="connsiteX7" fmla="*/ 3510127 w 4877237"/>
              <a:gd name="connsiteY7" fmla="*/ 5288400 h 5641553"/>
              <a:gd name="connsiteX8" fmla="*/ 3658238 w 4877237"/>
              <a:gd name="connsiteY8" fmla="*/ 5641549 h 5641553"/>
              <a:gd name="connsiteX9" fmla="*/ 2845674 w 4877237"/>
              <a:gd name="connsiteY9" fmla="*/ 5290843 h 5641553"/>
              <a:gd name="connsiteX10" fmla="*/ 2820308 w 4877237"/>
              <a:gd name="connsiteY10" fmla="*/ 5261823 h 5641553"/>
              <a:gd name="connsiteX11" fmla="*/ 2722542 w 4877237"/>
              <a:gd name="connsiteY11" fmla="*/ 5265294 h 5641553"/>
              <a:gd name="connsiteX12" fmla="*/ 1770504 w 4877237"/>
              <a:gd name="connsiteY12" fmla="*/ 5261011 h 5641553"/>
              <a:gd name="connsiteX13" fmla="*/ 815940 w 4877237"/>
              <a:gd name="connsiteY13" fmla="*/ 5009663 h 5641553"/>
              <a:gd name="connsiteX14" fmla="*/ 117267 w 4877237"/>
              <a:gd name="connsiteY14" fmla="*/ 3779919 h 5641553"/>
              <a:gd name="connsiteX15" fmla="*/ 1702 w 4877237"/>
              <a:gd name="connsiteY15" fmla="*/ 1784971 h 5641553"/>
              <a:gd name="connsiteX16" fmla="*/ 336804 w 4877237"/>
              <a:gd name="connsiteY16" fmla="*/ 369690 h 5641553"/>
              <a:gd name="connsiteX17" fmla="*/ 1687022 w 4877237"/>
              <a:gd name="connsiteY17" fmla="*/ 50 h 5641553"/>
              <a:gd name="connsiteX0" fmla="*/ 1687022 w 4884581"/>
              <a:gd name="connsiteY0" fmla="*/ 50 h 5641553"/>
              <a:gd name="connsiteX1" fmla="*/ 3319184 w 4884581"/>
              <a:gd name="connsiteY1" fmla="*/ 163045 h 5641553"/>
              <a:gd name="connsiteX2" fmla="*/ 4549251 w 4884581"/>
              <a:gd name="connsiteY2" fmla="*/ 744232 h 5641553"/>
              <a:gd name="connsiteX3" fmla="*/ 4808645 w 4884581"/>
              <a:gd name="connsiteY3" fmla="*/ 1661203 h 5641553"/>
              <a:gd name="connsiteX4" fmla="*/ 4731578 w 4884581"/>
              <a:gd name="connsiteY4" fmla="*/ 4102984 h 5641553"/>
              <a:gd name="connsiteX5" fmla="*/ 3928223 w 4884581"/>
              <a:gd name="connsiteY5" fmla="*/ 5181317 h 5641553"/>
              <a:gd name="connsiteX6" fmla="*/ 3515258 w 4884581"/>
              <a:gd name="connsiteY6" fmla="*/ 5243754 h 5641553"/>
              <a:gd name="connsiteX7" fmla="*/ 3510127 w 4884581"/>
              <a:gd name="connsiteY7" fmla="*/ 5288400 h 5641553"/>
              <a:gd name="connsiteX8" fmla="*/ 3658238 w 4884581"/>
              <a:gd name="connsiteY8" fmla="*/ 5641549 h 5641553"/>
              <a:gd name="connsiteX9" fmla="*/ 2845674 w 4884581"/>
              <a:gd name="connsiteY9" fmla="*/ 5290843 h 5641553"/>
              <a:gd name="connsiteX10" fmla="*/ 2820308 w 4884581"/>
              <a:gd name="connsiteY10" fmla="*/ 5261823 h 5641553"/>
              <a:gd name="connsiteX11" fmla="*/ 2722542 w 4884581"/>
              <a:gd name="connsiteY11" fmla="*/ 5265294 h 5641553"/>
              <a:gd name="connsiteX12" fmla="*/ 1770504 w 4884581"/>
              <a:gd name="connsiteY12" fmla="*/ 5261011 h 5641553"/>
              <a:gd name="connsiteX13" fmla="*/ 815940 w 4884581"/>
              <a:gd name="connsiteY13" fmla="*/ 5009663 h 5641553"/>
              <a:gd name="connsiteX14" fmla="*/ 117267 w 4884581"/>
              <a:gd name="connsiteY14" fmla="*/ 3779919 h 5641553"/>
              <a:gd name="connsiteX15" fmla="*/ 1702 w 4884581"/>
              <a:gd name="connsiteY15" fmla="*/ 1784971 h 5641553"/>
              <a:gd name="connsiteX16" fmla="*/ 336804 w 4884581"/>
              <a:gd name="connsiteY16" fmla="*/ 369690 h 5641553"/>
              <a:gd name="connsiteX17" fmla="*/ 1687022 w 4884581"/>
              <a:gd name="connsiteY17" fmla="*/ 50 h 5641553"/>
              <a:gd name="connsiteX0" fmla="*/ 1687201 w 4884760"/>
              <a:gd name="connsiteY0" fmla="*/ 12790 h 5654293"/>
              <a:gd name="connsiteX1" fmla="*/ 3319363 w 4884760"/>
              <a:gd name="connsiteY1" fmla="*/ 175785 h 5654293"/>
              <a:gd name="connsiteX2" fmla="*/ 4549430 w 4884760"/>
              <a:gd name="connsiteY2" fmla="*/ 756972 h 5654293"/>
              <a:gd name="connsiteX3" fmla="*/ 4808824 w 4884760"/>
              <a:gd name="connsiteY3" fmla="*/ 1673943 h 5654293"/>
              <a:gd name="connsiteX4" fmla="*/ 4731757 w 4884760"/>
              <a:gd name="connsiteY4" fmla="*/ 4115724 h 5654293"/>
              <a:gd name="connsiteX5" fmla="*/ 3928402 w 4884760"/>
              <a:gd name="connsiteY5" fmla="*/ 5194057 h 5654293"/>
              <a:gd name="connsiteX6" fmla="*/ 3515437 w 4884760"/>
              <a:gd name="connsiteY6" fmla="*/ 5256494 h 5654293"/>
              <a:gd name="connsiteX7" fmla="*/ 3510306 w 4884760"/>
              <a:gd name="connsiteY7" fmla="*/ 5301140 h 5654293"/>
              <a:gd name="connsiteX8" fmla="*/ 3658417 w 4884760"/>
              <a:gd name="connsiteY8" fmla="*/ 5654289 h 5654293"/>
              <a:gd name="connsiteX9" fmla="*/ 2845853 w 4884760"/>
              <a:gd name="connsiteY9" fmla="*/ 5303583 h 5654293"/>
              <a:gd name="connsiteX10" fmla="*/ 2820487 w 4884760"/>
              <a:gd name="connsiteY10" fmla="*/ 5274563 h 5654293"/>
              <a:gd name="connsiteX11" fmla="*/ 2722721 w 4884760"/>
              <a:gd name="connsiteY11" fmla="*/ 5278034 h 5654293"/>
              <a:gd name="connsiteX12" fmla="*/ 1770683 w 4884760"/>
              <a:gd name="connsiteY12" fmla="*/ 5273751 h 5654293"/>
              <a:gd name="connsiteX13" fmla="*/ 816119 w 4884760"/>
              <a:gd name="connsiteY13" fmla="*/ 5022403 h 5654293"/>
              <a:gd name="connsiteX14" fmla="*/ 117446 w 4884760"/>
              <a:gd name="connsiteY14" fmla="*/ 3792659 h 5654293"/>
              <a:gd name="connsiteX15" fmla="*/ 1881 w 4884760"/>
              <a:gd name="connsiteY15" fmla="*/ 1797711 h 5654293"/>
              <a:gd name="connsiteX16" fmla="*/ 312225 w 4884760"/>
              <a:gd name="connsiteY16" fmla="*/ 520975 h 5654293"/>
              <a:gd name="connsiteX17" fmla="*/ 1687201 w 4884760"/>
              <a:gd name="connsiteY17" fmla="*/ 12790 h 5654293"/>
              <a:gd name="connsiteX0" fmla="*/ 1687201 w 4884760"/>
              <a:gd name="connsiteY0" fmla="*/ 18786 h 5660289"/>
              <a:gd name="connsiteX1" fmla="*/ 3319363 w 4884760"/>
              <a:gd name="connsiteY1" fmla="*/ 140218 h 5660289"/>
              <a:gd name="connsiteX2" fmla="*/ 4549430 w 4884760"/>
              <a:gd name="connsiteY2" fmla="*/ 762968 h 5660289"/>
              <a:gd name="connsiteX3" fmla="*/ 4808824 w 4884760"/>
              <a:gd name="connsiteY3" fmla="*/ 1679939 h 5660289"/>
              <a:gd name="connsiteX4" fmla="*/ 4731757 w 4884760"/>
              <a:gd name="connsiteY4" fmla="*/ 4121720 h 5660289"/>
              <a:gd name="connsiteX5" fmla="*/ 3928402 w 4884760"/>
              <a:gd name="connsiteY5" fmla="*/ 5200053 h 5660289"/>
              <a:gd name="connsiteX6" fmla="*/ 3515437 w 4884760"/>
              <a:gd name="connsiteY6" fmla="*/ 5262490 h 5660289"/>
              <a:gd name="connsiteX7" fmla="*/ 3510306 w 4884760"/>
              <a:gd name="connsiteY7" fmla="*/ 5307136 h 5660289"/>
              <a:gd name="connsiteX8" fmla="*/ 3658417 w 4884760"/>
              <a:gd name="connsiteY8" fmla="*/ 5660285 h 5660289"/>
              <a:gd name="connsiteX9" fmla="*/ 2845853 w 4884760"/>
              <a:gd name="connsiteY9" fmla="*/ 5309579 h 5660289"/>
              <a:gd name="connsiteX10" fmla="*/ 2820487 w 4884760"/>
              <a:gd name="connsiteY10" fmla="*/ 5280559 h 5660289"/>
              <a:gd name="connsiteX11" fmla="*/ 2722721 w 4884760"/>
              <a:gd name="connsiteY11" fmla="*/ 5284030 h 5660289"/>
              <a:gd name="connsiteX12" fmla="*/ 1770683 w 4884760"/>
              <a:gd name="connsiteY12" fmla="*/ 5279747 h 5660289"/>
              <a:gd name="connsiteX13" fmla="*/ 816119 w 4884760"/>
              <a:gd name="connsiteY13" fmla="*/ 5028399 h 5660289"/>
              <a:gd name="connsiteX14" fmla="*/ 117446 w 4884760"/>
              <a:gd name="connsiteY14" fmla="*/ 3798655 h 5660289"/>
              <a:gd name="connsiteX15" fmla="*/ 1881 w 4884760"/>
              <a:gd name="connsiteY15" fmla="*/ 1803707 h 5660289"/>
              <a:gd name="connsiteX16" fmla="*/ 312225 w 4884760"/>
              <a:gd name="connsiteY16" fmla="*/ 526971 h 5660289"/>
              <a:gd name="connsiteX17" fmla="*/ 1687201 w 4884760"/>
              <a:gd name="connsiteY17" fmla="*/ 18786 h 5660289"/>
              <a:gd name="connsiteX0" fmla="*/ 1687201 w 4884760"/>
              <a:gd name="connsiteY0" fmla="*/ 27023 h 5668526"/>
              <a:gd name="connsiteX1" fmla="*/ 3319363 w 4884760"/>
              <a:gd name="connsiteY1" fmla="*/ 148455 h 5668526"/>
              <a:gd name="connsiteX2" fmla="*/ 4537051 w 4884760"/>
              <a:gd name="connsiteY2" fmla="*/ 812768 h 5668526"/>
              <a:gd name="connsiteX3" fmla="*/ 4808824 w 4884760"/>
              <a:gd name="connsiteY3" fmla="*/ 1688176 h 5668526"/>
              <a:gd name="connsiteX4" fmla="*/ 4731757 w 4884760"/>
              <a:gd name="connsiteY4" fmla="*/ 4129957 h 5668526"/>
              <a:gd name="connsiteX5" fmla="*/ 3928402 w 4884760"/>
              <a:gd name="connsiteY5" fmla="*/ 5208290 h 5668526"/>
              <a:gd name="connsiteX6" fmla="*/ 3515437 w 4884760"/>
              <a:gd name="connsiteY6" fmla="*/ 5270727 h 5668526"/>
              <a:gd name="connsiteX7" fmla="*/ 3510306 w 4884760"/>
              <a:gd name="connsiteY7" fmla="*/ 5315373 h 5668526"/>
              <a:gd name="connsiteX8" fmla="*/ 3658417 w 4884760"/>
              <a:gd name="connsiteY8" fmla="*/ 5668522 h 5668526"/>
              <a:gd name="connsiteX9" fmla="*/ 2845853 w 4884760"/>
              <a:gd name="connsiteY9" fmla="*/ 5317816 h 5668526"/>
              <a:gd name="connsiteX10" fmla="*/ 2820487 w 4884760"/>
              <a:gd name="connsiteY10" fmla="*/ 5288796 h 5668526"/>
              <a:gd name="connsiteX11" fmla="*/ 2722721 w 4884760"/>
              <a:gd name="connsiteY11" fmla="*/ 5292267 h 5668526"/>
              <a:gd name="connsiteX12" fmla="*/ 1770683 w 4884760"/>
              <a:gd name="connsiteY12" fmla="*/ 5287984 h 5668526"/>
              <a:gd name="connsiteX13" fmla="*/ 816119 w 4884760"/>
              <a:gd name="connsiteY13" fmla="*/ 5036636 h 5668526"/>
              <a:gd name="connsiteX14" fmla="*/ 117446 w 4884760"/>
              <a:gd name="connsiteY14" fmla="*/ 3806892 h 5668526"/>
              <a:gd name="connsiteX15" fmla="*/ 1881 w 4884760"/>
              <a:gd name="connsiteY15" fmla="*/ 1811944 h 5668526"/>
              <a:gd name="connsiteX16" fmla="*/ 312225 w 4884760"/>
              <a:gd name="connsiteY16" fmla="*/ 535208 h 5668526"/>
              <a:gd name="connsiteX17" fmla="*/ 1687201 w 4884760"/>
              <a:gd name="connsiteY17" fmla="*/ 27023 h 5668526"/>
              <a:gd name="connsiteX0" fmla="*/ 1687201 w 4884760"/>
              <a:gd name="connsiteY0" fmla="*/ 27023 h 5668526"/>
              <a:gd name="connsiteX1" fmla="*/ 3319363 w 4884760"/>
              <a:gd name="connsiteY1" fmla="*/ 148455 h 5668526"/>
              <a:gd name="connsiteX2" fmla="*/ 4537051 w 4884760"/>
              <a:gd name="connsiteY2" fmla="*/ 812768 h 5668526"/>
              <a:gd name="connsiteX3" fmla="*/ 4808824 w 4884760"/>
              <a:gd name="connsiteY3" fmla="*/ 1688176 h 5668526"/>
              <a:gd name="connsiteX4" fmla="*/ 4731757 w 4884760"/>
              <a:gd name="connsiteY4" fmla="*/ 4129957 h 5668526"/>
              <a:gd name="connsiteX5" fmla="*/ 3928402 w 4884760"/>
              <a:gd name="connsiteY5" fmla="*/ 5208290 h 5668526"/>
              <a:gd name="connsiteX6" fmla="*/ 3515437 w 4884760"/>
              <a:gd name="connsiteY6" fmla="*/ 5270727 h 5668526"/>
              <a:gd name="connsiteX7" fmla="*/ 3510306 w 4884760"/>
              <a:gd name="connsiteY7" fmla="*/ 5315373 h 5668526"/>
              <a:gd name="connsiteX8" fmla="*/ 3658417 w 4884760"/>
              <a:gd name="connsiteY8" fmla="*/ 5668522 h 5668526"/>
              <a:gd name="connsiteX9" fmla="*/ 2845853 w 4884760"/>
              <a:gd name="connsiteY9" fmla="*/ 5317816 h 5668526"/>
              <a:gd name="connsiteX10" fmla="*/ 2820487 w 4884760"/>
              <a:gd name="connsiteY10" fmla="*/ 5288796 h 5668526"/>
              <a:gd name="connsiteX11" fmla="*/ 2722721 w 4884760"/>
              <a:gd name="connsiteY11" fmla="*/ 5292267 h 5668526"/>
              <a:gd name="connsiteX12" fmla="*/ 1770683 w 4884760"/>
              <a:gd name="connsiteY12" fmla="*/ 5287984 h 5668526"/>
              <a:gd name="connsiteX13" fmla="*/ 816119 w 4884760"/>
              <a:gd name="connsiteY13" fmla="*/ 5036636 h 5668526"/>
              <a:gd name="connsiteX14" fmla="*/ 117446 w 4884760"/>
              <a:gd name="connsiteY14" fmla="*/ 3806892 h 5668526"/>
              <a:gd name="connsiteX15" fmla="*/ 1881 w 4884760"/>
              <a:gd name="connsiteY15" fmla="*/ 1811944 h 5668526"/>
              <a:gd name="connsiteX16" fmla="*/ 312225 w 4884760"/>
              <a:gd name="connsiteY16" fmla="*/ 535208 h 5668526"/>
              <a:gd name="connsiteX17" fmla="*/ 1687201 w 4884760"/>
              <a:gd name="connsiteY17" fmla="*/ 27023 h 5668526"/>
              <a:gd name="connsiteX0" fmla="*/ 1687201 w 4885870"/>
              <a:gd name="connsiteY0" fmla="*/ 27023 h 5668526"/>
              <a:gd name="connsiteX1" fmla="*/ 3319363 w 4885870"/>
              <a:gd name="connsiteY1" fmla="*/ 148455 h 5668526"/>
              <a:gd name="connsiteX2" fmla="*/ 4537051 w 4885870"/>
              <a:gd name="connsiteY2" fmla="*/ 812768 h 5668526"/>
              <a:gd name="connsiteX3" fmla="*/ 4808824 w 4885870"/>
              <a:gd name="connsiteY3" fmla="*/ 1688176 h 5668526"/>
              <a:gd name="connsiteX4" fmla="*/ 4731757 w 4885870"/>
              <a:gd name="connsiteY4" fmla="*/ 4129957 h 5668526"/>
              <a:gd name="connsiteX5" fmla="*/ 3903644 w 4885870"/>
              <a:gd name="connsiteY5" fmla="*/ 5111308 h 5668526"/>
              <a:gd name="connsiteX6" fmla="*/ 3515437 w 4885870"/>
              <a:gd name="connsiteY6" fmla="*/ 5270727 h 5668526"/>
              <a:gd name="connsiteX7" fmla="*/ 3510306 w 4885870"/>
              <a:gd name="connsiteY7" fmla="*/ 5315373 h 5668526"/>
              <a:gd name="connsiteX8" fmla="*/ 3658417 w 4885870"/>
              <a:gd name="connsiteY8" fmla="*/ 5668522 h 5668526"/>
              <a:gd name="connsiteX9" fmla="*/ 2845853 w 4885870"/>
              <a:gd name="connsiteY9" fmla="*/ 5317816 h 5668526"/>
              <a:gd name="connsiteX10" fmla="*/ 2820487 w 4885870"/>
              <a:gd name="connsiteY10" fmla="*/ 5288796 h 5668526"/>
              <a:gd name="connsiteX11" fmla="*/ 2722721 w 4885870"/>
              <a:gd name="connsiteY11" fmla="*/ 5292267 h 5668526"/>
              <a:gd name="connsiteX12" fmla="*/ 1770683 w 4885870"/>
              <a:gd name="connsiteY12" fmla="*/ 5287984 h 5668526"/>
              <a:gd name="connsiteX13" fmla="*/ 816119 w 4885870"/>
              <a:gd name="connsiteY13" fmla="*/ 5036636 h 5668526"/>
              <a:gd name="connsiteX14" fmla="*/ 117446 w 4885870"/>
              <a:gd name="connsiteY14" fmla="*/ 3806892 h 5668526"/>
              <a:gd name="connsiteX15" fmla="*/ 1881 w 4885870"/>
              <a:gd name="connsiteY15" fmla="*/ 1811944 h 5668526"/>
              <a:gd name="connsiteX16" fmla="*/ 312225 w 4885870"/>
              <a:gd name="connsiteY16" fmla="*/ 535208 h 5668526"/>
              <a:gd name="connsiteX17" fmla="*/ 1687201 w 4885870"/>
              <a:gd name="connsiteY17" fmla="*/ 27023 h 5668526"/>
              <a:gd name="connsiteX0" fmla="*/ 1687201 w 4885870"/>
              <a:gd name="connsiteY0" fmla="*/ 27023 h 5668526"/>
              <a:gd name="connsiteX1" fmla="*/ 3319363 w 4885870"/>
              <a:gd name="connsiteY1" fmla="*/ 148455 h 5668526"/>
              <a:gd name="connsiteX2" fmla="*/ 4537051 w 4885870"/>
              <a:gd name="connsiteY2" fmla="*/ 812768 h 5668526"/>
              <a:gd name="connsiteX3" fmla="*/ 4808824 w 4885870"/>
              <a:gd name="connsiteY3" fmla="*/ 1688176 h 5668526"/>
              <a:gd name="connsiteX4" fmla="*/ 4731757 w 4885870"/>
              <a:gd name="connsiteY4" fmla="*/ 4129957 h 5668526"/>
              <a:gd name="connsiteX5" fmla="*/ 3903644 w 4885870"/>
              <a:gd name="connsiteY5" fmla="*/ 5111308 h 5668526"/>
              <a:gd name="connsiteX6" fmla="*/ 3515437 w 4885870"/>
              <a:gd name="connsiteY6" fmla="*/ 5270727 h 5668526"/>
              <a:gd name="connsiteX7" fmla="*/ 3510306 w 4885870"/>
              <a:gd name="connsiteY7" fmla="*/ 5315373 h 5668526"/>
              <a:gd name="connsiteX8" fmla="*/ 3658417 w 4885870"/>
              <a:gd name="connsiteY8" fmla="*/ 5668522 h 5668526"/>
              <a:gd name="connsiteX9" fmla="*/ 2845853 w 4885870"/>
              <a:gd name="connsiteY9" fmla="*/ 5317816 h 5668526"/>
              <a:gd name="connsiteX10" fmla="*/ 2820487 w 4885870"/>
              <a:gd name="connsiteY10" fmla="*/ 5288796 h 5668526"/>
              <a:gd name="connsiteX11" fmla="*/ 2722721 w 4885870"/>
              <a:gd name="connsiteY11" fmla="*/ 5292267 h 5668526"/>
              <a:gd name="connsiteX12" fmla="*/ 1770683 w 4885870"/>
              <a:gd name="connsiteY12" fmla="*/ 5287984 h 5668526"/>
              <a:gd name="connsiteX13" fmla="*/ 816119 w 4885870"/>
              <a:gd name="connsiteY13" fmla="*/ 5036636 h 5668526"/>
              <a:gd name="connsiteX14" fmla="*/ 117446 w 4885870"/>
              <a:gd name="connsiteY14" fmla="*/ 3806892 h 5668526"/>
              <a:gd name="connsiteX15" fmla="*/ 1881 w 4885870"/>
              <a:gd name="connsiteY15" fmla="*/ 1811944 h 5668526"/>
              <a:gd name="connsiteX16" fmla="*/ 312225 w 4885870"/>
              <a:gd name="connsiteY16" fmla="*/ 535208 h 5668526"/>
              <a:gd name="connsiteX17" fmla="*/ 1687201 w 4885870"/>
              <a:gd name="connsiteY17" fmla="*/ 27023 h 5668526"/>
              <a:gd name="connsiteX0" fmla="*/ 1687201 w 4885870"/>
              <a:gd name="connsiteY0" fmla="*/ 27023 h 5668526"/>
              <a:gd name="connsiteX1" fmla="*/ 3319363 w 4885870"/>
              <a:gd name="connsiteY1" fmla="*/ 148455 h 5668526"/>
              <a:gd name="connsiteX2" fmla="*/ 4537051 w 4885870"/>
              <a:gd name="connsiteY2" fmla="*/ 812768 h 5668526"/>
              <a:gd name="connsiteX3" fmla="*/ 4808824 w 4885870"/>
              <a:gd name="connsiteY3" fmla="*/ 1688176 h 5668526"/>
              <a:gd name="connsiteX4" fmla="*/ 4731757 w 4885870"/>
              <a:gd name="connsiteY4" fmla="*/ 4129957 h 5668526"/>
              <a:gd name="connsiteX5" fmla="*/ 3903644 w 4885870"/>
              <a:gd name="connsiteY5" fmla="*/ 5111308 h 5668526"/>
              <a:gd name="connsiteX6" fmla="*/ 3515437 w 4885870"/>
              <a:gd name="connsiteY6" fmla="*/ 5270727 h 5668526"/>
              <a:gd name="connsiteX7" fmla="*/ 3510306 w 4885870"/>
              <a:gd name="connsiteY7" fmla="*/ 5315373 h 5668526"/>
              <a:gd name="connsiteX8" fmla="*/ 3658417 w 4885870"/>
              <a:gd name="connsiteY8" fmla="*/ 5668522 h 5668526"/>
              <a:gd name="connsiteX9" fmla="*/ 2845853 w 4885870"/>
              <a:gd name="connsiteY9" fmla="*/ 5317816 h 5668526"/>
              <a:gd name="connsiteX10" fmla="*/ 2820487 w 4885870"/>
              <a:gd name="connsiteY10" fmla="*/ 5288796 h 5668526"/>
              <a:gd name="connsiteX11" fmla="*/ 1770683 w 4885870"/>
              <a:gd name="connsiteY11" fmla="*/ 5287984 h 5668526"/>
              <a:gd name="connsiteX12" fmla="*/ 816119 w 4885870"/>
              <a:gd name="connsiteY12" fmla="*/ 5036636 h 5668526"/>
              <a:gd name="connsiteX13" fmla="*/ 117446 w 4885870"/>
              <a:gd name="connsiteY13" fmla="*/ 3806892 h 5668526"/>
              <a:gd name="connsiteX14" fmla="*/ 1881 w 4885870"/>
              <a:gd name="connsiteY14" fmla="*/ 1811944 h 5668526"/>
              <a:gd name="connsiteX15" fmla="*/ 312225 w 4885870"/>
              <a:gd name="connsiteY15" fmla="*/ 535208 h 5668526"/>
              <a:gd name="connsiteX16" fmla="*/ 1687201 w 4885870"/>
              <a:gd name="connsiteY16" fmla="*/ 27023 h 5668526"/>
              <a:gd name="connsiteX0" fmla="*/ 1687201 w 4885870"/>
              <a:gd name="connsiteY0" fmla="*/ 27023 h 5668526"/>
              <a:gd name="connsiteX1" fmla="*/ 3319363 w 4885870"/>
              <a:gd name="connsiteY1" fmla="*/ 148455 h 5668526"/>
              <a:gd name="connsiteX2" fmla="*/ 4537051 w 4885870"/>
              <a:gd name="connsiteY2" fmla="*/ 812768 h 5668526"/>
              <a:gd name="connsiteX3" fmla="*/ 4808824 w 4885870"/>
              <a:gd name="connsiteY3" fmla="*/ 1688176 h 5668526"/>
              <a:gd name="connsiteX4" fmla="*/ 4731757 w 4885870"/>
              <a:gd name="connsiteY4" fmla="*/ 4129957 h 5668526"/>
              <a:gd name="connsiteX5" fmla="*/ 3903644 w 4885870"/>
              <a:gd name="connsiteY5" fmla="*/ 5111308 h 5668526"/>
              <a:gd name="connsiteX6" fmla="*/ 3515437 w 4885870"/>
              <a:gd name="connsiteY6" fmla="*/ 5270727 h 5668526"/>
              <a:gd name="connsiteX7" fmla="*/ 3510306 w 4885870"/>
              <a:gd name="connsiteY7" fmla="*/ 5315373 h 5668526"/>
              <a:gd name="connsiteX8" fmla="*/ 3658417 w 4885870"/>
              <a:gd name="connsiteY8" fmla="*/ 5668522 h 5668526"/>
              <a:gd name="connsiteX9" fmla="*/ 2845853 w 4885870"/>
              <a:gd name="connsiteY9" fmla="*/ 5317816 h 5668526"/>
              <a:gd name="connsiteX10" fmla="*/ 2622421 w 4885870"/>
              <a:gd name="connsiteY10" fmla="*/ 5316505 h 5668526"/>
              <a:gd name="connsiteX11" fmla="*/ 1770683 w 4885870"/>
              <a:gd name="connsiteY11" fmla="*/ 5287984 h 5668526"/>
              <a:gd name="connsiteX12" fmla="*/ 816119 w 4885870"/>
              <a:gd name="connsiteY12" fmla="*/ 5036636 h 5668526"/>
              <a:gd name="connsiteX13" fmla="*/ 117446 w 4885870"/>
              <a:gd name="connsiteY13" fmla="*/ 3806892 h 5668526"/>
              <a:gd name="connsiteX14" fmla="*/ 1881 w 4885870"/>
              <a:gd name="connsiteY14" fmla="*/ 1811944 h 5668526"/>
              <a:gd name="connsiteX15" fmla="*/ 312225 w 4885870"/>
              <a:gd name="connsiteY15" fmla="*/ 535208 h 5668526"/>
              <a:gd name="connsiteX16" fmla="*/ 1687201 w 4885870"/>
              <a:gd name="connsiteY16" fmla="*/ 27023 h 5668526"/>
              <a:gd name="connsiteX0" fmla="*/ 1687201 w 4885870"/>
              <a:gd name="connsiteY0" fmla="*/ 27023 h 5626964"/>
              <a:gd name="connsiteX1" fmla="*/ 3319363 w 4885870"/>
              <a:gd name="connsiteY1" fmla="*/ 148455 h 5626964"/>
              <a:gd name="connsiteX2" fmla="*/ 4537051 w 4885870"/>
              <a:gd name="connsiteY2" fmla="*/ 812768 h 5626964"/>
              <a:gd name="connsiteX3" fmla="*/ 4808824 w 4885870"/>
              <a:gd name="connsiteY3" fmla="*/ 1688176 h 5626964"/>
              <a:gd name="connsiteX4" fmla="*/ 4731757 w 4885870"/>
              <a:gd name="connsiteY4" fmla="*/ 4129957 h 5626964"/>
              <a:gd name="connsiteX5" fmla="*/ 3903644 w 4885870"/>
              <a:gd name="connsiteY5" fmla="*/ 5111308 h 5626964"/>
              <a:gd name="connsiteX6" fmla="*/ 3515437 w 4885870"/>
              <a:gd name="connsiteY6" fmla="*/ 5270727 h 5626964"/>
              <a:gd name="connsiteX7" fmla="*/ 3510306 w 4885870"/>
              <a:gd name="connsiteY7" fmla="*/ 5315373 h 5626964"/>
              <a:gd name="connsiteX8" fmla="*/ 3670796 w 4885870"/>
              <a:gd name="connsiteY8" fmla="*/ 5626958 h 5626964"/>
              <a:gd name="connsiteX9" fmla="*/ 2845853 w 4885870"/>
              <a:gd name="connsiteY9" fmla="*/ 5317816 h 5626964"/>
              <a:gd name="connsiteX10" fmla="*/ 2622421 w 4885870"/>
              <a:gd name="connsiteY10" fmla="*/ 5316505 h 5626964"/>
              <a:gd name="connsiteX11" fmla="*/ 1770683 w 4885870"/>
              <a:gd name="connsiteY11" fmla="*/ 5287984 h 5626964"/>
              <a:gd name="connsiteX12" fmla="*/ 816119 w 4885870"/>
              <a:gd name="connsiteY12" fmla="*/ 5036636 h 5626964"/>
              <a:gd name="connsiteX13" fmla="*/ 117446 w 4885870"/>
              <a:gd name="connsiteY13" fmla="*/ 3806892 h 5626964"/>
              <a:gd name="connsiteX14" fmla="*/ 1881 w 4885870"/>
              <a:gd name="connsiteY14" fmla="*/ 1811944 h 5626964"/>
              <a:gd name="connsiteX15" fmla="*/ 312225 w 4885870"/>
              <a:gd name="connsiteY15" fmla="*/ 535208 h 5626964"/>
              <a:gd name="connsiteX16" fmla="*/ 1687201 w 4885870"/>
              <a:gd name="connsiteY16" fmla="*/ 27023 h 5626964"/>
              <a:gd name="connsiteX0" fmla="*/ 1687201 w 4905362"/>
              <a:gd name="connsiteY0" fmla="*/ 27023 h 5626964"/>
              <a:gd name="connsiteX1" fmla="*/ 3319363 w 4905362"/>
              <a:gd name="connsiteY1" fmla="*/ 148455 h 5626964"/>
              <a:gd name="connsiteX2" fmla="*/ 4537051 w 4905362"/>
              <a:gd name="connsiteY2" fmla="*/ 812768 h 5626964"/>
              <a:gd name="connsiteX3" fmla="*/ 4808824 w 4905362"/>
              <a:gd name="connsiteY3" fmla="*/ 1688176 h 5626964"/>
              <a:gd name="connsiteX4" fmla="*/ 4731757 w 4905362"/>
              <a:gd name="connsiteY4" fmla="*/ 4129957 h 5626964"/>
              <a:gd name="connsiteX5" fmla="*/ 3515437 w 4905362"/>
              <a:gd name="connsiteY5" fmla="*/ 5270727 h 5626964"/>
              <a:gd name="connsiteX6" fmla="*/ 3510306 w 4905362"/>
              <a:gd name="connsiteY6" fmla="*/ 5315373 h 5626964"/>
              <a:gd name="connsiteX7" fmla="*/ 3670796 w 4905362"/>
              <a:gd name="connsiteY7" fmla="*/ 5626958 h 5626964"/>
              <a:gd name="connsiteX8" fmla="*/ 2845853 w 4905362"/>
              <a:gd name="connsiteY8" fmla="*/ 5317816 h 5626964"/>
              <a:gd name="connsiteX9" fmla="*/ 2622421 w 4905362"/>
              <a:gd name="connsiteY9" fmla="*/ 5316505 h 5626964"/>
              <a:gd name="connsiteX10" fmla="*/ 1770683 w 4905362"/>
              <a:gd name="connsiteY10" fmla="*/ 5287984 h 5626964"/>
              <a:gd name="connsiteX11" fmla="*/ 816119 w 4905362"/>
              <a:gd name="connsiteY11" fmla="*/ 5036636 h 5626964"/>
              <a:gd name="connsiteX12" fmla="*/ 117446 w 4905362"/>
              <a:gd name="connsiteY12" fmla="*/ 3806892 h 5626964"/>
              <a:gd name="connsiteX13" fmla="*/ 1881 w 4905362"/>
              <a:gd name="connsiteY13" fmla="*/ 1811944 h 5626964"/>
              <a:gd name="connsiteX14" fmla="*/ 312225 w 4905362"/>
              <a:gd name="connsiteY14" fmla="*/ 535208 h 5626964"/>
              <a:gd name="connsiteX15" fmla="*/ 1687201 w 4905362"/>
              <a:gd name="connsiteY15" fmla="*/ 27023 h 5626964"/>
              <a:gd name="connsiteX0" fmla="*/ 1687201 w 4899257"/>
              <a:gd name="connsiteY0" fmla="*/ 27023 h 5626964"/>
              <a:gd name="connsiteX1" fmla="*/ 3319363 w 4899257"/>
              <a:gd name="connsiteY1" fmla="*/ 148455 h 5626964"/>
              <a:gd name="connsiteX2" fmla="*/ 4537051 w 4899257"/>
              <a:gd name="connsiteY2" fmla="*/ 812768 h 5626964"/>
              <a:gd name="connsiteX3" fmla="*/ 4808824 w 4899257"/>
              <a:gd name="connsiteY3" fmla="*/ 1688176 h 5626964"/>
              <a:gd name="connsiteX4" fmla="*/ 4731757 w 4899257"/>
              <a:gd name="connsiteY4" fmla="*/ 4129957 h 5626964"/>
              <a:gd name="connsiteX5" fmla="*/ 3629440 w 4899257"/>
              <a:gd name="connsiteY5" fmla="*/ 5234272 h 5626964"/>
              <a:gd name="connsiteX6" fmla="*/ 3510306 w 4899257"/>
              <a:gd name="connsiteY6" fmla="*/ 5315373 h 5626964"/>
              <a:gd name="connsiteX7" fmla="*/ 3670796 w 4899257"/>
              <a:gd name="connsiteY7" fmla="*/ 5626958 h 5626964"/>
              <a:gd name="connsiteX8" fmla="*/ 2845853 w 4899257"/>
              <a:gd name="connsiteY8" fmla="*/ 5317816 h 5626964"/>
              <a:gd name="connsiteX9" fmla="*/ 2622421 w 4899257"/>
              <a:gd name="connsiteY9" fmla="*/ 5316505 h 5626964"/>
              <a:gd name="connsiteX10" fmla="*/ 1770683 w 4899257"/>
              <a:gd name="connsiteY10" fmla="*/ 5287984 h 5626964"/>
              <a:gd name="connsiteX11" fmla="*/ 816119 w 4899257"/>
              <a:gd name="connsiteY11" fmla="*/ 5036636 h 5626964"/>
              <a:gd name="connsiteX12" fmla="*/ 117446 w 4899257"/>
              <a:gd name="connsiteY12" fmla="*/ 3806892 h 5626964"/>
              <a:gd name="connsiteX13" fmla="*/ 1881 w 4899257"/>
              <a:gd name="connsiteY13" fmla="*/ 1811944 h 5626964"/>
              <a:gd name="connsiteX14" fmla="*/ 312225 w 4899257"/>
              <a:gd name="connsiteY14" fmla="*/ 535208 h 5626964"/>
              <a:gd name="connsiteX15" fmla="*/ 1687201 w 4899257"/>
              <a:gd name="connsiteY15" fmla="*/ 27023 h 5626964"/>
              <a:gd name="connsiteX0" fmla="*/ 1687201 w 4899257"/>
              <a:gd name="connsiteY0" fmla="*/ 27023 h 5626964"/>
              <a:gd name="connsiteX1" fmla="*/ 3319363 w 4899257"/>
              <a:gd name="connsiteY1" fmla="*/ 148455 h 5626964"/>
              <a:gd name="connsiteX2" fmla="*/ 4537051 w 4899257"/>
              <a:gd name="connsiteY2" fmla="*/ 812768 h 5626964"/>
              <a:gd name="connsiteX3" fmla="*/ 4808824 w 4899257"/>
              <a:gd name="connsiteY3" fmla="*/ 1688176 h 5626964"/>
              <a:gd name="connsiteX4" fmla="*/ 4731757 w 4899257"/>
              <a:gd name="connsiteY4" fmla="*/ 4129957 h 5626964"/>
              <a:gd name="connsiteX5" fmla="*/ 3629440 w 4899257"/>
              <a:gd name="connsiteY5" fmla="*/ 5234272 h 5626964"/>
              <a:gd name="connsiteX6" fmla="*/ 3510306 w 4899257"/>
              <a:gd name="connsiteY6" fmla="*/ 5315373 h 5626964"/>
              <a:gd name="connsiteX7" fmla="*/ 3670796 w 4899257"/>
              <a:gd name="connsiteY7" fmla="*/ 5626958 h 5626964"/>
              <a:gd name="connsiteX8" fmla="*/ 2845853 w 4899257"/>
              <a:gd name="connsiteY8" fmla="*/ 5317816 h 5626964"/>
              <a:gd name="connsiteX9" fmla="*/ 2622421 w 4899257"/>
              <a:gd name="connsiteY9" fmla="*/ 5316505 h 5626964"/>
              <a:gd name="connsiteX10" fmla="*/ 1770683 w 4899257"/>
              <a:gd name="connsiteY10" fmla="*/ 5287984 h 5626964"/>
              <a:gd name="connsiteX11" fmla="*/ 816119 w 4899257"/>
              <a:gd name="connsiteY11" fmla="*/ 5036636 h 5626964"/>
              <a:gd name="connsiteX12" fmla="*/ 117446 w 4899257"/>
              <a:gd name="connsiteY12" fmla="*/ 3806892 h 5626964"/>
              <a:gd name="connsiteX13" fmla="*/ 1881 w 4899257"/>
              <a:gd name="connsiteY13" fmla="*/ 1811944 h 5626964"/>
              <a:gd name="connsiteX14" fmla="*/ 312225 w 4899257"/>
              <a:gd name="connsiteY14" fmla="*/ 535208 h 5626964"/>
              <a:gd name="connsiteX15" fmla="*/ 1687201 w 4899257"/>
              <a:gd name="connsiteY15" fmla="*/ 27023 h 5626964"/>
              <a:gd name="connsiteX0" fmla="*/ 1687201 w 4892920"/>
              <a:gd name="connsiteY0" fmla="*/ 27023 h 5626964"/>
              <a:gd name="connsiteX1" fmla="*/ 3319363 w 4892920"/>
              <a:gd name="connsiteY1" fmla="*/ 148455 h 5626964"/>
              <a:gd name="connsiteX2" fmla="*/ 4537051 w 4892920"/>
              <a:gd name="connsiteY2" fmla="*/ 812768 h 5626964"/>
              <a:gd name="connsiteX3" fmla="*/ 4808824 w 4892920"/>
              <a:gd name="connsiteY3" fmla="*/ 1688176 h 5626964"/>
              <a:gd name="connsiteX4" fmla="*/ 4731757 w 4892920"/>
              <a:gd name="connsiteY4" fmla="*/ 4129957 h 5626964"/>
              <a:gd name="connsiteX5" fmla="*/ 3754302 w 4892920"/>
              <a:gd name="connsiteY5" fmla="*/ 5203893 h 5626964"/>
              <a:gd name="connsiteX6" fmla="*/ 3510306 w 4892920"/>
              <a:gd name="connsiteY6" fmla="*/ 5315373 h 5626964"/>
              <a:gd name="connsiteX7" fmla="*/ 3670796 w 4892920"/>
              <a:gd name="connsiteY7" fmla="*/ 5626958 h 5626964"/>
              <a:gd name="connsiteX8" fmla="*/ 2845853 w 4892920"/>
              <a:gd name="connsiteY8" fmla="*/ 5317816 h 5626964"/>
              <a:gd name="connsiteX9" fmla="*/ 2622421 w 4892920"/>
              <a:gd name="connsiteY9" fmla="*/ 5316505 h 5626964"/>
              <a:gd name="connsiteX10" fmla="*/ 1770683 w 4892920"/>
              <a:gd name="connsiteY10" fmla="*/ 5287984 h 5626964"/>
              <a:gd name="connsiteX11" fmla="*/ 816119 w 4892920"/>
              <a:gd name="connsiteY11" fmla="*/ 5036636 h 5626964"/>
              <a:gd name="connsiteX12" fmla="*/ 117446 w 4892920"/>
              <a:gd name="connsiteY12" fmla="*/ 3806892 h 5626964"/>
              <a:gd name="connsiteX13" fmla="*/ 1881 w 4892920"/>
              <a:gd name="connsiteY13" fmla="*/ 1811944 h 5626964"/>
              <a:gd name="connsiteX14" fmla="*/ 312225 w 4892920"/>
              <a:gd name="connsiteY14" fmla="*/ 535208 h 5626964"/>
              <a:gd name="connsiteX15" fmla="*/ 1687201 w 4892920"/>
              <a:gd name="connsiteY15" fmla="*/ 27023 h 5626964"/>
              <a:gd name="connsiteX0" fmla="*/ 1687201 w 4892920"/>
              <a:gd name="connsiteY0" fmla="*/ 27023 h 5626964"/>
              <a:gd name="connsiteX1" fmla="*/ 3319363 w 4892920"/>
              <a:gd name="connsiteY1" fmla="*/ 148455 h 5626964"/>
              <a:gd name="connsiteX2" fmla="*/ 4537051 w 4892920"/>
              <a:gd name="connsiteY2" fmla="*/ 812768 h 5626964"/>
              <a:gd name="connsiteX3" fmla="*/ 4808824 w 4892920"/>
              <a:gd name="connsiteY3" fmla="*/ 1688176 h 5626964"/>
              <a:gd name="connsiteX4" fmla="*/ 4731757 w 4892920"/>
              <a:gd name="connsiteY4" fmla="*/ 4129957 h 5626964"/>
              <a:gd name="connsiteX5" fmla="*/ 3754302 w 4892920"/>
              <a:gd name="connsiteY5" fmla="*/ 5203893 h 5626964"/>
              <a:gd name="connsiteX6" fmla="*/ 3510306 w 4892920"/>
              <a:gd name="connsiteY6" fmla="*/ 5315373 h 5626964"/>
              <a:gd name="connsiteX7" fmla="*/ 3670796 w 4892920"/>
              <a:gd name="connsiteY7" fmla="*/ 5626958 h 5626964"/>
              <a:gd name="connsiteX8" fmla="*/ 2845853 w 4892920"/>
              <a:gd name="connsiteY8" fmla="*/ 5317816 h 5626964"/>
              <a:gd name="connsiteX9" fmla="*/ 2622421 w 4892920"/>
              <a:gd name="connsiteY9" fmla="*/ 5316505 h 5626964"/>
              <a:gd name="connsiteX10" fmla="*/ 1770683 w 4892920"/>
              <a:gd name="connsiteY10" fmla="*/ 5287984 h 5626964"/>
              <a:gd name="connsiteX11" fmla="*/ 816119 w 4892920"/>
              <a:gd name="connsiteY11" fmla="*/ 5036636 h 5626964"/>
              <a:gd name="connsiteX12" fmla="*/ 117446 w 4892920"/>
              <a:gd name="connsiteY12" fmla="*/ 3806892 h 5626964"/>
              <a:gd name="connsiteX13" fmla="*/ 1881 w 4892920"/>
              <a:gd name="connsiteY13" fmla="*/ 1811944 h 5626964"/>
              <a:gd name="connsiteX14" fmla="*/ 312225 w 4892920"/>
              <a:gd name="connsiteY14" fmla="*/ 535208 h 5626964"/>
              <a:gd name="connsiteX15" fmla="*/ 1687201 w 4892920"/>
              <a:gd name="connsiteY15" fmla="*/ 27023 h 5626964"/>
              <a:gd name="connsiteX0" fmla="*/ 1687201 w 4892920"/>
              <a:gd name="connsiteY0" fmla="*/ 27023 h 5639115"/>
              <a:gd name="connsiteX1" fmla="*/ 3319363 w 4892920"/>
              <a:gd name="connsiteY1" fmla="*/ 148455 h 5639115"/>
              <a:gd name="connsiteX2" fmla="*/ 4537051 w 4892920"/>
              <a:gd name="connsiteY2" fmla="*/ 812768 h 5639115"/>
              <a:gd name="connsiteX3" fmla="*/ 4808824 w 4892920"/>
              <a:gd name="connsiteY3" fmla="*/ 1688176 h 5639115"/>
              <a:gd name="connsiteX4" fmla="*/ 4731757 w 4892920"/>
              <a:gd name="connsiteY4" fmla="*/ 4129957 h 5639115"/>
              <a:gd name="connsiteX5" fmla="*/ 3754302 w 4892920"/>
              <a:gd name="connsiteY5" fmla="*/ 5203893 h 5639115"/>
              <a:gd name="connsiteX6" fmla="*/ 3510306 w 4892920"/>
              <a:gd name="connsiteY6" fmla="*/ 5315373 h 5639115"/>
              <a:gd name="connsiteX7" fmla="*/ 3985664 w 4892920"/>
              <a:gd name="connsiteY7" fmla="*/ 5639110 h 5639115"/>
              <a:gd name="connsiteX8" fmla="*/ 2845853 w 4892920"/>
              <a:gd name="connsiteY8" fmla="*/ 5317816 h 5639115"/>
              <a:gd name="connsiteX9" fmla="*/ 2622421 w 4892920"/>
              <a:gd name="connsiteY9" fmla="*/ 5316505 h 5639115"/>
              <a:gd name="connsiteX10" fmla="*/ 1770683 w 4892920"/>
              <a:gd name="connsiteY10" fmla="*/ 5287984 h 5639115"/>
              <a:gd name="connsiteX11" fmla="*/ 816119 w 4892920"/>
              <a:gd name="connsiteY11" fmla="*/ 5036636 h 5639115"/>
              <a:gd name="connsiteX12" fmla="*/ 117446 w 4892920"/>
              <a:gd name="connsiteY12" fmla="*/ 3806892 h 5639115"/>
              <a:gd name="connsiteX13" fmla="*/ 1881 w 4892920"/>
              <a:gd name="connsiteY13" fmla="*/ 1811944 h 5639115"/>
              <a:gd name="connsiteX14" fmla="*/ 312225 w 4892920"/>
              <a:gd name="connsiteY14" fmla="*/ 535208 h 5639115"/>
              <a:gd name="connsiteX15" fmla="*/ 1687201 w 4892920"/>
              <a:gd name="connsiteY15" fmla="*/ 27023 h 5639115"/>
              <a:gd name="connsiteX0" fmla="*/ 1687201 w 4892920"/>
              <a:gd name="connsiteY0" fmla="*/ 27023 h 5639474"/>
              <a:gd name="connsiteX1" fmla="*/ 3319363 w 4892920"/>
              <a:gd name="connsiteY1" fmla="*/ 148455 h 5639474"/>
              <a:gd name="connsiteX2" fmla="*/ 4537051 w 4892920"/>
              <a:gd name="connsiteY2" fmla="*/ 812768 h 5639474"/>
              <a:gd name="connsiteX3" fmla="*/ 4808824 w 4892920"/>
              <a:gd name="connsiteY3" fmla="*/ 1688176 h 5639474"/>
              <a:gd name="connsiteX4" fmla="*/ 4731757 w 4892920"/>
              <a:gd name="connsiteY4" fmla="*/ 4129957 h 5639474"/>
              <a:gd name="connsiteX5" fmla="*/ 3754302 w 4892920"/>
              <a:gd name="connsiteY5" fmla="*/ 5203893 h 5639474"/>
              <a:gd name="connsiteX6" fmla="*/ 3635167 w 4892920"/>
              <a:gd name="connsiteY6" fmla="*/ 5260691 h 5639474"/>
              <a:gd name="connsiteX7" fmla="*/ 3985664 w 4892920"/>
              <a:gd name="connsiteY7" fmla="*/ 5639110 h 5639474"/>
              <a:gd name="connsiteX8" fmla="*/ 2845853 w 4892920"/>
              <a:gd name="connsiteY8" fmla="*/ 5317816 h 5639474"/>
              <a:gd name="connsiteX9" fmla="*/ 2622421 w 4892920"/>
              <a:gd name="connsiteY9" fmla="*/ 5316505 h 5639474"/>
              <a:gd name="connsiteX10" fmla="*/ 1770683 w 4892920"/>
              <a:gd name="connsiteY10" fmla="*/ 5287984 h 5639474"/>
              <a:gd name="connsiteX11" fmla="*/ 816119 w 4892920"/>
              <a:gd name="connsiteY11" fmla="*/ 5036636 h 5639474"/>
              <a:gd name="connsiteX12" fmla="*/ 117446 w 4892920"/>
              <a:gd name="connsiteY12" fmla="*/ 3806892 h 5639474"/>
              <a:gd name="connsiteX13" fmla="*/ 1881 w 4892920"/>
              <a:gd name="connsiteY13" fmla="*/ 1811944 h 5639474"/>
              <a:gd name="connsiteX14" fmla="*/ 312225 w 4892920"/>
              <a:gd name="connsiteY14" fmla="*/ 535208 h 5639474"/>
              <a:gd name="connsiteX15" fmla="*/ 1687201 w 4892920"/>
              <a:gd name="connsiteY15" fmla="*/ 27023 h 5639474"/>
              <a:gd name="connsiteX0" fmla="*/ 1687201 w 4888493"/>
              <a:gd name="connsiteY0" fmla="*/ 27023 h 5639474"/>
              <a:gd name="connsiteX1" fmla="*/ 3319363 w 4888493"/>
              <a:gd name="connsiteY1" fmla="*/ 148455 h 5639474"/>
              <a:gd name="connsiteX2" fmla="*/ 4537051 w 4888493"/>
              <a:gd name="connsiteY2" fmla="*/ 812768 h 5639474"/>
              <a:gd name="connsiteX3" fmla="*/ 4808824 w 4888493"/>
              <a:gd name="connsiteY3" fmla="*/ 1688176 h 5639474"/>
              <a:gd name="connsiteX4" fmla="*/ 4731757 w 4888493"/>
              <a:gd name="connsiteY4" fmla="*/ 4129957 h 5639474"/>
              <a:gd name="connsiteX5" fmla="*/ 3846590 w 4888493"/>
              <a:gd name="connsiteY5" fmla="*/ 5179590 h 5639474"/>
              <a:gd name="connsiteX6" fmla="*/ 3635167 w 4888493"/>
              <a:gd name="connsiteY6" fmla="*/ 5260691 h 5639474"/>
              <a:gd name="connsiteX7" fmla="*/ 3985664 w 4888493"/>
              <a:gd name="connsiteY7" fmla="*/ 5639110 h 5639474"/>
              <a:gd name="connsiteX8" fmla="*/ 2845853 w 4888493"/>
              <a:gd name="connsiteY8" fmla="*/ 5317816 h 5639474"/>
              <a:gd name="connsiteX9" fmla="*/ 2622421 w 4888493"/>
              <a:gd name="connsiteY9" fmla="*/ 5316505 h 5639474"/>
              <a:gd name="connsiteX10" fmla="*/ 1770683 w 4888493"/>
              <a:gd name="connsiteY10" fmla="*/ 5287984 h 5639474"/>
              <a:gd name="connsiteX11" fmla="*/ 816119 w 4888493"/>
              <a:gd name="connsiteY11" fmla="*/ 5036636 h 5639474"/>
              <a:gd name="connsiteX12" fmla="*/ 117446 w 4888493"/>
              <a:gd name="connsiteY12" fmla="*/ 3806892 h 5639474"/>
              <a:gd name="connsiteX13" fmla="*/ 1881 w 4888493"/>
              <a:gd name="connsiteY13" fmla="*/ 1811944 h 5639474"/>
              <a:gd name="connsiteX14" fmla="*/ 312225 w 4888493"/>
              <a:gd name="connsiteY14" fmla="*/ 535208 h 5639474"/>
              <a:gd name="connsiteX15" fmla="*/ 1687201 w 4888493"/>
              <a:gd name="connsiteY15" fmla="*/ 27023 h 5639474"/>
              <a:gd name="connsiteX0" fmla="*/ 1687201 w 4888493"/>
              <a:gd name="connsiteY0" fmla="*/ 27023 h 5639924"/>
              <a:gd name="connsiteX1" fmla="*/ 3319363 w 4888493"/>
              <a:gd name="connsiteY1" fmla="*/ 148455 h 5639924"/>
              <a:gd name="connsiteX2" fmla="*/ 4537051 w 4888493"/>
              <a:gd name="connsiteY2" fmla="*/ 812768 h 5639924"/>
              <a:gd name="connsiteX3" fmla="*/ 4808824 w 4888493"/>
              <a:gd name="connsiteY3" fmla="*/ 1688176 h 5639924"/>
              <a:gd name="connsiteX4" fmla="*/ 4731757 w 4888493"/>
              <a:gd name="connsiteY4" fmla="*/ 4129957 h 5639924"/>
              <a:gd name="connsiteX5" fmla="*/ 3846590 w 4888493"/>
              <a:gd name="connsiteY5" fmla="*/ 5179590 h 5639924"/>
              <a:gd name="connsiteX6" fmla="*/ 3635167 w 4888493"/>
              <a:gd name="connsiteY6" fmla="*/ 5260691 h 5639924"/>
              <a:gd name="connsiteX7" fmla="*/ 3985664 w 4888493"/>
              <a:gd name="connsiteY7" fmla="*/ 5639110 h 5639924"/>
              <a:gd name="connsiteX8" fmla="*/ 3160721 w 4888493"/>
              <a:gd name="connsiteY8" fmla="*/ 5342119 h 5639924"/>
              <a:gd name="connsiteX9" fmla="*/ 2622421 w 4888493"/>
              <a:gd name="connsiteY9" fmla="*/ 5316505 h 5639924"/>
              <a:gd name="connsiteX10" fmla="*/ 1770683 w 4888493"/>
              <a:gd name="connsiteY10" fmla="*/ 5287984 h 5639924"/>
              <a:gd name="connsiteX11" fmla="*/ 816119 w 4888493"/>
              <a:gd name="connsiteY11" fmla="*/ 5036636 h 5639924"/>
              <a:gd name="connsiteX12" fmla="*/ 117446 w 4888493"/>
              <a:gd name="connsiteY12" fmla="*/ 3806892 h 5639924"/>
              <a:gd name="connsiteX13" fmla="*/ 1881 w 4888493"/>
              <a:gd name="connsiteY13" fmla="*/ 1811944 h 5639924"/>
              <a:gd name="connsiteX14" fmla="*/ 312225 w 4888493"/>
              <a:gd name="connsiteY14" fmla="*/ 535208 h 5639924"/>
              <a:gd name="connsiteX15" fmla="*/ 1687201 w 4888493"/>
              <a:gd name="connsiteY15" fmla="*/ 27023 h 5639924"/>
              <a:gd name="connsiteX0" fmla="*/ 1687201 w 4888493"/>
              <a:gd name="connsiteY0" fmla="*/ 27023 h 5639924"/>
              <a:gd name="connsiteX1" fmla="*/ 3319363 w 4888493"/>
              <a:gd name="connsiteY1" fmla="*/ 148455 h 5639924"/>
              <a:gd name="connsiteX2" fmla="*/ 4537051 w 4888493"/>
              <a:gd name="connsiteY2" fmla="*/ 812768 h 5639924"/>
              <a:gd name="connsiteX3" fmla="*/ 4808824 w 4888493"/>
              <a:gd name="connsiteY3" fmla="*/ 1688176 h 5639924"/>
              <a:gd name="connsiteX4" fmla="*/ 4731757 w 4888493"/>
              <a:gd name="connsiteY4" fmla="*/ 4129957 h 5639924"/>
              <a:gd name="connsiteX5" fmla="*/ 3846590 w 4888493"/>
              <a:gd name="connsiteY5" fmla="*/ 5179590 h 5639924"/>
              <a:gd name="connsiteX6" fmla="*/ 3635167 w 4888493"/>
              <a:gd name="connsiteY6" fmla="*/ 5260691 h 5639924"/>
              <a:gd name="connsiteX7" fmla="*/ 3985664 w 4888493"/>
              <a:gd name="connsiteY7" fmla="*/ 5639110 h 5639924"/>
              <a:gd name="connsiteX8" fmla="*/ 3160721 w 4888493"/>
              <a:gd name="connsiteY8" fmla="*/ 5342119 h 5639924"/>
              <a:gd name="connsiteX9" fmla="*/ 2622421 w 4888493"/>
              <a:gd name="connsiteY9" fmla="*/ 5316505 h 5639924"/>
              <a:gd name="connsiteX10" fmla="*/ 1770683 w 4888493"/>
              <a:gd name="connsiteY10" fmla="*/ 5287984 h 5639924"/>
              <a:gd name="connsiteX11" fmla="*/ 816119 w 4888493"/>
              <a:gd name="connsiteY11" fmla="*/ 5036636 h 5639924"/>
              <a:gd name="connsiteX12" fmla="*/ 117446 w 4888493"/>
              <a:gd name="connsiteY12" fmla="*/ 3806892 h 5639924"/>
              <a:gd name="connsiteX13" fmla="*/ 1881 w 4888493"/>
              <a:gd name="connsiteY13" fmla="*/ 1811944 h 5639924"/>
              <a:gd name="connsiteX14" fmla="*/ 312225 w 4888493"/>
              <a:gd name="connsiteY14" fmla="*/ 535208 h 5639924"/>
              <a:gd name="connsiteX15" fmla="*/ 1687201 w 4888493"/>
              <a:gd name="connsiteY15" fmla="*/ 27023 h 5639924"/>
              <a:gd name="connsiteX0" fmla="*/ 1687201 w 4888493"/>
              <a:gd name="connsiteY0" fmla="*/ 27023 h 5639924"/>
              <a:gd name="connsiteX1" fmla="*/ 3319363 w 4888493"/>
              <a:gd name="connsiteY1" fmla="*/ 148455 h 5639924"/>
              <a:gd name="connsiteX2" fmla="*/ 4537051 w 4888493"/>
              <a:gd name="connsiteY2" fmla="*/ 812768 h 5639924"/>
              <a:gd name="connsiteX3" fmla="*/ 4808824 w 4888493"/>
              <a:gd name="connsiteY3" fmla="*/ 1688176 h 5639924"/>
              <a:gd name="connsiteX4" fmla="*/ 4731757 w 4888493"/>
              <a:gd name="connsiteY4" fmla="*/ 4129957 h 5639924"/>
              <a:gd name="connsiteX5" fmla="*/ 3846590 w 4888493"/>
              <a:gd name="connsiteY5" fmla="*/ 5179590 h 5639924"/>
              <a:gd name="connsiteX6" fmla="*/ 3635167 w 4888493"/>
              <a:gd name="connsiteY6" fmla="*/ 5260691 h 5639924"/>
              <a:gd name="connsiteX7" fmla="*/ 3985664 w 4888493"/>
              <a:gd name="connsiteY7" fmla="*/ 5639110 h 5639924"/>
              <a:gd name="connsiteX8" fmla="*/ 3160721 w 4888493"/>
              <a:gd name="connsiteY8" fmla="*/ 5342119 h 5639924"/>
              <a:gd name="connsiteX9" fmla="*/ 2611563 w 4888493"/>
              <a:gd name="connsiteY9" fmla="*/ 5334732 h 5639924"/>
              <a:gd name="connsiteX10" fmla="*/ 1770683 w 4888493"/>
              <a:gd name="connsiteY10" fmla="*/ 5287984 h 5639924"/>
              <a:gd name="connsiteX11" fmla="*/ 816119 w 4888493"/>
              <a:gd name="connsiteY11" fmla="*/ 5036636 h 5639924"/>
              <a:gd name="connsiteX12" fmla="*/ 117446 w 4888493"/>
              <a:gd name="connsiteY12" fmla="*/ 3806892 h 5639924"/>
              <a:gd name="connsiteX13" fmla="*/ 1881 w 4888493"/>
              <a:gd name="connsiteY13" fmla="*/ 1811944 h 5639924"/>
              <a:gd name="connsiteX14" fmla="*/ 312225 w 4888493"/>
              <a:gd name="connsiteY14" fmla="*/ 535208 h 5639924"/>
              <a:gd name="connsiteX15" fmla="*/ 1687201 w 4888493"/>
              <a:gd name="connsiteY15" fmla="*/ 27023 h 5639924"/>
              <a:gd name="connsiteX0" fmla="*/ 1687201 w 4888493"/>
              <a:gd name="connsiteY0" fmla="*/ 27023 h 5639924"/>
              <a:gd name="connsiteX1" fmla="*/ 3319363 w 4888493"/>
              <a:gd name="connsiteY1" fmla="*/ 148455 h 5639924"/>
              <a:gd name="connsiteX2" fmla="*/ 4537051 w 4888493"/>
              <a:gd name="connsiteY2" fmla="*/ 812768 h 5639924"/>
              <a:gd name="connsiteX3" fmla="*/ 4808824 w 4888493"/>
              <a:gd name="connsiteY3" fmla="*/ 1688176 h 5639924"/>
              <a:gd name="connsiteX4" fmla="*/ 4731757 w 4888493"/>
              <a:gd name="connsiteY4" fmla="*/ 4129957 h 5639924"/>
              <a:gd name="connsiteX5" fmla="*/ 3846590 w 4888493"/>
              <a:gd name="connsiteY5" fmla="*/ 5179590 h 5639924"/>
              <a:gd name="connsiteX6" fmla="*/ 3635167 w 4888493"/>
              <a:gd name="connsiteY6" fmla="*/ 5260691 h 5639924"/>
              <a:gd name="connsiteX7" fmla="*/ 3985664 w 4888493"/>
              <a:gd name="connsiteY7" fmla="*/ 5639110 h 5639924"/>
              <a:gd name="connsiteX8" fmla="*/ 3160721 w 4888493"/>
              <a:gd name="connsiteY8" fmla="*/ 5342119 h 5639924"/>
              <a:gd name="connsiteX9" fmla="*/ 2611563 w 4888493"/>
              <a:gd name="connsiteY9" fmla="*/ 5334732 h 5639924"/>
              <a:gd name="connsiteX10" fmla="*/ 1770683 w 4888493"/>
              <a:gd name="connsiteY10" fmla="*/ 5287984 h 5639924"/>
              <a:gd name="connsiteX11" fmla="*/ 816119 w 4888493"/>
              <a:gd name="connsiteY11" fmla="*/ 5036636 h 5639924"/>
              <a:gd name="connsiteX12" fmla="*/ 117446 w 4888493"/>
              <a:gd name="connsiteY12" fmla="*/ 3806892 h 5639924"/>
              <a:gd name="connsiteX13" fmla="*/ 1881 w 4888493"/>
              <a:gd name="connsiteY13" fmla="*/ 1811944 h 5639924"/>
              <a:gd name="connsiteX14" fmla="*/ 312225 w 4888493"/>
              <a:gd name="connsiteY14" fmla="*/ 535208 h 5639924"/>
              <a:gd name="connsiteX15" fmla="*/ 1687201 w 4888493"/>
              <a:gd name="connsiteY15" fmla="*/ 27023 h 5639924"/>
              <a:gd name="connsiteX0" fmla="*/ 1687201 w 4888493"/>
              <a:gd name="connsiteY0" fmla="*/ 27023 h 5640567"/>
              <a:gd name="connsiteX1" fmla="*/ 3319363 w 4888493"/>
              <a:gd name="connsiteY1" fmla="*/ 148455 h 5640567"/>
              <a:gd name="connsiteX2" fmla="*/ 4537051 w 4888493"/>
              <a:gd name="connsiteY2" fmla="*/ 812768 h 5640567"/>
              <a:gd name="connsiteX3" fmla="*/ 4808824 w 4888493"/>
              <a:gd name="connsiteY3" fmla="*/ 1688176 h 5640567"/>
              <a:gd name="connsiteX4" fmla="*/ 4731757 w 4888493"/>
              <a:gd name="connsiteY4" fmla="*/ 4129957 h 5640567"/>
              <a:gd name="connsiteX5" fmla="*/ 3846590 w 4888493"/>
              <a:gd name="connsiteY5" fmla="*/ 5179590 h 5640567"/>
              <a:gd name="connsiteX6" fmla="*/ 3743743 w 4888493"/>
              <a:gd name="connsiteY6" fmla="*/ 5230313 h 5640567"/>
              <a:gd name="connsiteX7" fmla="*/ 3985664 w 4888493"/>
              <a:gd name="connsiteY7" fmla="*/ 5639110 h 5640567"/>
              <a:gd name="connsiteX8" fmla="*/ 3160721 w 4888493"/>
              <a:gd name="connsiteY8" fmla="*/ 5342119 h 5640567"/>
              <a:gd name="connsiteX9" fmla="*/ 2611563 w 4888493"/>
              <a:gd name="connsiteY9" fmla="*/ 5334732 h 5640567"/>
              <a:gd name="connsiteX10" fmla="*/ 1770683 w 4888493"/>
              <a:gd name="connsiteY10" fmla="*/ 5287984 h 5640567"/>
              <a:gd name="connsiteX11" fmla="*/ 816119 w 4888493"/>
              <a:gd name="connsiteY11" fmla="*/ 5036636 h 5640567"/>
              <a:gd name="connsiteX12" fmla="*/ 117446 w 4888493"/>
              <a:gd name="connsiteY12" fmla="*/ 3806892 h 5640567"/>
              <a:gd name="connsiteX13" fmla="*/ 1881 w 4888493"/>
              <a:gd name="connsiteY13" fmla="*/ 1811944 h 5640567"/>
              <a:gd name="connsiteX14" fmla="*/ 312225 w 4888493"/>
              <a:gd name="connsiteY14" fmla="*/ 535208 h 5640567"/>
              <a:gd name="connsiteX15" fmla="*/ 1687201 w 4888493"/>
              <a:gd name="connsiteY15" fmla="*/ 27023 h 5640567"/>
              <a:gd name="connsiteX0" fmla="*/ 1687201 w 4888493"/>
              <a:gd name="connsiteY0" fmla="*/ 27023 h 5634541"/>
              <a:gd name="connsiteX1" fmla="*/ 3319363 w 4888493"/>
              <a:gd name="connsiteY1" fmla="*/ 148455 h 5634541"/>
              <a:gd name="connsiteX2" fmla="*/ 4537051 w 4888493"/>
              <a:gd name="connsiteY2" fmla="*/ 812768 h 5634541"/>
              <a:gd name="connsiteX3" fmla="*/ 4808824 w 4888493"/>
              <a:gd name="connsiteY3" fmla="*/ 1688176 h 5634541"/>
              <a:gd name="connsiteX4" fmla="*/ 4731757 w 4888493"/>
              <a:gd name="connsiteY4" fmla="*/ 4129957 h 5634541"/>
              <a:gd name="connsiteX5" fmla="*/ 3846590 w 4888493"/>
              <a:gd name="connsiteY5" fmla="*/ 5179590 h 5634541"/>
              <a:gd name="connsiteX6" fmla="*/ 3743743 w 4888493"/>
              <a:gd name="connsiteY6" fmla="*/ 5230313 h 5634541"/>
              <a:gd name="connsiteX7" fmla="*/ 4050809 w 4888493"/>
              <a:gd name="connsiteY7" fmla="*/ 5633034 h 5634541"/>
              <a:gd name="connsiteX8" fmla="*/ 3160721 w 4888493"/>
              <a:gd name="connsiteY8" fmla="*/ 5342119 h 5634541"/>
              <a:gd name="connsiteX9" fmla="*/ 2611563 w 4888493"/>
              <a:gd name="connsiteY9" fmla="*/ 5334732 h 5634541"/>
              <a:gd name="connsiteX10" fmla="*/ 1770683 w 4888493"/>
              <a:gd name="connsiteY10" fmla="*/ 5287984 h 5634541"/>
              <a:gd name="connsiteX11" fmla="*/ 816119 w 4888493"/>
              <a:gd name="connsiteY11" fmla="*/ 5036636 h 5634541"/>
              <a:gd name="connsiteX12" fmla="*/ 117446 w 4888493"/>
              <a:gd name="connsiteY12" fmla="*/ 3806892 h 5634541"/>
              <a:gd name="connsiteX13" fmla="*/ 1881 w 4888493"/>
              <a:gd name="connsiteY13" fmla="*/ 1811944 h 5634541"/>
              <a:gd name="connsiteX14" fmla="*/ 312225 w 4888493"/>
              <a:gd name="connsiteY14" fmla="*/ 535208 h 5634541"/>
              <a:gd name="connsiteX15" fmla="*/ 1687201 w 4888493"/>
              <a:gd name="connsiteY15" fmla="*/ 27023 h 5634541"/>
              <a:gd name="connsiteX0" fmla="*/ 1687201 w 4888493"/>
              <a:gd name="connsiteY0" fmla="*/ 27023 h 5637830"/>
              <a:gd name="connsiteX1" fmla="*/ 3319363 w 4888493"/>
              <a:gd name="connsiteY1" fmla="*/ 148455 h 5637830"/>
              <a:gd name="connsiteX2" fmla="*/ 4537051 w 4888493"/>
              <a:gd name="connsiteY2" fmla="*/ 812768 h 5637830"/>
              <a:gd name="connsiteX3" fmla="*/ 4808824 w 4888493"/>
              <a:gd name="connsiteY3" fmla="*/ 1688176 h 5637830"/>
              <a:gd name="connsiteX4" fmla="*/ 4731757 w 4888493"/>
              <a:gd name="connsiteY4" fmla="*/ 4129957 h 5637830"/>
              <a:gd name="connsiteX5" fmla="*/ 3846590 w 4888493"/>
              <a:gd name="connsiteY5" fmla="*/ 5179590 h 5637830"/>
              <a:gd name="connsiteX6" fmla="*/ 3743743 w 4888493"/>
              <a:gd name="connsiteY6" fmla="*/ 5230313 h 5637830"/>
              <a:gd name="connsiteX7" fmla="*/ 4050809 w 4888493"/>
              <a:gd name="connsiteY7" fmla="*/ 5633034 h 5637830"/>
              <a:gd name="connsiteX8" fmla="*/ 3160721 w 4888493"/>
              <a:gd name="connsiteY8" fmla="*/ 5342119 h 5637830"/>
              <a:gd name="connsiteX9" fmla="*/ 2611563 w 4888493"/>
              <a:gd name="connsiteY9" fmla="*/ 5334732 h 5637830"/>
              <a:gd name="connsiteX10" fmla="*/ 1770683 w 4888493"/>
              <a:gd name="connsiteY10" fmla="*/ 5287984 h 5637830"/>
              <a:gd name="connsiteX11" fmla="*/ 816119 w 4888493"/>
              <a:gd name="connsiteY11" fmla="*/ 5036636 h 5637830"/>
              <a:gd name="connsiteX12" fmla="*/ 117446 w 4888493"/>
              <a:gd name="connsiteY12" fmla="*/ 3806892 h 5637830"/>
              <a:gd name="connsiteX13" fmla="*/ 1881 w 4888493"/>
              <a:gd name="connsiteY13" fmla="*/ 1811944 h 5637830"/>
              <a:gd name="connsiteX14" fmla="*/ 312225 w 4888493"/>
              <a:gd name="connsiteY14" fmla="*/ 535208 h 5637830"/>
              <a:gd name="connsiteX15" fmla="*/ 1687201 w 4888493"/>
              <a:gd name="connsiteY15" fmla="*/ 27023 h 5637830"/>
              <a:gd name="connsiteX0" fmla="*/ 1687201 w 4884296"/>
              <a:gd name="connsiteY0" fmla="*/ 27023 h 5637830"/>
              <a:gd name="connsiteX1" fmla="*/ 3319363 w 4884296"/>
              <a:gd name="connsiteY1" fmla="*/ 148455 h 5637830"/>
              <a:gd name="connsiteX2" fmla="*/ 4537051 w 4884296"/>
              <a:gd name="connsiteY2" fmla="*/ 812768 h 5637830"/>
              <a:gd name="connsiteX3" fmla="*/ 4808824 w 4884296"/>
              <a:gd name="connsiteY3" fmla="*/ 1688176 h 5637830"/>
              <a:gd name="connsiteX4" fmla="*/ 4731757 w 4884296"/>
              <a:gd name="connsiteY4" fmla="*/ 4129957 h 5637830"/>
              <a:gd name="connsiteX5" fmla="*/ 3938879 w 4884296"/>
              <a:gd name="connsiteY5" fmla="*/ 5161363 h 5637830"/>
              <a:gd name="connsiteX6" fmla="*/ 3743743 w 4884296"/>
              <a:gd name="connsiteY6" fmla="*/ 5230313 h 5637830"/>
              <a:gd name="connsiteX7" fmla="*/ 4050809 w 4884296"/>
              <a:gd name="connsiteY7" fmla="*/ 5633034 h 5637830"/>
              <a:gd name="connsiteX8" fmla="*/ 3160721 w 4884296"/>
              <a:gd name="connsiteY8" fmla="*/ 5342119 h 5637830"/>
              <a:gd name="connsiteX9" fmla="*/ 2611563 w 4884296"/>
              <a:gd name="connsiteY9" fmla="*/ 5334732 h 5637830"/>
              <a:gd name="connsiteX10" fmla="*/ 1770683 w 4884296"/>
              <a:gd name="connsiteY10" fmla="*/ 5287984 h 5637830"/>
              <a:gd name="connsiteX11" fmla="*/ 816119 w 4884296"/>
              <a:gd name="connsiteY11" fmla="*/ 5036636 h 5637830"/>
              <a:gd name="connsiteX12" fmla="*/ 117446 w 4884296"/>
              <a:gd name="connsiteY12" fmla="*/ 3806892 h 5637830"/>
              <a:gd name="connsiteX13" fmla="*/ 1881 w 4884296"/>
              <a:gd name="connsiteY13" fmla="*/ 1811944 h 5637830"/>
              <a:gd name="connsiteX14" fmla="*/ 312225 w 4884296"/>
              <a:gd name="connsiteY14" fmla="*/ 535208 h 5637830"/>
              <a:gd name="connsiteX15" fmla="*/ 1687201 w 4884296"/>
              <a:gd name="connsiteY15" fmla="*/ 27023 h 5637830"/>
              <a:gd name="connsiteX0" fmla="*/ 1687201 w 4884296"/>
              <a:gd name="connsiteY0" fmla="*/ 27023 h 5634848"/>
              <a:gd name="connsiteX1" fmla="*/ 3319363 w 4884296"/>
              <a:gd name="connsiteY1" fmla="*/ 148455 h 5634848"/>
              <a:gd name="connsiteX2" fmla="*/ 4537051 w 4884296"/>
              <a:gd name="connsiteY2" fmla="*/ 812768 h 5634848"/>
              <a:gd name="connsiteX3" fmla="*/ 4808824 w 4884296"/>
              <a:gd name="connsiteY3" fmla="*/ 1688176 h 5634848"/>
              <a:gd name="connsiteX4" fmla="*/ 4731757 w 4884296"/>
              <a:gd name="connsiteY4" fmla="*/ 4129957 h 5634848"/>
              <a:gd name="connsiteX5" fmla="*/ 3938879 w 4884296"/>
              <a:gd name="connsiteY5" fmla="*/ 5161363 h 5634848"/>
              <a:gd name="connsiteX6" fmla="*/ 3803459 w 4884296"/>
              <a:gd name="connsiteY6" fmla="*/ 5218161 h 5634848"/>
              <a:gd name="connsiteX7" fmla="*/ 4050809 w 4884296"/>
              <a:gd name="connsiteY7" fmla="*/ 5633034 h 5634848"/>
              <a:gd name="connsiteX8" fmla="*/ 3160721 w 4884296"/>
              <a:gd name="connsiteY8" fmla="*/ 5342119 h 5634848"/>
              <a:gd name="connsiteX9" fmla="*/ 2611563 w 4884296"/>
              <a:gd name="connsiteY9" fmla="*/ 5334732 h 5634848"/>
              <a:gd name="connsiteX10" fmla="*/ 1770683 w 4884296"/>
              <a:gd name="connsiteY10" fmla="*/ 5287984 h 5634848"/>
              <a:gd name="connsiteX11" fmla="*/ 816119 w 4884296"/>
              <a:gd name="connsiteY11" fmla="*/ 5036636 h 5634848"/>
              <a:gd name="connsiteX12" fmla="*/ 117446 w 4884296"/>
              <a:gd name="connsiteY12" fmla="*/ 3806892 h 5634848"/>
              <a:gd name="connsiteX13" fmla="*/ 1881 w 4884296"/>
              <a:gd name="connsiteY13" fmla="*/ 1811944 h 5634848"/>
              <a:gd name="connsiteX14" fmla="*/ 312225 w 4884296"/>
              <a:gd name="connsiteY14" fmla="*/ 535208 h 5634848"/>
              <a:gd name="connsiteX15" fmla="*/ 1687201 w 4884296"/>
              <a:gd name="connsiteY15" fmla="*/ 27023 h 5634848"/>
              <a:gd name="connsiteX0" fmla="*/ 1687201 w 4884296"/>
              <a:gd name="connsiteY0" fmla="*/ 27023 h 5635010"/>
              <a:gd name="connsiteX1" fmla="*/ 3319363 w 4884296"/>
              <a:gd name="connsiteY1" fmla="*/ 148455 h 5635010"/>
              <a:gd name="connsiteX2" fmla="*/ 4537051 w 4884296"/>
              <a:gd name="connsiteY2" fmla="*/ 812768 h 5635010"/>
              <a:gd name="connsiteX3" fmla="*/ 4808824 w 4884296"/>
              <a:gd name="connsiteY3" fmla="*/ 1688176 h 5635010"/>
              <a:gd name="connsiteX4" fmla="*/ 4731757 w 4884296"/>
              <a:gd name="connsiteY4" fmla="*/ 4129957 h 5635010"/>
              <a:gd name="connsiteX5" fmla="*/ 3938879 w 4884296"/>
              <a:gd name="connsiteY5" fmla="*/ 5161363 h 5635010"/>
              <a:gd name="connsiteX6" fmla="*/ 3803459 w 4884296"/>
              <a:gd name="connsiteY6" fmla="*/ 5218161 h 5635010"/>
              <a:gd name="connsiteX7" fmla="*/ 4050809 w 4884296"/>
              <a:gd name="connsiteY7" fmla="*/ 5633034 h 5635010"/>
              <a:gd name="connsiteX8" fmla="*/ 3160721 w 4884296"/>
              <a:gd name="connsiteY8" fmla="*/ 5342119 h 5635010"/>
              <a:gd name="connsiteX9" fmla="*/ 2611563 w 4884296"/>
              <a:gd name="connsiteY9" fmla="*/ 5334732 h 5635010"/>
              <a:gd name="connsiteX10" fmla="*/ 1770683 w 4884296"/>
              <a:gd name="connsiteY10" fmla="*/ 5287984 h 5635010"/>
              <a:gd name="connsiteX11" fmla="*/ 816119 w 4884296"/>
              <a:gd name="connsiteY11" fmla="*/ 5036636 h 5635010"/>
              <a:gd name="connsiteX12" fmla="*/ 117446 w 4884296"/>
              <a:gd name="connsiteY12" fmla="*/ 3806892 h 5635010"/>
              <a:gd name="connsiteX13" fmla="*/ 1881 w 4884296"/>
              <a:gd name="connsiteY13" fmla="*/ 1811944 h 5635010"/>
              <a:gd name="connsiteX14" fmla="*/ 312225 w 4884296"/>
              <a:gd name="connsiteY14" fmla="*/ 535208 h 5635010"/>
              <a:gd name="connsiteX15" fmla="*/ 1687201 w 4884296"/>
              <a:gd name="connsiteY15" fmla="*/ 27023 h 5635010"/>
              <a:gd name="connsiteX0" fmla="*/ 1687201 w 4884296"/>
              <a:gd name="connsiteY0" fmla="*/ 27023 h 5590501"/>
              <a:gd name="connsiteX1" fmla="*/ 3319363 w 4884296"/>
              <a:gd name="connsiteY1" fmla="*/ 148455 h 5590501"/>
              <a:gd name="connsiteX2" fmla="*/ 4537051 w 4884296"/>
              <a:gd name="connsiteY2" fmla="*/ 812768 h 5590501"/>
              <a:gd name="connsiteX3" fmla="*/ 4808824 w 4884296"/>
              <a:gd name="connsiteY3" fmla="*/ 1688176 h 5590501"/>
              <a:gd name="connsiteX4" fmla="*/ 4731757 w 4884296"/>
              <a:gd name="connsiteY4" fmla="*/ 4129957 h 5590501"/>
              <a:gd name="connsiteX5" fmla="*/ 3938879 w 4884296"/>
              <a:gd name="connsiteY5" fmla="*/ 5161363 h 5590501"/>
              <a:gd name="connsiteX6" fmla="*/ 3803459 w 4884296"/>
              <a:gd name="connsiteY6" fmla="*/ 5218161 h 5590501"/>
              <a:gd name="connsiteX7" fmla="*/ 4131504 w 4884296"/>
              <a:gd name="connsiteY7" fmla="*/ 5587878 h 5590501"/>
              <a:gd name="connsiteX8" fmla="*/ 3160721 w 4884296"/>
              <a:gd name="connsiteY8" fmla="*/ 5342119 h 5590501"/>
              <a:gd name="connsiteX9" fmla="*/ 2611563 w 4884296"/>
              <a:gd name="connsiteY9" fmla="*/ 5334732 h 5590501"/>
              <a:gd name="connsiteX10" fmla="*/ 1770683 w 4884296"/>
              <a:gd name="connsiteY10" fmla="*/ 5287984 h 5590501"/>
              <a:gd name="connsiteX11" fmla="*/ 816119 w 4884296"/>
              <a:gd name="connsiteY11" fmla="*/ 5036636 h 5590501"/>
              <a:gd name="connsiteX12" fmla="*/ 117446 w 4884296"/>
              <a:gd name="connsiteY12" fmla="*/ 3806892 h 5590501"/>
              <a:gd name="connsiteX13" fmla="*/ 1881 w 4884296"/>
              <a:gd name="connsiteY13" fmla="*/ 1811944 h 5590501"/>
              <a:gd name="connsiteX14" fmla="*/ 312225 w 4884296"/>
              <a:gd name="connsiteY14" fmla="*/ 535208 h 5590501"/>
              <a:gd name="connsiteX15" fmla="*/ 1687201 w 4884296"/>
              <a:gd name="connsiteY15" fmla="*/ 27023 h 5590501"/>
              <a:gd name="connsiteX0" fmla="*/ 1687201 w 4884296"/>
              <a:gd name="connsiteY0" fmla="*/ 27023 h 5606059"/>
              <a:gd name="connsiteX1" fmla="*/ 3319363 w 4884296"/>
              <a:gd name="connsiteY1" fmla="*/ 148455 h 5606059"/>
              <a:gd name="connsiteX2" fmla="*/ 4537051 w 4884296"/>
              <a:gd name="connsiteY2" fmla="*/ 812768 h 5606059"/>
              <a:gd name="connsiteX3" fmla="*/ 4808824 w 4884296"/>
              <a:gd name="connsiteY3" fmla="*/ 1688176 h 5606059"/>
              <a:gd name="connsiteX4" fmla="*/ 4731757 w 4884296"/>
              <a:gd name="connsiteY4" fmla="*/ 4129957 h 5606059"/>
              <a:gd name="connsiteX5" fmla="*/ 3938879 w 4884296"/>
              <a:gd name="connsiteY5" fmla="*/ 5161363 h 5606059"/>
              <a:gd name="connsiteX6" fmla="*/ 3803459 w 4884296"/>
              <a:gd name="connsiteY6" fmla="*/ 5218161 h 5606059"/>
              <a:gd name="connsiteX7" fmla="*/ 4131504 w 4884296"/>
              <a:gd name="connsiteY7" fmla="*/ 5587878 h 5606059"/>
              <a:gd name="connsiteX8" fmla="*/ 3160721 w 4884296"/>
              <a:gd name="connsiteY8" fmla="*/ 5342119 h 5606059"/>
              <a:gd name="connsiteX9" fmla="*/ 2611563 w 4884296"/>
              <a:gd name="connsiteY9" fmla="*/ 5334732 h 5606059"/>
              <a:gd name="connsiteX10" fmla="*/ 1770683 w 4884296"/>
              <a:gd name="connsiteY10" fmla="*/ 5287984 h 5606059"/>
              <a:gd name="connsiteX11" fmla="*/ 816119 w 4884296"/>
              <a:gd name="connsiteY11" fmla="*/ 5036636 h 5606059"/>
              <a:gd name="connsiteX12" fmla="*/ 117446 w 4884296"/>
              <a:gd name="connsiteY12" fmla="*/ 3806892 h 5606059"/>
              <a:gd name="connsiteX13" fmla="*/ 1881 w 4884296"/>
              <a:gd name="connsiteY13" fmla="*/ 1811944 h 5606059"/>
              <a:gd name="connsiteX14" fmla="*/ 312225 w 4884296"/>
              <a:gd name="connsiteY14" fmla="*/ 535208 h 5606059"/>
              <a:gd name="connsiteX15" fmla="*/ 1687201 w 4884296"/>
              <a:gd name="connsiteY15" fmla="*/ 27023 h 5606059"/>
              <a:gd name="connsiteX0" fmla="*/ 1687201 w 4884296"/>
              <a:gd name="connsiteY0" fmla="*/ 27023 h 5606059"/>
              <a:gd name="connsiteX1" fmla="*/ 3319363 w 4884296"/>
              <a:gd name="connsiteY1" fmla="*/ 148455 h 5606059"/>
              <a:gd name="connsiteX2" fmla="*/ 4537051 w 4884296"/>
              <a:gd name="connsiteY2" fmla="*/ 812768 h 5606059"/>
              <a:gd name="connsiteX3" fmla="*/ 4808824 w 4884296"/>
              <a:gd name="connsiteY3" fmla="*/ 1688176 h 5606059"/>
              <a:gd name="connsiteX4" fmla="*/ 4731757 w 4884296"/>
              <a:gd name="connsiteY4" fmla="*/ 4129957 h 5606059"/>
              <a:gd name="connsiteX5" fmla="*/ 3938879 w 4884296"/>
              <a:gd name="connsiteY5" fmla="*/ 5161363 h 5606059"/>
              <a:gd name="connsiteX6" fmla="*/ 3803459 w 4884296"/>
              <a:gd name="connsiteY6" fmla="*/ 5218161 h 5606059"/>
              <a:gd name="connsiteX7" fmla="*/ 4131504 w 4884296"/>
              <a:gd name="connsiteY7" fmla="*/ 5587878 h 5606059"/>
              <a:gd name="connsiteX8" fmla="*/ 3160721 w 4884296"/>
              <a:gd name="connsiteY8" fmla="*/ 5342119 h 5606059"/>
              <a:gd name="connsiteX9" fmla="*/ 2611563 w 4884296"/>
              <a:gd name="connsiteY9" fmla="*/ 5334732 h 5606059"/>
              <a:gd name="connsiteX10" fmla="*/ 1770683 w 4884296"/>
              <a:gd name="connsiteY10" fmla="*/ 5287984 h 5606059"/>
              <a:gd name="connsiteX11" fmla="*/ 816119 w 4884296"/>
              <a:gd name="connsiteY11" fmla="*/ 5036636 h 5606059"/>
              <a:gd name="connsiteX12" fmla="*/ 117446 w 4884296"/>
              <a:gd name="connsiteY12" fmla="*/ 3806892 h 5606059"/>
              <a:gd name="connsiteX13" fmla="*/ 1881 w 4884296"/>
              <a:gd name="connsiteY13" fmla="*/ 1811944 h 5606059"/>
              <a:gd name="connsiteX14" fmla="*/ 312225 w 4884296"/>
              <a:gd name="connsiteY14" fmla="*/ 535208 h 5606059"/>
              <a:gd name="connsiteX15" fmla="*/ 1687201 w 4884296"/>
              <a:gd name="connsiteY15" fmla="*/ 27023 h 5606059"/>
              <a:gd name="connsiteX0" fmla="*/ 1687201 w 4884296"/>
              <a:gd name="connsiteY0" fmla="*/ 27023 h 5606059"/>
              <a:gd name="connsiteX1" fmla="*/ 3319363 w 4884296"/>
              <a:gd name="connsiteY1" fmla="*/ 148455 h 5606059"/>
              <a:gd name="connsiteX2" fmla="*/ 4537051 w 4884296"/>
              <a:gd name="connsiteY2" fmla="*/ 812768 h 5606059"/>
              <a:gd name="connsiteX3" fmla="*/ 4808824 w 4884296"/>
              <a:gd name="connsiteY3" fmla="*/ 1688176 h 5606059"/>
              <a:gd name="connsiteX4" fmla="*/ 4731757 w 4884296"/>
              <a:gd name="connsiteY4" fmla="*/ 4129957 h 5606059"/>
              <a:gd name="connsiteX5" fmla="*/ 3938879 w 4884296"/>
              <a:gd name="connsiteY5" fmla="*/ 5161363 h 5606059"/>
              <a:gd name="connsiteX6" fmla="*/ 3803459 w 4884296"/>
              <a:gd name="connsiteY6" fmla="*/ 5218161 h 5606059"/>
              <a:gd name="connsiteX7" fmla="*/ 4131504 w 4884296"/>
              <a:gd name="connsiteY7" fmla="*/ 5587878 h 5606059"/>
              <a:gd name="connsiteX8" fmla="*/ 3160721 w 4884296"/>
              <a:gd name="connsiteY8" fmla="*/ 5342119 h 5606059"/>
              <a:gd name="connsiteX9" fmla="*/ 2611563 w 4884296"/>
              <a:gd name="connsiteY9" fmla="*/ 5334732 h 5606059"/>
              <a:gd name="connsiteX10" fmla="*/ 1770683 w 4884296"/>
              <a:gd name="connsiteY10" fmla="*/ 5287984 h 5606059"/>
              <a:gd name="connsiteX11" fmla="*/ 816119 w 4884296"/>
              <a:gd name="connsiteY11" fmla="*/ 5036636 h 5606059"/>
              <a:gd name="connsiteX12" fmla="*/ 117446 w 4884296"/>
              <a:gd name="connsiteY12" fmla="*/ 3806892 h 5606059"/>
              <a:gd name="connsiteX13" fmla="*/ 1881 w 4884296"/>
              <a:gd name="connsiteY13" fmla="*/ 1811944 h 5606059"/>
              <a:gd name="connsiteX14" fmla="*/ 312225 w 4884296"/>
              <a:gd name="connsiteY14" fmla="*/ 535208 h 5606059"/>
              <a:gd name="connsiteX15" fmla="*/ 1687201 w 4884296"/>
              <a:gd name="connsiteY15" fmla="*/ 27023 h 5606059"/>
              <a:gd name="connsiteX0" fmla="*/ 1687201 w 4884296"/>
              <a:gd name="connsiteY0" fmla="*/ 27023 h 5571761"/>
              <a:gd name="connsiteX1" fmla="*/ 3319363 w 4884296"/>
              <a:gd name="connsiteY1" fmla="*/ 148455 h 5571761"/>
              <a:gd name="connsiteX2" fmla="*/ 4537051 w 4884296"/>
              <a:gd name="connsiteY2" fmla="*/ 812768 h 5571761"/>
              <a:gd name="connsiteX3" fmla="*/ 4808824 w 4884296"/>
              <a:gd name="connsiteY3" fmla="*/ 1688176 h 5571761"/>
              <a:gd name="connsiteX4" fmla="*/ 4731757 w 4884296"/>
              <a:gd name="connsiteY4" fmla="*/ 4129957 h 5571761"/>
              <a:gd name="connsiteX5" fmla="*/ 3938879 w 4884296"/>
              <a:gd name="connsiteY5" fmla="*/ 5161363 h 5571761"/>
              <a:gd name="connsiteX6" fmla="*/ 3803459 w 4884296"/>
              <a:gd name="connsiteY6" fmla="*/ 5218161 h 5571761"/>
              <a:gd name="connsiteX7" fmla="*/ 4252545 w 4884296"/>
              <a:gd name="connsiteY7" fmla="*/ 5550248 h 5571761"/>
              <a:gd name="connsiteX8" fmla="*/ 3160721 w 4884296"/>
              <a:gd name="connsiteY8" fmla="*/ 5342119 h 5571761"/>
              <a:gd name="connsiteX9" fmla="*/ 2611563 w 4884296"/>
              <a:gd name="connsiteY9" fmla="*/ 5334732 h 5571761"/>
              <a:gd name="connsiteX10" fmla="*/ 1770683 w 4884296"/>
              <a:gd name="connsiteY10" fmla="*/ 5287984 h 5571761"/>
              <a:gd name="connsiteX11" fmla="*/ 816119 w 4884296"/>
              <a:gd name="connsiteY11" fmla="*/ 5036636 h 5571761"/>
              <a:gd name="connsiteX12" fmla="*/ 117446 w 4884296"/>
              <a:gd name="connsiteY12" fmla="*/ 3806892 h 5571761"/>
              <a:gd name="connsiteX13" fmla="*/ 1881 w 4884296"/>
              <a:gd name="connsiteY13" fmla="*/ 1811944 h 5571761"/>
              <a:gd name="connsiteX14" fmla="*/ 312225 w 4884296"/>
              <a:gd name="connsiteY14" fmla="*/ 535208 h 5571761"/>
              <a:gd name="connsiteX15" fmla="*/ 1687201 w 4884296"/>
              <a:gd name="connsiteY15" fmla="*/ 27023 h 5571761"/>
              <a:gd name="connsiteX0" fmla="*/ 1687201 w 4878879"/>
              <a:gd name="connsiteY0" fmla="*/ 27023 h 5571761"/>
              <a:gd name="connsiteX1" fmla="*/ 3319363 w 4878879"/>
              <a:gd name="connsiteY1" fmla="*/ 148455 h 5571761"/>
              <a:gd name="connsiteX2" fmla="*/ 4537051 w 4878879"/>
              <a:gd name="connsiteY2" fmla="*/ 812768 h 5571761"/>
              <a:gd name="connsiteX3" fmla="*/ 4808824 w 4878879"/>
              <a:gd name="connsiteY3" fmla="*/ 1688176 h 5571761"/>
              <a:gd name="connsiteX4" fmla="*/ 4731757 w 4878879"/>
              <a:gd name="connsiteY4" fmla="*/ 4129957 h 5571761"/>
              <a:gd name="connsiteX5" fmla="*/ 4066645 w 4878879"/>
              <a:gd name="connsiteY5" fmla="*/ 5086104 h 5571761"/>
              <a:gd name="connsiteX6" fmla="*/ 3803459 w 4878879"/>
              <a:gd name="connsiteY6" fmla="*/ 5218161 h 5571761"/>
              <a:gd name="connsiteX7" fmla="*/ 4252545 w 4878879"/>
              <a:gd name="connsiteY7" fmla="*/ 5550248 h 5571761"/>
              <a:gd name="connsiteX8" fmla="*/ 3160721 w 4878879"/>
              <a:gd name="connsiteY8" fmla="*/ 5342119 h 5571761"/>
              <a:gd name="connsiteX9" fmla="*/ 2611563 w 4878879"/>
              <a:gd name="connsiteY9" fmla="*/ 5334732 h 5571761"/>
              <a:gd name="connsiteX10" fmla="*/ 1770683 w 4878879"/>
              <a:gd name="connsiteY10" fmla="*/ 5287984 h 5571761"/>
              <a:gd name="connsiteX11" fmla="*/ 816119 w 4878879"/>
              <a:gd name="connsiteY11" fmla="*/ 5036636 h 5571761"/>
              <a:gd name="connsiteX12" fmla="*/ 117446 w 4878879"/>
              <a:gd name="connsiteY12" fmla="*/ 3806892 h 5571761"/>
              <a:gd name="connsiteX13" fmla="*/ 1881 w 4878879"/>
              <a:gd name="connsiteY13" fmla="*/ 1811944 h 5571761"/>
              <a:gd name="connsiteX14" fmla="*/ 312225 w 4878879"/>
              <a:gd name="connsiteY14" fmla="*/ 535208 h 5571761"/>
              <a:gd name="connsiteX15" fmla="*/ 1687201 w 4878879"/>
              <a:gd name="connsiteY15" fmla="*/ 27023 h 5571761"/>
              <a:gd name="connsiteX0" fmla="*/ 1687201 w 4878879"/>
              <a:gd name="connsiteY0" fmla="*/ 27023 h 5555643"/>
              <a:gd name="connsiteX1" fmla="*/ 3319363 w 4878879"/>
              <a:gd name="connsiteY1" fmla="*/ 148455 h 5555643"/>
              <a:gd name="connsiteX2" fmla="*/ 4537051 w 4878879"/>
              <a:gd name="connsiteY2" fmla="*/ 812768 h 5555643"/>
              <a:gd name="connsiteX3" fmla="*/ 4808824 w 4878879"/>
              <a:gd name="connsiteY3" fmla="*/ 1688176 h 5555643"/>
              <a:gd name="connsiteX4" fmla="*/ 4731757 w 4878879"/>
              <a:gd name="connsiteY4" fmla="*/ 4129957 h 5555643"/>
              <a:gd name="connsiteX5" fmla="*/ 4066645 w 4878879"/>
              <a:gd name="connsiteY5" fmla="*/ 5086104 h 5555643"/>
              <a:gd name="connsiteX6" fmla="*/ 3884153 w 4878879"/>
              <a:gd name="connsiteY6" fmla="*/ 5173005 h 5555643"/>
              <a:gd name="connsiteX7" fmla="*/ 4252545 w 4878879"/>
              <a:gd name="connsiteY7" fmla="*/ 5550248 h 5555643"/>
              <a:gd name="connsiteX8" fmla="*/ 3160721 w 4878879"/>
              <a:gd name="connsiteY8" fmla="*/ 5342119 h 5555643"/>
              <a:gd name="connsiteX9" fmla="*/ 2611563 w 4878879"/>
              <a:gd name="connsiteY9" fmla="*/ 5334732 h 5555643"/>
              <a:gd name="connsiteX10" fmla="*/ 1770683 w 4878879"/>
              <a:gd name="connsiteY10" fmla="*/ 5287984 h 5555643"/>
              <a:gd name="connsiteX11" fmla="*/ 816119 w 4878879"/>
              <a:gd name="connsiteY11" fmla="*/ 5036636 h 5555643"/>
              <a:gd name="connsiteX12" fmla="*/ 117446 w 4878879"/>
              <a:gd name="connsiteY12" fmla="*/ 3806892 h 5555643"/>
              <a:gd name="connsiteX13" fmla="*/ 1881 w 4878879"/>
              <a:gd name="connsiteY13" fmla="*/ 1811944 h 5555643"/>
              <a:gd name="connsiteX14" fmla="*/ 312225 w 4878879"/>
              <a:gd name="connsiteY14" fmla="*/ 535208 h 5555643"/>
              <a:gd name="connsiteX15" fmla="*/ 1687201 w 4878879"/>
              <a:gd name="connsiteY15" fmla="*/ 27023 h 5555643"/>
              <a:gd name="connsiteX0" fmla="*/ 1687201 w 4878879"/>
              <a:gd name="connsiteY0" fmla="*/ 27023 h 5555643"/>
              <a:gd name="connsiteX1" fmla="*/ 3319363 w 4878879"/>
              <a:gd name="connsiteY1" fmla="*/ 148455 h 5555643"/>
              <a:gd name="connsiteX2" fmla="*/ 4537051 w 4878879"/>
              <a:gd name="connsiteY2" fmla="*/ 812768 h 5555643"/>
              <a:gd name="connsiteX3" fmla="*/ 4808824 w 4878879"/>
              <a:gd name="connsiteY3" fmla="*/ 1688176 h 5555643"/>
              <a:gd name="connsiteX4" fmla="*/ 4731757 w 4878879"/>
              <a:gd name="connsiteY4" fmla="*/ 4129957 h 5555643"/>
              <a:gd name="connsiteX5" fmla="*/ 4066645 w 4878879"/>
              <a:gd name="connsiteY5" fmla="*/ 5086104 h 5555643"/>
              <a:gd name="connsiteX6" fmla="*/ 3884153 w 4878879"/>
              <a:gd name="connsiteY6" fmla="*/ 5173005 h 5555643"/>
              <a:gd name="connsiteX7" fmla="*/ 4252545 w 4878879"/>
              <a:gd name="connsiteY7" fmla="*/ 5550248 h 5555643"/>
              <a:gd name="connsiteX8" fmla="*/ 3261589 w 4878879"/>
              <a:gd name="connsiteY8" fmla="*/ 5342119 h 5555643"/>
              <a:gd name="connsiteX9" fmla="*/ 2611563 w 4878879"/>
              <a:gd name="connsiteY9" fmla="*/ 5334732 h 5555643"/>
              <a:gd name="connsiteX10" fmla="*/ 1770683 w 4878879"/>
              <a:gd name="connsiteY10" fmla="*/ 5287984 h 5555643"/>
              <a:gd name="connsiteX11" fmla="*/ 816119 w 4878879"/>
              <a:gd name="connsiteY11" fmla="*/ 5036636 h 5555643"/>
              <a:gd name="connsiteX12" fmla="*/ 117446 w 4878879"/>
              <a:gd name="connsiteY12" fmla="*/ 3806892 h 5555643"/>
              <a:gd name="connsiteX13" fmla="*/ 1881 w 4878879"/>
              <a:gd name="connsiteY13" fmla="*/ 1811944 h 5555643"/>
              <a:gd name="connsiteX14" fmla="*/ 312225 w 4878879"/>
              <a:gd name="connsiteY14" fmla="*/ 535208 h 5555643"/>
              <a:gd name="connsiteX15" fmla="*/ 1687201 w 4878879"/>
              <a:gd name="connsiteY15" fmla="*/ 27023 h 5555643"/>
              <a:gd name="connsiteX0" fmla="*/ 1687201 w 4878879"/>
              <a:gd name="connsiteY0" fmla="*/ 27023 h 5562662"/>
              <a:gd name="connsiteX1" fmla="*/ 3319363 w 4878879"/>
              <a:gd name="connsiteY1" fmla="*/ 148455 h 5562662"/>
              <a:gd name="connsiteX2" fmla="*/ 4537051 w 4878879"/>
              <a:gd name="connsiteY2" fmla="*/ 812768 h 5562662"/>
              <a:gd name="connsiteX3" fmla="*/ 4808824 w 4878879"/>
              <a:gd name="connsiteY3" fmla="*/ 1688176 h 5562662"/>
              <a:gd name="connsiteX4" fmla="*/ 4731757 w 4878879"/>
              <a:gd name="connsiteY4" fmla="*/ 4129957 h 5562662"/>
              <a:gd name="connsiteX5" fmla="*/ 4066645 w 4878879"/>
              <a:gd name="connsiteY5" fmla="*/ 5086104 h 5562662"/>
              <a:gd name="connsiteX6" fmla="*/ 3884153 w 4878879"/>
              <a:gd name="connsiteY6" fmla="*/ 5173005 h 5562662"/>
              <a:gd name="connsiteX7" fmla="*/ 4252545 w 4878879"/>
              <a:gd name="connsiteY7" fmla="*/ 5550248 h 5562662"/>
              <a:gd name="connsiteX8" fmla="*/ 3261589 w 4878879"/>
              <a:gd name="connsiteY8" fmla="*/ 5342119 h 5562662"/>
              <a:gd name="connsiteX9" fmla="*/ 2611563 w 4878879"/>
              <a:gd name="connsiteY9" fmla="*/ 5334732 h 5562662"/>
              <a:gd name="connsiteX10" fmla="*/ 1770683 w 4878879"/>
              <a:gd name="connsiteY10" fmla="*/ 5287984 h 5562662"/>
              <a:gd name="connsiteX11" fmla="*/ 816119 w 4878879"/>
              <a:gd name="connsiteY11" fmla="*/ 5036636 h 5562662"/>
              <a:gd name="connsiteX12" fmla="*/ 117446 w 4878879"/>
              <a:gd name="connsiteY12" fmla="*/ 3806892 h 5562662"/>
              <a:gd name="connsiteX13" fmla="*/ 1881 w 4878879"/>
              <a:gd name="connsiteY13" fmla="*/ 1811944 h 5562662"/>
              <a:gd name="connsiteX14" fmla="*/ 312225 w 4878879"/>
              <a:gd name="connsiteY14" fmla="*/ 535208 h 5562662"/>
              <a:gd name="connsiteX15" fmla="*/ 1687201 w 4878879"/>
              <a:gd name="connsiteY15" fmla="*/ 27023 h 5562662"/>
              <a:gd name="connsiteX0" fmla="*/ 1687201 w 4878879"/>
              <a:gd name="connsiteY0" fmla="*/ 27023 h 5556652"/>
              <a:gd name="connsiteX1" fmla="*/ 3319363 w 4878879"/>
              <a:gd name="connsiteY1" fmla="*/ 148455 h 5556652"/>
              <a:gd name="connsiteX2" fmla="*/ 4537051 w 4878879"/>
              <a:gd name="connsiteY2" fmla="*/ 812768 h 5556652"/>
              <a:gd name="connsiteX3" fmla="*/ 4808824 w 4878879"/>
              <a:gd name="connsiteY3" fmla="*/ 1688176 h 5556652"/>
              <a:gd name="connsiteX4" fmla="*/ 4731757 w 4878879"/>
              <a:gd name="connsiteY4" fmla="*/ 4129957 h 5556652"/>
              <a:gd name="connsiteX5" fmla="*/ 4066645 w 4878879"/>
              <a:gd name="connsiteY5" fmla="*/ 5086104 h 5556652"/>
              <a:gd name="connsiteX6" fmla="*/ 3884153 w 4878879"/>
              <a:gd name="connsiteY6" fmla="*/ 5173005 h 5556652"/>
              <a:gd name="connsiteX7" fmla="*/ 4252545 w 4878879"/>
              <a:gd name="connsiteY7" fmla="*/ 5550248 h 5556652"/>
              <a:gd name="connsiteX8" fmla="*/ 3261589 w 4878879"/>
              <a:gd name="connsiteY8" fmla="*/ 5342119 h 5556652"/>
              <a:gd name="connsiteX9" fmla="*/ 2611563 w 4878879"/>
              <a:gd name="connsiteY9" fmla="*/ 5334732 h 5556652"/>
              <a:gd name="connsiteX10" fmla="*/ 1770683 w 4878879"/>
              <a:gd name="connsiteY10" fmla="*/ 5287984 h 5556652"/>
              <a:gd name="connsiteX11" fmla="*/ 816119 w 4878879"/>
              <a:gd name="connsiteY11" fmla="*/ 5036636 h 5556652"/>
              <a:gd name="connsiteX12" fmla="*/ 117446 w 4878879"/>
              <a:gd name="connsiteY12" fmla="*/ 3806892 h 5556652"/>
              <a:gd name="connsiteX13" fmla="*/ 1881 w 4878879"/>
              <a:gd name="connsiteY13" fmla="*/ 1811944 h 5556652"/>
              <a:gd name="connsiteX14" fmla="*/ 312225 w 4878879"/>
              <a:gd name="connsiteY14" fmla="*/ 535208 h 5556652"/>
              <a:gd name="connsiteX15" fmla="*/ 1687201 w 4878879"/>
              <a:gd name="connsiteY15" fmla="*/ 27023 h 5556652"/>
              <a:gd name="connsiteX0" fmla="*/ 1687201 w 4878879"/>
              <a:gd name="connsiteY0" fmla="*/ 27023 h 5561600"/>
              <a:gd name="connsiteX1" fmla="*/ 3319363 w 4878879"/>
              <a:gd name="connsiteY1" fmla="*/ 148455 h 5561600"/>
              <a:gd name="connsiteX2" fmla="*/ 4537051 w 4878879"/>
              <a:gd name="connsiteY2" fmla="*/ 812768 h 5561600"/>
              <a:gd name="connsiteX3" fmla="*/ 4808824 w 4878879"/>
              <a:gd name="connsiteY3" fmla="*/ 1688176 h 5561600"/>
              <a:gd name="connsiteX4" fmla="*/ 4731757 w 4878879"/>
              <a:gd name="connsiteY4" fmla="*/ 4129957 h 5561600"/>
              <a:gd name="connsiteX5" fmla="*/ 4066645 w 4878879"/>
              <a:gd name="connsiteY5" fmla="*/ 5086104 h 5561600"/>
              <a:gd name="connsiteX6" fmla="*/ 3904327 w 4878879"/>
              <a:gd name="connsiteY6" fmla="*/ 5188057 h 5561600"/>
              <a:gd name="connsiteX7" fmla="*/ 4252545 w 4878879"/>
              <a:gd name="connsiteY7" fmla="*/ 5550248 h 5561600"/>
              <a:gd name="connsiteX8" fmla="*/ 3261589 w 4878879"/>
              <a:gd name="connsiteY8" fmla="*/ 5342119 h 5561600"/>
              <a:gd name="connsiteX9" fmla="*/ 2611563 w 4878879"/>
              <a:gd name="connsiteY9" fmla="*/ 5334732 h 5561600"/>
              <a:gd name="connsiteX10" fmla="*/ 1770683 w 4878879"/>
              <a:gd name="connsiteY10" fmla="*/ 5287984 h 5561600"/>
              <a:gd name="connsiteX11" fmla="*/ 816119 w 4878879"/>
              <a:gd name="connsiteY11" fmla="*/ 5036636 h 5561600"/>
              <a:gd name="connsiteX12" fmla="*/ 117446 w 4878879"/>
              <a:gd name="connsiteY12" fmla="*/ 3806892 h 5561600"/>
              <a:gd name="connsiteX13" fmla="*/ 1881 w 4878879"/>
              <a:gd name="connsiteY13" fmla="*/ 1811944 h 5561600"/>
              <a:gd name="connsiteX14" fmla="*/ 312225 w 4878879"/>
              <a:gd name="connsiteY14" fmla="*/ 535208 h 5561600"/>
              <a:gd name="connsiteX15" fmla="*/ 1687201 w 4878879"/>
              <a:gd name="connsiteY15" fmla="*/ 27023 h 5561600"/>
              <a:gd name="connsiteX0" fmla="*/ 1687201 w 4878879"/>
              <a:gd name="connsiteY0" fmla="*/ 27023 h 5559489"/>
              <a:gd name="connsiteX1" fmla="*/ 3319363 w 4878879"/>
              <a:gd name="connsiteY1" fmla="*/ 148455 h 5559489"/>
              <a:gd name="connsiteX2" fmla="*/ 4537051 w 4878879"/>
              <a:gd name="connsiteY2" fmla="*/ 812768 h 5559489"/>
              <a:gd name="connsiteX3" fmla="*/ 4808824 w 4878879"/>
              <a:gd name="connsiteY3" fmla="*/ 1688176 h 5559489"/>
              <a:gd name="connsiteX4" fmla="*/ 4731757 w 4878879"/>
              <a:gd name="connsiteY4" fmla="*/ 4129957 h 5559489"/>
              <a:gd name="connsiteX5" fmla="*/ 4066645 w 4878879"/>
              <a:gd name="connsiteY5" fmla="*/ 5086104 h 5559489"/>
              <a:gd name="connsiteX6" fmla="*/ 3917777 w 4878879"/>
              <a:gd name="connsiteY6" fmla="*/ 5218161 h 5559489"/>
              <a:gd name="connsiteX7" fmla="*/ 4252545 w 4878879"/>
              <a:gd name="connsiteY7" fmla="*/ 5550248 h 5559489"/>
              <a:gd name="connsiteX8" fmla="*/ 3261589 w 4878879"/>
              <a:gd name="connsiteY8" fmla="*/ 5342119 h 5559489"/>
              <a:gd name="connsiteX9" fmla="*/ 2611563 w 4878879"/>
              <a:gd name="connsiteY9" fmla="*/ 5334732 h 5559489"/>
              <a:gd name="connsiteX10" fmla="*/ 1770683 w 4878879"/>
              <a:gd name="connsiteY10" fmla="*/ 5287984 h 5559489"/>
              <a:gd name="connsiteX11" fmla="*/ 816119 w 4878879"/>
              <a:gd name="connsiteY11" fmla="*/ 5036636 h 5559489"/>
              <a:gd name="connsiteX12" fmla="*/ 117446 w 4878879"/>
              <a:gd name="connsiteY12" fmla="*/ 3806892 h 5559489"/>
              <a:gd name="connsiteX13" fmla="*/ 1881 w 4878879"/>
              <a:gd name="connsiteY13" fmla="*/ 1811944 h 5559489"/>
              <a:gd name="connsiteX14" fmla="*/ 312225 w 4878879"/>
              <a:gd name="connsiteY14" fmla="*/ 535208 h 5559489"/>
              <a:gd name="connsiteX15" fmla="*/ 1687201 w 4878879"/>
              <a:gd name="connsiteY15" fmla="*/ 27023 h 5559489"/>
              <a:gd name="connsiteX0" fmla="*/ 1687201 w 4876214"/>
              <a:gd name="connsiteY0" fmla="*/ 27023 h 5559489"/>
              <a:gd name="connsiteX1" fmla="*/ 3319363 w 4876214"/>
              <a:gd name="connsiteY1" fmla="*/ 148455 h 5559489"/>
              <a:gd name="connsiteX2" fmla="*/ 4537051 w 4876214"/>
              <a:gd name="connsiteY2" fmla="*/ 812768 h 5559489"/>
              <a:gd name="connsiteX3" fmla="*/ 4808824 w 4876214"/>
              <a:gd name="connsiteY3" fmla="*/ 1688176 h 5559489"/>
              <a:gd name="connsiteX4" fmla="*/ 4731757 w 4876214"/>
              <a:gd name="connsiteY4" fmla="*/ 4129957 h 5559489"/>
              <a:gd name="connsiteX5" fmla="*/ 4133891 w 4876214"/>
              <a:gd name="connsiteY5" fmla="*/ 5071052 h 5559489"/>
              <a:gd name="connsiteX6" fmla="*/ 3917777 w 4876214"/>
              <a:gd name="connsiteY6" fmla="*/ 5218161 h 5559489"/>
              <a:gd name="connsiteX7" fmla="*/ 4252545 w 4876214"/>
              <a:gd name="connsiteY7" fmla="*/ 5550248 h 5559489"/>
              <a:gd name="connsiteX8" fmla="*/ 3261589 w 4876214"/>
              <a:gd name="connsiteY8" fmla="*/ 5342119 h 5559489"/>
              <a:gd name="connsiteX9" fmla="*/ 2611563 w 4876214"/>
              <a:gd name="connsiteY9" fmla="*/ 5334732 h 5559489"/>
              <a:gd name="connsiteX10" fmla="*/ 1770683 w 4876214"/>
              <a:gd name="connsiteY10" fmla="*/ 5287984 h 5559489"/>
              <a:gd name="connsiteX11" fmla="*/ 816119 w 4876214"/>
              <a:gd name="connsiteY11" fmla="*/ 5036636 h 5559489"/>
              <a:gd name="connsiteX12" fmla="*/ 117446 w 4876214"/>
              <a:gd name="connsiteY12" fmla="*/ 3806892 h 5559489"/>
              <a:gd name="connsiteX13" fmla="*/ 1881 w 4876214"/>
              <a:gd name="connsiteY13" fmla="*/ 1811944 h 5559489"/>
              <a:gd name="connsiteX14" fmla="*/ 312225 w 4876214"/>
              <a:gd name="connsiteY14" fmla="*/ 535208 h 5559489"/>
              <a:gd name="connsiteX15" fmla="*/ 1687201 w 4876214"/>
              <a:gd name="connsiteY15" fmla="*/ 27023 h 5559489"/>
              <a:gd name="connsiteX0" fmla="*/ 1687201 w 4876214"/>
              <a:gd name="connsiteY0" fmla="*/ 27023 h 5559489"/>
              <a:gd name="connsiteX1" fmla="*/ 3319363 w 4876214"/>
              <a:gd name="connsiteY1" fmla="*/ 148455 h 5559489"/>
              <a:gd name="connsiteX2" fmla="*/ 4537051 w 4876214"/>
              <a:gd name="connsiteY2" fmla="*/ 812768 h 5559489"/>
              <a:gd name="connsiteX3" fmla="*/ 4808824 w 4876214"/>
              <a:gd name="connsiteY3" fmla="*/ 1688176 h 5559489"/>
              <a:gd name="connsiteX4" fmla="*/ 4731757 w 4876214"/>
              <a:gd name="connsiteY4" fmla="*/ 4129957 h 5559489"/>
              <a:gd name="connsiteX5" fmla="*/ 4133891 w 4876214"/>
              <a:gd name="connsiteY5" fmla="*/ 5071052 h 5559489"/>
              <a:gd name="connsiteX6" fmla="*/ 3917777 w 4876214"/>
              <a:gd name="connsiteY6" fmla="*/ 5218161 h 5559489"/>
              <a:gd name="connsiteX7" fmla="*/ 4252545 w 4876214"/>
              <a:gd name="connsiteY7" fmla="*/ 5550248 h 5559489"/>
              <a:gd name="connsiteX8" fmla="*/ 3261589 w 4876214"/>
              <a:gd name="connsiteY8" fmla="*/ 5342119 h 5559489"/>
              <a:gd name="connsiteX9" fmla="*/ 2611563 w 4876214"/>
              <a:gd name="connsiteY9" fmla="*/ 5334732 h 5559489"/>
              <a:gd name="connsiteX10" fmla="*/ 1770683 w 4876214"/>
              <a:gd name="connsiteY10" fmla="*/ 5287984 h 5559489"/>
              <a:gd name="connsiteX11" fmla="*/ 816119 w 4876214"/>
              <a:gd name="connsiteY11" fmla="*/ 5036636 h 5559489"/>
              <a:gd name="connsiteX12" fmla="*/ 117446 w 4876214"/>
              <a:gd name="connsiteY12" fmla="*/ 3806892 h 5559489"/>
              <a:gd name="connsiteX13" fmla="*/ 1881 w 4876214"/>
              <a:gd name="connsiteY13" fmla="*/ 1811944 h 5559489"/>
              <a:gd name="connsiteX14" fmla="*/ 312225 w 4876214"/>
              <a:gd name="connsiteY14" fmla="*/ 535208 h 5559489"/>
              <a:gd name="connsiteX15" fmla="*/ 1687201 w 4876214"/>
              <a:gd name="connsiteY15" fmla="*/ 27023 h 5559489"/>
              <a:gd name="connsiteX0" fmla="*/ 1687201 w 4876214"/>
              <a:gd name="connsiteY0" fmla="*/ 27023 h 5559489"/>
              <a:gd name="connsiteX1" fmla="*/ 3319363 w 4876214"/>
              <a:gd name="connsiteY1" fmla="*/ 148455 h 5559489"/>
              <a:gd name="connsiteX2" fmla="*/ 4537051 w 4876214"/>
              <a:gd name="connsiteY2" fmla="*/ 812768 h 5559489"/>
              <a:gd name="connsiteX3" fmla="*/ 4808824 w 4876214"/>
              <a:gd name="connsiteY3" fmla="*/ 1688176 h 5559489"/>
              <a:gd name="connsiteX4" fmla="*/ 4731757 w 4876214"/>
              <a:gd name="connsiteY4" fmla="*/ 4129957 h 5559489"/>
              <a:gd name="connsiteX5" fmla="*/ 4133891 w 4876214"/>
              <a:gd name="connsiteY5" fmla="*/ 5071052 h 5559489"/>
              <a:gd name="connsiteX6" fmla="*/ 3917777 w 4876214"/>
              <a:gd name="connsiteY6" fmla="*/ 5218161 h 5559489"/>
              <a:gd name="connsiteX7" fmla="*/ 4252545 w 4876214"/>
              <a:gd name="connsiteY7" fmla="*/ 5550248 h 5559489"/>
              <a:gd name="connsiteX8" fmla="*/ 3248140 w 4876214"/>
              <a:gd name="connsiteY8" fmla="*/ 5342119 h 5559489"/>
              <a:gd name="connsiteX9" fmla="*/ 2611563 w 4876214"/>
              <a:gd name="connsiteY9" fmla="*/ 5334732 h 5559489"/>
              <a:gd name="connsiteX10" fmla="*/ 1770683 w 4876214"/>
              <a:gd name="connsiteY10" fmla="*/ 5287984 h 5559489"/>
              <a:gd name="connsiteX11" fmla="*/ 816119 w 4876214"/>
              <a:gd name="connsiteY11" fmla="*/ 5036636 h 5559489"/>
              <a:gd name="connsiteX12" fmla="*/ 117446 w 4876214"/>
              <a:gd name="connsiteY12" fmla="*/ 3806892 h 5559489"/>
              <a:gd name="connsiteX13" fmla="*/ 1881 w 4876214"/>
              <a:gd name="connsiteY13" fmla="*/ 1811944 h 5559489"/>
              <a:gd name="connsiteX14" fmla="*/ 312225 w 4876214"/>
              <a:gd name="connsiteY14" fmla="*/ 535208 h 5559489"/>
              <a:gd name="connsiteX15" fmla="*/ 1687201 w 4876214"/>
              <a:gd name="connsiteY15" fmla="*/ 27023 h 5559489"/>
              <a:gd name="connsiteX0" fmla="*/ 1687201 w 4875797"/>
              <a:gd name="connsiteY0" fmla="*/ 27023 h 5559489"/>
              <a:gd name="connsiteX1" fmla="*/ 3319363 w 4875797"/>
              <a:gd name="connsiteY1" fmla="*/ 148455 h 5559489"/>
              <a:gd name="connsiteX2" fmla="*/ 4537051 w 4875797"/>
              <a:gd name="connsiteY2" fmla="*/ 812768 h 5559489"/>
              <a:gd name="connsiteX3" fmla="*/ 4808824 w 4875797"/>
              <a:gd name="connsiteY3" fmla="*/ 1688176 h 5559489"/>
              <a:gd name="connsiteX4" fmla="*/ 4731757 w 4875797"/>
              <a:gd name="connsiteY4" fmla="*/ 4129957 h 5559489"/>
              <a:gd name="connsiteX5" fmla="*/ 4144712 w 4875797"/>
              <a:gd name="connsiteY5" fmla="*/ 5022607 h 5559489"/>
              <a:gd name="connsiteX6" fmla="*/ 3917777 w 4875797"/>
              <a:gd name="connsiteY6" fmla="*/ 5218161 h 5559489"/>
              <a:gd name="connsiteX7" fmla="*/ 4252545 w 4875797"/>
              <a:gd name="connsiteY7" fmla="*/ 5550248 h 5559489"/>
              <a:gd name="connsiteX8" fmla="*/ 3248140 w 4875797"/>
              <a:gd name="connsiteY8" fmla="*/ 5342119 h 5559489"/>
              <a:gd name="connsiteX9" fmla="*/ 2611563 w 4875797"/>
              <a:gd name="connsiteY9" fmla="*/ 5334732 h 5559489"/>
              <a:gd name="connsiteX10" fmla="*/ 1770683 w 4875797"/>
              <a:gd name="connsiteY10" fmla="*/ 5287984 h 5559489"/>
              <a:gd name="connsiteX11" fmla="*/ 816119 w 4875797"/>
              <a:gd name="connsiteY11" fmla="*/ 5036636 h 5559489"/>
              <a:gd name="connsiteX12" fmla="*/ 117446 w 4875797"/>
              <a:gd name="connsiteY12" fmla="*/ 3806892 h 5559489"/>
              <a:gd name="connsiteX13" fmla="*/ 1881 w 4875797"/>
              <a:gd name="connsiteY13" fmla="*/ 1811944 h 5559489"/>
              <a:gd name="connsiteX14" fmla="*/ 312225 w 4875797"/>
              <a:gd name="connsiteY14" fmla="*/ 535208 h 5559489"/>
              <a:gd name="connsiteX15" fmla="*/ 1687201 w 4875797"/>
              <a:gd name="connsiteY15" fmla="*/ 27023 h 5559489"/>
              <a:gd name="connsiteX0" fmla="*/ 1687201 w 4859714"/>
              <a:gd name="connsiteY0" fmla="*/ 27023 h 5559489"/>
              <a:gd name="connsiteX1" fmla="*/ 3319363 w 4859714"/>
              <a:gd name="connsiteY1" fmla="*/ 148455 h 5559489"/>
              <a:gd name="connsiteX2" fmla="*/ 4537051 w 4859714"/>
              <a:gd name="connsiteY2" fmla="*/ 812768 h 5559489"/>
              <a:gd name="connsiteX3" fmla="*/ 4808824 w 4859714"/>
              <a:gd name="connsiteY3" fmla="*/ 1688176 h 5559489"/>
              <a:gd name="connsiteX4" fmla="*/ 4656006 w 4859714"/>
              <a:gd name="connsiteY4" fmla="*/ 4008845 h 5559489"/>
              <a:gd name="connsiteX5" fmla="*/ 4144712 w 4859714"/>
              <a:gd name="connsiteY5" fmla="*/ 5022607 h 5559489"/>
              <a:gd name="connsiteX6" fmla="*/ 3917777 w 4859714"/>
              <a:gd name="connsiteY6" fmla="*/ 5218161 h 5559489"/>
              <a:gd name="connsiteX7" fmla="*/ 4252545 w 4859714"/>
              <a:gd name="connsiteY7" fmla="*/ 5550248 h 5559489"/>
              <a:gd name="connsiteX8" fmla="*/ 3248140 w 4859714"/>
              <a:gd name="connsiteY8" fmla="*/ 5342119 h 5559489"/>
              <a:gd name="connsiteX9" fmla="*/ 2611563 w 4859714"/>
              <a:gd name="connsiteY9" fmla="*/ 5334732 h 5559489"/>
              <a:gd name="connsiteX10" fmla="*/ 1770683 w 4859714"/>
              <a:gd name="connsiteY10" fmla="*/ 5287984 h 5559489"/>
              <a:gd name="connsiteX11" fmla="*/ 816119 w 4859714"/>
              <a:gd name="connsiteY11" fmla="*/ 5036636 h 5559489"/>
              <a:gd name="connsiteX12" fmla="*/ 117446 w 4859714"/>
              <a:gd name="connsiteY12" fmla="*/ 3806892 h 5559489"/>
              <a:gd name="connsiteX13" fmla="*/ 1881 w 4859714"/>
              <a:gd name="connsiteY13" fmla="*/ 1811944 h 5559489"/>
              <a:gd name="connsiteX14" fmla="*/ 312225 w 4859714"/>
              <a:gd name="connsiteY14" fmla="*/ 535208 h 5559489"/>
              <a:gd name="connsiteX15" fmla="*/ 1687201 w 4859714"/>
              <a:gd name="connsiteY15" fmla="*/ 27023 h 5559489"/>
              <a:gd name="connsiteX0" fmla="*/ 1687201 w 4859714"/>
              <a:gd name="connsiteY0" fmla="*/ 27023 h 5565860"/>
              <a:gd name="connsiteX1" fmla="*/ 3319363 w 4859714"/>
              <a:gd name="connsiteY1" fmla="*/ 148455 h 5565860"/>
              <a:gd name="connsiteX2" fmla="*/ 4537051 w 4859714"/>
              <a:gd name="connsiteY2" fmla="*/ 812768 h 5565860"/>
              <a:gd name="connsiteX3" fmla="*/ 4808824 w 4859714"/>
              <a:gd name="connsiteY3" fmla="*/ 1688176 h 5565860"/>
              <a:gd name="connsiteX4" fmla="*/ 4656006 w 4859714"/>
              <a:gd name="connsiteY4" fmla="*/ 4008845 h 5565860"/>
              <a:gd name="connsiteX5" fmla="*/ 4144712 w 4859714"/>
              <a:gd name="connsiteY5" fmla="*/ 5022607 h 5565860"/>
              <a:gd name="connsiteX6" fmla="*/ 3917777 w 4859714"/>
              <a:gd name="connsiteY6" fmla="*/ 5218161 h 5565860"/>
              <a:gd name="connsiteX7" fmla="*/ 4252545 w 4859714"/>
              <a:gd name="connsiteY7" fmla="*/ 5550248 h 5565860"/>
              <a:gd name="connsiteX8" fmla="*/ 3183212 w 4859714"/>
              <a:gd name="connsiteY8" fmla="*/ 5366342 h 5565860"/>
              <a:gd name="connsiteX9" fmla="*/ 2611563 w 4859714"/>
              <a:gd name="connsiteY9" fmla="*/ 5334732 h 5565860"/>
              <a:gd name="connsiteX10" fmla="*/ 1770683 w 4859714"/>
              <a:gd name="connsiteY10" fmla="*/ 5287984 h 5565860"/>
              <a:gd name="connsiteX11" fmla="*/ 816119 w 4859714"/>
              <a:gd name="connsiteY11" fmla="*/ 5036636 h 5565860"/>
              <a:gd name="connsiteX12" fmla="*/ 117446 w 4859714"/>
              <a:gd name="connsiteY12" fmla="*/ 3806892 h 5565860"/>
              <a:gd name="connsiteX13" fmla="*/ 1881 w 4859714"/>
              <a:gd name="connsiteY13" fmla="*/ 1811944 h 5565860"/>
              <a:gd name="connsiteX14" fmla="*/ 312225 w 4859714"/>
              <a:gd name="connsiteY14" fmla="*/ 535208 h 5565860"/>
              <a:gd name="connsiteX15" fmla="*/ 1687201 w 4859714"/>
              <a:gd name="connsiteY15" fmla="*/ 27023 h 5565860"/>
              <a:gd name="connsiteX0" fmla="*/ 1687201 w 4859714"/>
              <a:gd name="connsiteY0" fmla="*/ 27023 h 5565860"/>
              <a:gd name="connsiteX1" fmla="*/ 3319363 w 4859714"/>
              <a:gd name="connsiteY1" fmla="*/ 148455 h 5565860"/>
              <a:gd name="connsiteX2" fmla="*/ 4537051 w 4859714"/>
              <a:gd name="connsiteY2" fmla="*/ 812768 h 5565860"/>
              <a:gd name="connsiteX3" fmla="*/ 4808824 w 4859714"/>
              <a:gd name="connsiteY3" fmla="*/ 1688176 h 5565860"/>
              <a:gd name="connsiteX4" fmla="*/ 4656006 w 4859714"/>
              <a:gd name="connsiteY4" fmla="*/ 4008845 h 5565860"/>
              <a:gd name="connsiteX5" fmla="*/ 4144712 w 4859714"/>
              <a:gd name="connsiteY5" fmla="*/ 5022607 h 5565860"/>
              <a:gd name="connsiteX6" fmla="*/ 3917777 w 4859714"/>
              <a:gd name="connsiteY6" fmla="*/ 5218161 h 5565860"/>
              <a:gd name="connsiteX7" fmla="*/ 4252545 w 4859714"/>
              <a:gd name="connsiteY7" fmla="*/ 5550248 h 5565860"/>
              <a:gd name="connsiteX8" fmla="*/ 3183212 w 4859714"/>
              <a:gd name="connsiteY8" fmla="*/ 5366342 h 5565860"/>
              <a:gd name="connsiteX9" fmla="*/ 2535813 w 4859714"/>
              <a:gd name="connsiteY9" fmla="*/ 5334732 h 5565860"/>
              <a:gd name="connsiteX10" fmla="*/ 1770683 w 4859714"/>
              <a:gd name="connsiteY10" fmla="*/ 5287984 h 5565860"/>
              <a:gd name="connsiteX11" fmla="*/ 816119 w 4859714"/>
              <a:gd name="connsiteY11" fmla="*/ 5036636 h 5565860"/>
              <a:gd name="connsiteX12" fmla="*/ 117446 w 4859714"/>
              <a:gd name="connsiteY12" fmla="*/ 3806892 h 5565860"/>
              <a:gd name="connsiteX13" fmla="*/ 1881 w 4859714"/>
              <a:gd name="connsiteY13" fmla="*/ 1811944 h 5565860"/>
              <a:gd name="connsiteX14" fmla="*/ 312225 w 4859714"/>
              <a:gd name="connsiteY14" fmla="*/ 535208 h 5565860"/>
              <a:gd name="connsiteX15" fmla="*/ 1687201 w 4859714"/>
              <a:gd name="connsiteY15" fmla="*/ 27023 h 5565860"/>
              <a:gd name="connsiteX0" fmla="*/ 1687201 w 4859714"/>
              <a:gd name="connsiteY0" fmla="*/ 27023 h 5565860"/>
              <a:gd name="connsiteX1" fmla="*/ 3319363 w 4859714"/>
              <a:gd name="connsiteY1" fmla="*/ 148455 h 5565860"/>
              <a:gd name="connsiteX2" fmla="*/ 4537051 w 4859714"/>
              <a:gd name="connsiteY2" fmla="*/ 812768 h 5565860"/>
              <a:gd name="connsiteX3" fmla="*/ 4808824 w 4859714"/>
              <a:gd name="connsiteY3" fmla="*/ 1688176 h 5565860"/>
              <a:gd name="connsiteX4" fmla="*/ 4656006 w 4859714"/>
              <a:gd name="connsiteY4" fmla="*/ 4008845 h 5565860"/>
              <a:gd name="connsiteX5" fmla="*/ 4144712 w 4859714"/>
              <a:gd name="connsiteY5" fmla="*/ 5022607 h 5565860"/>
              <a:gd name="connsiteX6" fmla="*/ 3917777 w 4859714"/>
              <a:gd name="connsiteY6" fmla="*/ 5218161 h 5565860"/>
              <a:gd name="connsiteX7" fmla="*/ 4252545 w 4859714"/>
              <a:gd name="connsiteY7" fmla="*/ 5550248 h 5565860"/>
              <a:gd name="connsiteX8" fmla="*/ 3183212 w 4859714"/>
              <a:gd name="connsiteY8" fmla="*/ 5366342 h 5565860"/>
              <a:gd name="connsiteX9" fmla="*/ 2535813 w 4859714"/>
              <a:gd name="connsiteY9" fmla="*/ 5334732 h 5565860"/>
              <a:gd name="connsiteX10" fmla="*/ 816119 w 4859714"/>
              <a:gd name="connsiteY10" fmla="*/ 5036636 h 5565860"/>
              <a:gd name="connsiteX11" fmla="*/ 117446 w 4859714"/>
              <a:gd name="connsiteY11" fmla="*/ 3806892 h 5565860"/>
              <a:gd name="connsiteX12" fmla="*/ 1881 w 4859714"/>
              <a:gd name="connsiteY12" fmla="*/ 1811944 h 5565860"/>
              <a:gd name="connsiteX13" fmla="*/ 312225 w 4859714"/>
              <a:gd name="connsiteY13" fmla="*/ 535208 h 5565860"/>
              <a:gd name="connsiteX14" fmla="*/ 1687201 w 4859714"/>
              <a:gd name="connsiteY14" fmla="*/ 27023 h 5565860"/>
              <a:gd name="connsiteX0" fmla="*/ 1687201 w 4859714"/>
              <a:gd name="connsiteY0" fmla="*/ 27023 h 5565860"/>
              <a:gd name="connsiteX1" fmla="*/ 3319363 w 4859714"/>
              <a:gd name="connsiteY1" fmla="*/ 148455 h 5565860"/>
              <a:gd name="connsiteX2" fmla="*/ 4537051 w 4859714"/>
              <a:gd name="connsiteY2" fmla="*/ 812768 h 5565860"/>
              <a:gd name="connsiteX3" fmla="*/ 4808824 w 4859714"/>
              <a:gd name="connsiteY3" fmla="*/ 1688176 h 5565860"/>
              <a:gd name="connsiteX4" fmla="*/ 4656006 w 4859714"/>
              <a:gd name="connsiteY4" fmla="*/ 4008845 h 5565860"/>
              <a:gd name="connsiteX5" fmla="*/ 4144712 w 4859714"/>
              <a:gd name="connsiteY5" fmla="*/ 5022607 h 5565860"/>
              <a:gd name="connsiteX6" fmla="*/ 3917777 w 4859714"/>
              <a:gd name="connsiteY6" fmla="*/ 5218161 h 5565860"/>
              <a:gd name="connsiteX7" fmla="*/ 4252545 w 4859714"/>
              <a:gd name="connsiteY7" fmla="*/ 5550248 h 5565860"/>
              <a:gd name="connsiteX8" fmla="*/ 3183212 w 4859714"/>
              <a:gd name="connsiteY8" fmla="*/ 5366342 h 5565860"/>
              <a:gd name="connsiteX9" fmla="*/ 2470884 w 4859714"/>
              <a:gd name="connsiteY9" fmla="*/ 5346843 h 5565860"/>
              <a:gd name="connsiteX10" fmla="*/ 816119 w 4859714"/>
              <a:gd name="connsiteY10" fmla="*/ 5036636 h 5565860"/>
              <a:gd name="connsiteX11" fmla="*/ 117446 w 4859714"/>
              <a:gd name="connsiteY11" fmla="*/ 3806892 h 5565860"/>
              <a:gd name="connsiteX12" fmla="*/ 1881 w 4859714"/>
              <a:gd name="connsiteY12" fmla="*/ 1811944 h 5565860"/>
              <a:gd name="connsiteX13" fmla="*/ 312225 w 4859714"/>
              <a:gd name="connsiteY13" fmla="*/ 535208 h 5565860"/>
              <a:gd name="connsiteX14" fmla="*/ 1687201 w 4859714"/>
              <a:gd name="connsiteY14" fmla="*/ 27023 h 5565860"/>
              <a:gd name="connsiteX0" fmla="*/ 1687201 w 4859714"/>
              <a:gd name="connsiteY0" fmla="*/ 27023 h 5569827"/>
              <a:gd name="connsiteX1" fmla="*/ 3319363 w 4859714"/>
              <a:gd name="connsiteY1" fmla="*/ 148455 h 5569827"/>
              <a:gd name="connsiteX2" fmla="*/ 4537051 w 4859714"/>
              <a:gd name="connsiteY2" fmla="*/ 812768 h 5569827"/>
              <a:gd name="connsiteX3" fmla="*/ 4808824 w 4859714"/>
              <a:gd name="connsiteY3" fmla="*/ 1688176 h 5569827"/>
              <a:gd name="connsiteX4" fmla="*/ 4656006 w 4859714"/>
              <a:gd name="connsiteY4" fmla="*/ 4008845 h 5569827"/>
              <a:gd name="connsiteX5" fmla="*/ 4144712 w 4859714"/>
              <a:gd name="connsiteY5" fmla="*/ 5022607 h 5569827"/>
              <a:gd name="connsiteX6" fmla="*/ 3917777 w 4859714"/>
              <a:gd name="connsiteY6" fmla="*/ 5218161 h 5569827"/>
              <a:gd name="connsiteX7" fmla="*/ 4252545 w 4859714"/>
              <a:gd name="connsiteY7" fmla="*/ 5550248 h 5569827"/>
              <a:gd name="connsiteX8" fmla="*/ 3118283 w 4859714"/>
              <a:gd name="connsiteY8" fmla="*/ 5378453 h 5569827"/>
              <a:gd name="connsiteX9" fmla="*/ 2470884 w 4859714"/>
              <a:gd name="connsiteY9" fmla="*/ 5346843 h 5569827"/>
              <a:gd name="connsiteX10" fmla="*/ 816119 w 4859714"/>
              <a:gd name="connsiteY10" fmla="*/ 5036636 h 5569827"/>
              <a:gd name="connsiteX11" fmla="*/ 117446 w 4859714"/>
              <a:gd name="connsiteY11" fmla="*/ 3806892 h 5569827"/>
              <a:gd name="connsiteX12" fmla="*/ 1881 w 4859714"/>
              <a:gd name="connsiteY12" fmla="*/ 1811944 h 5569827"/>
              <a:gd name="connsiteX13" fmla="*/ 312225 w 4859714"/>
              <a:gd name="connsiteY13" fmla="*/ 535208 h 5569827"/>
              <a:gd name="connsiteX14" fmla="*/ 1687201 w 4859714"/>
              <a:gd name="connsiteY14" fmla="*/ 27023 h 5569827"/>
              <a:gd name="connsiteX0" fmla="*/ 1687201 w 4859714"/>
              <a:gd name="connsiteY0" fmla="*/ 27023 h 5560916"/>
              <a:gd name="connsiteX1" fmla="*/ 3319363 w 4859714"/>
              <a:gd name="connsiteY1" fmla="*/ 148455 h 5560916"/>
              <a:gd name="connsiteX2" fmla="*/ 4537051 w 4859714"/>
              <a:gd name="connsiteY2" fmla="*/ 812768 h 5560916"/>
              <a:gd name="connsiteX3" fmla="*/ 4808824 w 4859714"/>
              <a:gd name="connsiteY3" fmla="*/ 1688176 h 5560916"/>
              <a:gd name="connsiteX4" fmla="*/ 4656006 w 4859714"/>
              <a:gd name="connsiteY4" fmla="*/ 4008845 h 5560916"/>
              <a:gd name="connsiteX5" fmla="*/ 4144712 w 4859714"/>
              <a:gd name="connsiteY5" fmla="*/ 5022607 h 5560916"/>
              <a:gd name="connsiteX6" fmla="*/ 3917777 w 4859714"/>
              <a:gd name="connsiteY6" fmla="*/ 5218161 h 5560916"/>
              <a:gd name="connsiteX7" fmla="*/ 4252545 w 4859714"/>
              <a:gd name="connsiteY7" fmla="*/ 5550248 h 5560916"/>
              <a:gd name="connsiteX8" fmla="*/ 3118283 w 4859714"/>
              <a:gd name="connsiteY8" fmla="*/ 5378453 h 5560916"/>
              <a:gd name="connsiteX9" fmla="*/ 2470884 w 4859714"/>
              <a:gd name="connsiteY9" fmla="*/ 5346843 h 5560916"/>
              <a:gd name="connsiteX10" fmla="*/ 816119 w 4859714"/>
              <a:gd name="connsiteY10" fmla="*/ 5036636 h 5560916"/>
              <a:gd name="connsiteX11" fmla="*/ 117446 w 4859714"/>
              <a:gd name="connsiteY11" fmla="*/ 3806892 h 5560916"/>
              <a:gd name="connsiteX12" fmla="*/ 1881 w 4859714"/>
              <a:gd name="connsiteY12" fmla="*/ 1811944 h 5560916"/>
              <a:gd name="connsiteX13" fmla="*/ 312225 w 4859714"/>
              <a:gd name="connsiteY13" fmla="*/ 535208 h 5560916"/>
              <a:gd name="connsiteX14" fmla="*/ 1687201 w 4859714"/>
              <a:gd name="connsiteY14" fmla="*/ 27023 h 5560916"/>
              <a:gd name="connsiteX0" fmla="*/ 1687201 w 4859714"/>
              <a:gd name="connsiteY0" fmla="*/ 27023 h 5564310"/>
              <a:gd name="connsiteX1" fmla="*/ 3319363 w 4859714"/>
              <a:gd name="connsiteY1" fmla="*/ 148455 h 5564310"/>
              <a:gd name="connsiteX2" fmla="*/ 4537051 w 4859714"/>
              <a:gd name="connsiteY2" fmla="*/ 812768 h 5564310"/>
              <a:gd name="connsiteX3" fmla="*/ 4808824 w 4859714"/>
              <a:gd name="connsiteY3" fmla="*/ 1688176 h 5564310"/>
              <a:gd name="connsiteX4" fmla="*/ 4656006 w 4859714"/>
              <a:gd name="connsiteY4" fmla="*/ 4008845 h 5564310"/>
              <a:gd name="connsiteX5" fmla="*/ 4144712 w 4859714"/>
              <a:gd name="connsiteY5" fmla="*/ 5022607 h 5564310"/>
              <a:gd name="connsiteX6" fmla="*/ 3939420 w 4859714"/>
              <a:gd name="connsiteY6" fmla="*/ 5169716 h 5564310"/>
              <a:gd name="connsiteX7" fmla="*/ 4252545 w 4859714"/>
              <a:gd name="connsiteY7" fmla="*/ 5550248 h 5564310"/>
              <a:gd name="connsiteX8" fmla="*/ 3118283 w 4859714"/>
              <a:gd name="connsiteY8" fmla="*/ 5378453 h 5564310"/>
              <a:gd name="connsiteX9" fmla="*/ 2470884 w 4859714"/>
              <a:gd name="connsiteY9" fmla="*/ 5346843 h 5564310"/>
              <a:gd name="connsiteX10" fmla="*/ 816119 w 4859714"/>
              <a:gd name="connsiteY10" fmla="*/ 5036636 h 5564310"/>
              <a:gd name="connsiteX11" fmla="*/ 117446 w 4859714"/>
              <a:gd name="connsiteY11" fmla="*/ 3806892 h 5564310"/>
              <a:gd name="connsiteX12" fmla="*/ 1881 w 4859714"/>
              <a:gd name="connsiteY12" fmla="*/ 1811944 h 5564310"/>
              <a:gd name="connsiteX13" fmla="*/ 312225 w 4859714"/>
              <a:gd name="connsiteY13" fmla="*/ 535208 h 5564310"/>
              <a:gd name="connsiteX14" fmla="*/ 1687201 w 4859714"/>
              <a:gd name="connsiteY14" fmla="*/ 27023 h 5564310"/>
              <a:gd name="connsiteX0" fmla="*/ 1687201 w 4859448"/>
              <a:gd name="connsiteY0" fmla="*/ 27023 h 5564310"/>
              <a:gd name="connsiteX1" fmla="*/ 3319363 w 4859448"/>
              <a:gd name="connsiteY1" fmla="*/ 148455 h 5564310"/>
              <a:gd name="connsiteX2" fmla="*/ 4537051 w 4859448"/>
              <a:gd name="connsiteY2" fmla="*/ 812768 h 5564310"/>
              <a:gd name="connsiteX3" fmla="*/ 4808824 w 4859448"/>
              <a:gd name="connsiteY3" fmla="*/ 1688176 h 5564310"/>
              <a:gd name="connsiteX4" fmla="*/ 4656006 w 4859448"/>
              <a:gd name="connsiteY4" fmla="*/ 4008845 h 5564310"/>
              <a:gd name="connsiteX5" fmla="*/ 4155534 w 4859448"/>
              <a:gd name="connsiteY5" fmla="*/ 4962051 h 5564310"/>
              <a:gd name="connsiteX6" fmla="*/ 3939420 w 4859448"/>
              <a:gd name="connsiteY6" fmla="*/ 5169716 h 5564310"/>
              <a:gd name="connsiteX7" fmla="*/ 4252545 w 4859448"/>
              <a:gd name="connsiteY7" fmla="*/ 5550248 h 5564310"/>
              <a:gd name="connsiteX8" fmla="*/ 3118283 w 4859448"/>
              <a:gd name="connsiteY8" fmla="*/ 5378453 h 5564310"/>
              <a:gd name="connsiteX9" fmla="*/ 2470884 w 4859448"/>
              <a:gd name="connsiteY9" fmla="*/ 5346843 h 5564310"/>
              <a:gd name="connsiteX10" fmla="*/ 816119 w 4859448"/>
              <a:gd name="connsiteY10" fmla="*/ 5036636 h 5564310"/>
              <a:gd name="connsiteX11" fmla="*/ 117446 w 4859448"/>
              <a:gd name="connsiteY11" fmla="*/ 3806892 h 5564310"/>
              <a:gd name="connsiteX12" fmla="*/ 1881 w 4859448"/>
              <a:gd name="connsiteY12" fmla="*/ 1811944 h 5564310"/>
              <a:gd name="connsiteX13" fmla="*/ 312225 w 4859448"/>
              <a:gd name="connsiteY13" fmla="*/ 535208 h 5564310"/>
              <a:gd name="connsiteX14" fmla="*/ 1687201 w 4859448"/>
              <a:gd name="connsiteY14" fmla="*/ 27023 h 5564310"/>
              <a:gd name="connsiteX0" fmla="*/ 1687201 w 4859448"/>
              <a:gd name="connsiteY0" fmla="*/ 27023 h 5564310"/>
              <a:gd name="connsiteX1" fmla="*/ 3319363 w 4859448"/>
              <a:gd name="connsiteY1" fmla="*/ 148455 h 5564310"/>
              <a:gd name="connsiteX2" fmla="*/ 4537051 w 4859448"/>
              <a:gd name="connsiteY2" fmla="*/ 812768 h 5564310"/>
              <a:gd name="connsiteX3" fmla="*/ 4808824 w 4859448"/>
              <a:gd name="connsiteY3" fmla="*/ 1688176 h 5564310"/>
              <a:gd name="connsiteX4" fmla="*/ 4656006 w 4859448"/>
              <a:gd name="connsiteY4" fmla="*/ 4008845 h 5564310"/>
              <a:gd name="connsiteX5" fmla="*/ 4155534 w 4859448"/>
              <a:gd name="connsiteY5" fmla="*/ 4962051 h 5564310"/>
              <a:gd name="connsiteX6" fmla="*/ 3939420 w 4859448"/>
              <a:gd name="connsiteY6" fmla="*/ 5169716 h 5564310"/>
              <a:gd name="connsiteX7" fmla="*/ 4252545 w 4859448"/>
              <a:gd name="connsiteY7" fmla="*/ 5550248 h 5564310"/>
              <a:gd name="connsiteX8" fmla="*/ 3118283 w 4859448"/>
              <a:gd name="connsiteY8" fmla="*/ 5378453 h 5564310"/>
              <a:gd name="connsiteX9" fmla="*/ 2470884 w 4859448"/>
              <a:gd name="connsiteY9" fmla="*/ 5346843 h 5564310"/>
              <a:gd name="connsiteX10" fmla="*/ 816119 w 4859448"/>
              <a:gd name="connsiteY10" fmla="*/ 5036636 h 5564310"/>
              <a:gd name="connsiteX11" fmla="*/ 117446 w 4859448"/>
              <a:gd name="connsiteY11" fmla="*/ 3806892 h 5564310"/>
              <a:gd name="connsiteX12" fmla="*/ 1881 w 4859448"/>
              <a:gd name="connsiteY12" fmla="*/ 1811944 h 5564310"/>
              <a:gd name="connsiteX13" fmla="*/ 312225 w 4859448"/>
              <a:gd name="connsiteY13" fmla="*/ 535208 h 5564310"/>
              <a:gd name="connsiteX14" fmla="*/ 1687201 w 4859448"/>
              <a:gd name="connsiteY14" fmla="*/ 27023 h 5564310"/>
              <a:gd name="connsiteX0" fmla="*/ 1687201 w 4867586"/>
              <a:gd name="connsiteY0" fmla="*/ 27023 h 5564310"/>
              <a:gd name="connsiteX1" fmla="*/ 3319363 w 4867586"/>
              <a:gd name="connsiteY1" fmla="*/ 148455 h 5564310"/>
              <a:gd name="connsiteX2" fmla="*/ 4537051 w 4867586"/>
              <a:gd name="connsiteY2" fmla="*/ 812768 h 5564310"/>
              <a:gd name="connsiteX3" fmla="*/ 4808824 w 4867586"/>
              <a:gd name="connsiteY3" fmla="*/ 1688176 h 5564310"/>
              <a:gd name="connsiteX4" fmla="*/ 4699292 w 4867586"/>
              <a:gd name="connsiteY4" fmla="*/ 3839287 h 5564310"/>
              <a:gd name="connsiteX5" fmla="*/ 4155534 w 4867586"/>
              <a:gd name="connsiteY5" fmla="*/ 4962051 h 5564310"/>
              <a:gd name="connsiteX6" fmla="*/ 3939420 w 4867586"/>
              <a:gd name="connsiteY6" fmla="*/ 5169716 h 5564310"/>
              <a:gd name="connsiteX7" fmla="*/ 4252545 w 4867586"/>
              <a:gd name="connsiteY7" fmla="*/ 5550248 h 5564310"/>
              <a:gd name="connsiteX8" fmla="*/ 3118283 w 4867586"/>
              <a:gd name="connsiteY8" fmla="*/ 5378453 h 5564310"/>
              <a:gd name="connsiteX9" fmla="*/ 2470884 w 4867586"/>
              <a:gd name="connsiteY9" fmla="*/ 5346843 h 5564310"/>
              <a:gd name="connsiteX10" fmla="*/ 816119 w 4867586"/>
              <a:gd name="connsiteY10" fmla="*/ 5036636 h 5564310"/>
              <a:gd name="connsiteX11" fmla="*/ 117446 w 4867586"/>
              <a:gd name="connsiteY11" fmla="*/ 3806892 h 5564310"/>
              <a:gd name="connsiteX12" fmla="*/ 1881 w 4867586"/>
              <a:gd name="connsiteY12" fmla="*/ 1811944 h 5564310"/>
              <a:gd name="connsiteX13" fmla="*/ 312225 w 4867586"/>
              <a:gd name="connsiteY13" fmla="*/ 535208 h 5564310"/>
              <a:gd name="connsiteX14" fmla="*/ 1687201 w 4867586"/>
              <a:gd name="connsiteY14" fmla="*/ 27023 h 5564310"/>
              <a:gd name="connsiteX0" fmla="*/ 1687201 w 4866633"/>
              <a:gd name="connsiteY0" fmla="*/ 27023 h 5564310"/>
              <a:gd name="connsiteX1" fmla="*/ 3319363 w 4866633"/>
              <a:gd name="connsiteY1" fmla="*/ 148455 h 5564310"/>
              <a:gd name="connsiteX2" fmla="*/ 4537051 w 4866633"/>
              <a:gd name="connsiteY2" fmla="*/ 812768 h 5564310"/>
              <a:gd name="connsiteX3" fmla="*/ 4808824 w 4866633"/>
              <a:gd name="connsiteY3" fmla="*/ 1688176 h 5564310"/>
              <a:gd name="connsiteX4" fmla="*/ 4699292 w 4866633"/>
              <a:gd name="connsiteY4" fmla="*/ 3839287 h 5564310"/>
              <a:gd name="connsiteX5" fmla="*/ 4186249 w 4866633"/>
              <a:gd name="connsiteY5" fmla="*/ 4927675 h 5564310"/>
              <a:gd name="connsiteX6" fmla="*/ 3939420 w 4866633"/>
              <a:gd name="connsiteY6" fmla="*/ 5169716 h 5564310"/>
              <a:gd name="connsiteX7" fmla="*/ 4252545 w 4866633"/>
              <a:gd name="connsiteY7" fmla="*/ 5550248 h 5564310"/>
              <a:gd name="connsiteX8" fmla="*/ 3118283 w 4866633"/>
              <a:gd name="connsiteY8" fmla="*/ 5378453 h 5564310"/>
              <a:gd name="connsiteX9" fmla="*/ 2470884 w 4866633"/>
              <a:gd name="connsiteY9" fmla="*/ 5346843 h 5564310"/>
              <a:gd name="connsiteX10" fmla="*/ 816119 w 4866633"/>
              <a:gd name="connsiteY10" fmla="*/ 5036636 h 5564310"/>
              <a:gd name="connsiteX11" fmla="*/ 117446 w 4866633"/>
              <a:gd name="connsiteY11" fmla="*/ 3806892 h 5564310"/>
              <a:gd name="connsiteX12" fmla="*/ 1881 w 4866633"/>
              <a:gd name="connsiteY12" fmla="*/ 1811944 h 5564310"/>
              <a:gd name="connsiteX13" fmla="*/ 312225 w 4866633"/>
              <a:gd name="connsiteY13" fmla="*/ 535208 h 5564310"/>
              <a:gd name="connsiteX14" fmla="*/ 1687201 w 4866633"/>
              <a:gd name="connsiteY14" fmla="*/ 27023 h 5564310"/>
              <a:gd name="connsiteX0" fmla="*/ 1687201 w 4866633"/>
              <a:gd name="connsiteY0" fmla="*/ 27023 h 5564310"/>
              <a:gd name="connsiteX1" fmla="*/ 3319363 w 4866633"/>
              <a:gd name="connsiteY1" fmla="*/ 148455 h 5564310"/>
              <a:gd name="connsiteX2" fmla="*/ 4537051 w 4866633"/>
              <a:gd name="connsiteY2" fmla="*/ 812768 h 5564310"/>
              <a:gd name="connsiteX3" fmla="*/ 4808824 w 4866633"/>
              <a:gd name="connsiteY3" fmla="*/ 1688176 h 5564310"/>
              <a:gd name="connsiteX4" fmla="*/ 4699292 w 4866633"/>
              <a:gd name="connsiteY4" fmla="*/ 3839287 h 5564310"/>
              <a:gd name="connsiteX5" fmla="*/ 4186249 w 4866633"/>
              <a:gd name="connsiteY5" fmla="*/ 4927675 h 5564310"/>
              <a:gd name="connsiteX6" fmla="*/ 3939420 w 4866633"/>
              <a:gd name="connsiteY6" fmla="*/ 5169716 h 5564310"/>
              <a:gd name="connsiteX7" fmla="*/ 4252545 w 4866633"/>
              <a:gd name="connsiteY7" fmla="*/ 5550248 h 5564310"/>
              <a:gd name="connsiteX8" fmla="*/ 3118283 w 4866633"/>
              <a:gd name="connsiteY8" fmla="*/ 5378453 h 5564310"/>
              <a:gd name="connsiteX9" fmla="*/ 2470884 w 4866633"/>
              <a:gd name="connsiteY9" fmla="*/ 5346843 h 5564310"/>
              <a:gd name="connsiteX10" fmla="*/ 816119 w 4866633"/>
              <a:gd name="connsiteY10" fmla="*/ 5036636 h 5564310"/>
              <a:gd name="connsiteX11" fmla="*/ 117446 w 4866633"/>
              <a:gd name="connsiteY11" fmla="*/ 3806892 h 5564310"/>
              <a:gd name="connsiteX12" fmla="*/ 1881 w 4866633"/>
              <a:gd name="connsiteY12" fmla="*/ 1811944 h 5564310"/>
              <a:gd name="connsiteX13" fmla="*/ 312225 w 4866633"/>
              <a:gd name="connsiteY13" fmla="*/ 535208 h 5564310"/>
              <a:gd name="connsiteX14" fmla="*/ 1687201 w 4866633"/>
              <a:gd name="connsiteY14" fmla="*/ 27023 h 5564310"/>
              <a:gd name="connsiteX0" fmla="*/ 1687201 w 4866633"/>
              <a:gd name="connsiteY0" fmla="*/ 27023 h 5564310"/>
              <a:gd name="connsiteX1" fmla="*/ 3319363 w 4866633"/>
              <a:gd name="connsiteY1" fmla="*/ 148455 h 5564310"/>
              <a:gd name="connsiteX2" fmla="*/ 4537051 w 4866633"/>
              <a:gd name="connsiteY2" fmla="*/ 812768 h 5564310"/>
              <a:gd name="connsiteX3" fmla="*/ 4808824 w 4866633"/>
              <a:gd name="connsiteY3" fmla="*/ 1688176 h 5564310"/>
              <a:gd name="connsiteX4" fmla="*/ 4699292 w 4866633"/>
              <a:gd name="connsiteY4" fmla="*/ 3839287 h 5564310"/>
              <a:gd name="connsiteX5" fmla="*/ 4186249 w 4866633"/>
              <a:gd name="connsiteY5" fmla="*/ 4927675 h 5564310"/>
              <a:gd name="connsiteX6" fmla="*/ 3939420 w 4866633"/>
              <a:gd name="connsiteY6" fmla="*/ 5169716 h 5564310"/>
              <a:gd name="connsiteX7" fmla="*/ 4252545 w 4866633"/>
              <a:gd name="connsiteY7" fmla="*/ 5550248 h 5564310"/>
              <a:gd name="connsiteX8" fmla="*/ 3118283 w 4866633"/>
              <a:gd name="connsiteY8" fmla="*/ 5378453 h 5564310"/>
              <a:gd name="connsiteX9" fmla="*/ 2470884 w 4866633"/>
              <a:gd name="connsiteY9" fmla="*/ 5346843 h 5564310"/>
              <a:gd name="connsiteX10" fmla="*/ 816119 w 4866633"/>
              <a:gd name="connsiteY10" fmla="*/ 5036636 h 5564310"/>
              <a:gd name="connsiteX11" fmla="*/ 117446 w 4866633"/>
              <a:gd name="connsiteY11" fmla="*/ 3806892 h 5564310"/>
              <a:gd name="connsiteX12" fmla="*/ 1881 w 4866633"/>
              <a:gd name="connsiteY12" fmla="*/ 1811944 h 5564310"/>
              <a:gd name="connsiteX13" fmla="*/ 312225 w 4866633"/>
              <a:gd name="connsiteY13" fmla="*/ 535208 h 5564310"/>
              <a:gd name="connsiteX14" fmla="*/ 1687201 w 4866633"/>
              <a:gd name="connsiteY14" fmla="*/ 27023 h 5564310"/>
              <a:gd name="connsiteX0" fmla="*/ 1687201 w 4871417"/>
              <a:gd name="connsiteY0" fmla="*/ 27023 h 5564310"/>
              <a:gd name="connsiteX1" fmla="*/ 3319363 w 4871417"/>
              <a:gd name="connsiteY1" fmla="*/ 148455 h 5564310"/>
              <a:gd name="connsiteX2" fmla="*/ 4537051 w 4871417"/>
              <a:gd name="connsiteY2" fmla="*/ 812768 h 5564310"/>
              <a:gd name="connsiteX3" fmla="*/ 4808824 w 4871417"/>
              <a:gd name="connsiteY3" fmla="*/ 1688176 h 5564310"/>
              <a:gd name="connsiteX4" fmla="*/ 4699292 w 4871417"/>
              <a:gd name="connsiteY4" fmla="*/ 3839287 h 5564310"/>
              <a:gd name="connsiteX5" fmla="*/ 4186249 w 4871417"/>
              <a:gd name="connsiteY5" fmla="*/ 4927675 h 5564310"/>
              <a:gd name="connsiteX6" fmla="*/ 3939420 w 4871417"/>
              <a:gd name="connsiteY6" fmla="*/ 5169716 h 5564310"/>
              <a:gd name="connsiteX7" fmla="*/ 4252545 w 4871417"/>
              <a:gd name="connsiteY7" fmla="*/ 5550248 h 5564310"/>
              <a:gd name="connsiteX8" fmla="*/ 3118283 w 4871417"/>
              <a:gd name="connsiteY8" fmla="*/ 5378453 h 5564310"/>
              <a:gd name="connsiteX9" fmla="*/ 2470884 w 4871417"/>
              <a:gd name="connsiteY9" fmla="*/ 5346843 h 5564310"/>
              <a:gd name="connsiteX10" fmla="*/ 816119 w 4871417"/>
              <a:gd name="connsiteY10" fmla="*/ 5036636 h 5564310"/>
              <a:gd name="connsiteX11" fmla="*/ 117446 w 4871417"/>
              <a:gd name="connsiteY11" fmla="*/ 3806892 h 5564310"/>
              <a:gd name="connsiteX12" fmla="*/ 1881 w 4871417"/>
              <a:gd name="connsiteY12" fmla="*/ 1811944 h 5564310"/>
              <a:gd name="connsiteX13" fmla="*/ 312225 w 4871417"/>
              <a:gd name="connsiteY13" fmla="*/ 535208 h 5564310"/>
              <a:gd name="connsiteX14" fmla="*/ 1687201 w 4871417"/>
              <a:gd name="connsiteY14" fmla="*/ 27023 h 5564310"/>
              <a:gd name="connsiteX0" fmla="*/ 1687201 w 4871417"/>
              <a:gd name="connsiteY0" fmla="*/ 27023 h 5564310"/>
              <a:gd name="connsiteX1" fmla="*/ 3319363 w 4871417"/>
              <a:gd name="connsiteY1" fmla="*/ 148455 h 5564310"/>
              <a:gd name="connsiteX2" fmla="*/ 4537051 w 4871417"/>
              <a:gd name="connsiteY2" fmla="*/ 812768 h 5564310"/>
              <a:gd name="connsiteX3" fmla="*/ 4808824 w 4871417"/>
              <a:gd name="connsiteY3" fmla="*/ 1688176 h 5564310"/>
              <a:gd name="connsiteX4" fmla="*/ 4699292 w 4871417"/>
              <a:gd name="connsiteY4" fmla="*/ 3839287 h 5564310"/>
              <a:gd name="connsiteX5" fmla="*/ 4186249 w 4871417"/>
              <a:gd name="connsiteY5" fmla="*/ 4927675 h 5564310"/>
              <a:gd name="connsiteX6" fmla="*/ 3939420 w 4871417"/>
              <a:gd name="connsiteY6" fmla="*/ 5169716 h 5564310"/>
              <a:gd name="connsiteX7" fmla="*/ 4252545 w 4871417"/>
              <a:gd name="connsiteY7" fmla="*/ 5550248 h 5564310"/>
              <a:gd name="connsiteX8" fmla="*/ 3118283 w 4871417"/>
              <a:gd name="connsiteY8" fmla="*/ 5378453 h 5564310"/>
              <a:gd name="connsiteX9" fmla="*/ 2470884 w 4871417"/>
              <a:gd name="connsiteY9" fmla="*/ 5346843 h 5564310"/>
              <a:gd name="connsiteX10" fmla="*/ 816119 w 4871417"/>
              <a:gd name="connsiteY10" fmla="*/ 5036636 h 5564310"/>
              <a:gd name="connsiteX11" fmla="*/ 117446 w 4871417"/>
              <a:gd name="connsiteY11" fmla="*/ 3806892 h 5564310"/>
              <a:gd name="connsiteX12" fmla="*/ 1881 w 4871417"/>
              <a:gd name="connsiteY12" fmla="*/ 1811944 h 5564310"/>
              <a:gd name="connsiteX13" fmla="*/ 312225 w 4871417"/>
              <a:gd name="connsiteY13" fmla="*/ 535208 h 5564310"/>
              <a:gd name="connsiteX14" fmla="*/ 1687201 w 4871417"/>
              <a:gd name="connsiteY14" fmla="*/ 27023 h 5564310"/>
              <a:gd name="connsiteX0" fmla="*/ 1614724 w 4798940"/>
              <a:gd name="connsiteY0" fmla="*/ 27023 h 5564310"/>
              <a:gd name="connsiteX1" fmla="*/ 3246886 w 4798940"/>
              <a:gd name="connsiteY1" fmla="*/ 148455 h 5564310"/>
              <a:gd name="connsiteX2" fmla="*/ 4464574 w 4798940"/>
              <a:gd name="connsiteY2" fmla="*/ 812768 h 5564310"/>
              <a:gd name="connsiteX3" fmla="*/ 4736347 w 4798940"/>
              <a:gd name="connsiteY3" fmla="*/ 1688176 h 5564310"/>
              <a:gd name="connsiteX4" fmla="*/ 4626815 w 4798940"/>
              <a:gd name="connsiteY4" fmla="*/ 3839287 h 5564310"/>
              <a:gd name="connsiteX5" fmla="*/ 4113772 w 4798940"/>
              <a:gd name="connsiteY5" fmla="*/ 4927675 h 5564310"/>
              <a:gd name="connsiteX6" fmla="*/ 3866943 w 4798940"/>
              <a:gd name="connsiteY6" fmla="*/ 5169716 h 5564310"/>
              <a:gd name="connsiteX7" fmla="*/ 4180068 w 4798940"/>
              <a:gd name="connsiteY7" fmla="*/ 5550248 h 5564310"/>
              <a:gd name="connsiteX8" fmla="*/ 3045806 w 4798940"/>
              <a:gd name="connsiteY8" fmla="*/ 5378453 h 5564310"/>
              <a:gd name="connsiteX9" fmla="*/ 2398407 w 4798940"/>
              <a:gd name="connsiteY9" fmla="*/ 5346843 h 5564310"/>
              <a:gd name="connsiteX10" fmla="*/ 743642 w 4798940"/>
              <a:gd name="connsiteY10" fmla="*/ 5036636 h 5564310"/>
              <a:gd name="connsiteX11" fmla="*/ 44969 w 4798940"/>
              <a:gd name="connsiteY11" fmla="*/ 3806892 h 5564310"/>
              <a:gd name="connsiteX12" fmla="*/ 239748 w 4798940"/>
              <a:gd name="connsiteY12" fmla="*/ 535208 h 5564310"/>
              <a:gd name="connsiteX13" fmla="*/ 1614724 w 4798940"/>
              <a:gd name="connsiteY13" fmla="*/ 27023 h 5564310"/>
              <a:gd name="connsiteX0" fmla="*/ 1626312 w 4810528"/>
              <a:gd name="connsiteY0" fmla="*/ 49000 h 5586287"/>
              <a:gd name="connsiteX1" fmla="*/ 3258474 w 4810528"/>
              <a:gd name="connsiteY1" fmla="*/ 170432 h 5586287"/>
              <a:gd name="connsiteX2" fmla="*/ 4476162 w 4810528"/>
              <a:gd name="connsiteY2" fmla="*/ 834745 h 5586287"/>
              <a:gd name="connsiteX3" fmla="*/ 4747935 w 4810528"/>
              <a:gd name="connsiteY3" fmla="*/ 1710153 h 5586287"/>
              <a:gd name="connsiteX4" fmla="*/ 4638403 w 4810528"/>
              <a:gd name="connsiteY4" fmla="*/ 3861264 h 5586287"/>
              <a:gd name="connsiteX5" fmla="*/ 4125360 w 4810528"/>
              <a:gd name="connsiteY5" fmla="*/ 4949652 h 5586287"/>
              <a:gd name="connsiteX6" fmla="*/ 3878531 w 4810528"/>
              <a:gd name="connsiteY6" fmla="*/ 5191693 h 5586287"/>
              <a:gd name="connsiteX7" fmla="*/ 4191656 w 4810528"/>
              <a:gd name="connsiteY7" fmla="*/ 5572225 h 5586287"/>
              <a:gd name="connsiteX8" fmla="*/ 3057394 w 4810528"/>
              <a:gd name="connsiteY8" fmla="*/ 5400430 h 5586287"/>
              <a:gd name="connsiteX9" fmla="*/ 2409995 w 4810528"/>
              <a:gd name="connsiteY9" fmla="*/ 5368820 h 5586287"/>
              <a:gd name="connsiteX10" fmla="*/ 755230 w 4810528"/>
              <a:gd name="connsiteY10" fmla="*/ 5058613 h 5586287"/>
              <a:gd name="connsiteX11" fmla="*/ 56557 w 4810528"/>
              <a:gd name="connsiteY11" fmla="*/ 3828869 h 5586287"/>
              <a:gd name="connsiteX12" fmla="*/ 213038 w 4810528"/>
              <a:gd name="connsiteY12" fmla="*/ 857223 h 5586287"/>
              <a:gd name="connsiteX13" fmla="*/ 1626312 w 4810528"/>
              <a:gd name="connsiteY13" fmla="*/ 49000 h 5586287"/>
              <a:gd name="connsiteX0" fmla="*/ 1622094 w 4806310"/>
              <a:gd name="connsiteY0" fmla="*/ 59516 h 5596803"/>
              <a:gd name="connsiteX1" fmla="*/ 3254256 w 4806310"/>
              <a:gd name="connsiteY1" fmla="*/ 180948 h 5596803"/>
              <a:gd name="connsiteX2" fmla="*/ 4471944 w 4806310"/>
              <a:gd name="connsiteY2" fmla="*/ 845261 h 5596803"/>
              <a:gd name="connsiteX3" fmla="*/ 4743717 w 4806310"/>
              <a:gd name="connsiteY3" fmla="*/ 1720669 h 5596803"/>
              <a:gd name="connsiteX4" fmla="*/ 4634185 w 4806310"/>
              <a:gd name="connsiteY4" fmla="*/ 3871780 h 5596803"/>
              <a:gd name="connsiteX5" fmla="*/ 4121142 w 4806310"/>
              <a:gd name="connsiteY5" fmla="*/ 4960168 h 5596803"/>
              <a:gd name="connsiteX6" fmla="*/ 3874313 w 4806310"/>
              <a:gd name="connsiteY6" fmla="*/ 5202209 h 5596803"/>
              <a:gd name="connsiteX7" fmla="*/ 4187438 w 4806310"/>
              <a:gd name="connsiteY7" fmla="*/ 5582741 h 5596803"/>
              <a:gd name="connsiteX8" fmla="*/ 3053176 w 4806310"/>
              <a:gd name="connsiteY8" fmla="*/ 5410946 h 5596803"/>
              <a:gd name="connsiteX9" fmla="*/ 2405777 w 4806310"/>
              <a:gd name="connsiteY9" fmla="*/ 5379336 h 5596803"/>
              <a:gd name="connsiteX10" fmla="*/ 751012 w 4806310"/>
              <a:gd name="connsiteY10" fmla="*/ 5069129 h 5596803"/>
              <a:gd name="connsiteX11" fmla="*/ 52339 w 4806310"/>
              <a:gd name="connsiteY11" fmla="*/ 3839385 h 5596803"/>
              <a:gd name="connsiteX12" fmla="*/ 221586 w 4806310"/>
              <a:gd name="connsiteY12" fmla="*/ 1010614 h 5596803"/>
              <a:gd name="connsiteX13" fmla="*/ 1622094 w 4806310"/>
              <a:gd name="connsiteY13" fmla="*/ 59516 h 5596803"/>
              <a:gd name="connsiteX0" fmla="*/ 1658258 w 4842474"/>
              <a:gd name="connsiteY0" fmla="*/ 59516 h 5596803"/>
              <a:gd name="connsiteX1" fmla="*/ 3290420 w 4842474"/>
              <a:gd name="connsiteY1" fmla="*/ 180948 h 5596803"/>
              <a:gd name="connsiteX2" fmla="*/ 4508108 w 4842474"/>
              <a:gd name="connsiteY2" fmla="*/ 845261 h 5596803"/>
              <a:gd name="connsiteX3" fmla="*/ 4779881 w 4842474"/>
              <a:gd name="connsiteY3" fmla="*/ 1720669 h 5596803"/>
              <a:gd name="connsiteX4" fmla="*/ 4670349 w 4842474"/>
              <a:gd name="connsiteY4" fmla="*/ 3871780 h 5596803"/>
              <a:gd name="connsiteX5" fmla="*/ 4157306 w 4842474"/>
              <a:gd name="connsiteY5" fmla="*/ 4960168 h 5596803"/>
              <a:gd name="connsiteX6" fmla="*/ 3910477 w 4842474"/>
              <a:gd name="connsiteY6" fmla="*/ 5202209 h 5596803"/>
              <a:gd name="connsiteX7" fmla="*/ 4223602 w 4842474"/>
              <a:gd name="connsiteY7" fmla="*/ 5582741 h 5596803"/>
              <a:gd name="connsiteX8" fmla="*/ 3089340 w 4842474"/>
              <a:gd name="connsiteY8" fmla="*/ 5410946 h 5596803"/>
              <a:gd name="connsiteX9" fmla="*/ 2441941 w 4842474"/>
              <a:gd name="connsiteY9" fmla="*/ 5379336 h 5596803"/>
              <a:gd name="connsiteX10" fmla="*/ 787176 w 4842474"/>
              <a:gd name="connsiteY10" fmla="*/ 5069129 h 5596803"/>
              <a:gd name="connsiteX11" fmla="*/ 88503 w 4842474"/>
              <a:gd name="connsiteY11" fmla="*/ 3839385 h 5596803"/>
              <a:gd name="connsiteX12" fmla="*/ 257750 w 4842474"/>
              <a:gd name="connsiteY12" fmla="*/ 1010614 h 5596803"/>
              <a:gd name="connsiteX13" fmla="*/ 1658258 w 4842474"/>
              <a:gd name="connsiteY13" fmla="*/ 59516 h 5596803"/>
              <a:gd name="connsiteX0" fmla="*/ 1658258 w 4842474"/>
              <a:gd name="connsiteY0" fmla="*/ 59516 h 5596803"/>
              <a:gd name="connsiteX1" fmla="*/ 3290420 w 4842474"/>
              <a:gd name="connsiteY1" fmla="*/ 180948 h 5596803"/>
              <a:gd name="connsiteX2" fmla="*/ 4508108 w 4842474"/>
              <a:gd name="connsiteY2" fmla="*/ 845261 h 5596803"/>
              <a:gd name="connsiteX3" fmla="*/ 4779881 w 4842474"/>
              <a:gd name="connsiteY3" fmla="*/ 1720669 h 5596803"/>
              <a:gd name="connsiteX4" fmla="*/ 4670349 w 4842474"/>
              <a:gd name="connsiteY4" fmla="*/ 3871780 h 5596803"/>
              <a:gd name="connsiteX5" fmla="*/ 4157306 w 4842474"/>
              <a:gd name="connsiteY5" fmla="*/ 4960168 h 5596803"/>
              <a:gd name="connsiteX6" fmla="*/ 3910477 w 4842474"/>
              <a:gd name="connsiteY6" fmla="*/ 5202209 h 5596803"/>
              <a:gd name="connsiteX7" fmla="*/ 4223602 w 4842474"/>
              <a:gd name="connsiteY7" fmla="*/ 5582741 h 5596803"/>
              <a:gd name="connsiteX8" fmla="*/ 3089340 w 4842474"/>
              <a:gd name="connsiteY8" fmla="*/ 5410946 h 5596803"/>
              <a:gd name="connsiteX9" fmla="*/ 2441941 w 4842474"/>
              <a:gd name="connsiteY9" fmla="*/ 5379336 h 5596803"/>
              <a:gd name="connsiteX10" fmla="*/ 787176 w 4842474"/>
              <a:gd name="connsiteY10" fmla="*/ 5069129 h 5596803"/>
              <a:gd name="connsiteX11" fmla="*/ 88503 w 4842474"/>
              <a:gd name="connsiteY11" fmla="*/ 3839385 h 5596803"/>
              <a:gd name="connsiteX12" fmla="*/ 257750 w 4842474"/>
              <a:gd name="connsiteY12" fmla="*/ 1010614 h 5596803"/>
              <a:gd name="connsiteX13" fmla="*/ 1658258 w 4842474"/>
              <a:gd name="connsiteY13" fmla="*/ 59516 h 5596803"/>
              <a:gd name="connsiteX0" fmla="*/ 1658258 w 4842474"/>
              <a:gd name="connsiteY0" fmla="*/ 53205 h 5590492"/>
              <a:gd name="connsiteX1" fmla="*/ 3290420 w 4842474"/>
              <a:gd name="connsiteY1" fmla="*/ 174637 h 5590492"/>
              <a:gd name="connsiteX2" fmla="*/ 4508108 w 4842474"/>
              <a:gd name="connsiteY2" fmla="*/ 838950 h 5590492"/>
              <a:gd name="connsiteX3" fmla="*/ 4779881 w 4842474"/>
              <a:gd name="connsiteY3" fmla="*/ 1714358 h 5590492"/>
              <a:gd name="connsiteX4" fmla="*/ 4670349 w 4842474"/>
              <a:gd name="connsiteY4" fmla="*/ 3865469 h 5590492"/>
              <a:gd name="connsiteX5" fmla="*/ 4157306 w 4842474"/>
              <a:gd name="connsiteY5" fmla="*/ 4953857 h 5590492"/>
              <a:gd name="connsiteX6" fmla="*/ 3910477 w 4842474"/>
              <a:gd name="connsiteY6" fmla="*/ 5195898 h 5590492"/>
              <a:gd name="connsiteX7" fmla="*/ 4223602 w 4842474"/>
              <a:gd name="connsiteY7" fmla="*/ 5576430 h 5590492"/>
              <a:gd name="connsiteX8" fmla="*/ 3089340 w 4842474"/>
              <a:gd name="connsiteY8" fmla="*/ 5404635 h 5590492"/>
              <a:gd name="connsiteX9" fmla="*/ 2441941 w 4842474"/>
              <a:gd name="connsiteY9" fmla="*/ 5373025 h 5590492"/>
              <a:gd name="connsiteX10" fmla="*/ 787176 w 4842474"/>
              <a:gd name="connsiteY10" fmla="*/ 5062818 h 5590492"/>
              <a:gd name="connsiteX11" fmla="*/ 88503 w 4842474"/>
              <a:gd name="connsiteY11" fmla="*/ 3833074 h 5590492"/>
              <a:gd name="connsiteX12" fmla="*/ 257750 w 4842474"/>
              <a:gd name="connsiteY12" fmla="*/ 918578 h 5590492"/>
              <a:gd name="connsiteX13" fmla="*/ 1658258 w 4842474"/>
              <a:gd name="connsiteY13" fmla="*/ 53205 h 5590492"/>
              <a:gd name="connsiteX0" fmla="*/ 1658258 w 4842474"/>
              <a:gd name="connsiteY0" fmla="*/ 53205 h 5590492"/>
              <a:gd name="connsiteX1" fmla="*/ 3290420 w 4842474"/>
              <a:gd name="connsiteY1" fmla="*/ 174637 h 5590492"/>
              <a:gd name="connsiteX2" fmla="*/ 4508108 w 4842474"/>
              <a:gd name="connsiteY2" fmla="*/ 838950 h 5590492"/>
              <a:gd name="connsiteX3" fmla="*/ 4779881 w 4842474"/>
              <a:gd name="connsiteY3" fmla="*/ 1714358 h 5590492"/>
              <a:gd name="connsiteX4" fmla="*/ 4670349 w 4842474"/>
              <a:gd name="connsiteY4" fmla="*/ 3865469 h 5590492"/>
              <a:gd name="connsiteX5" fmla="*/ 4157306 w 4842474"/>
              <a:gd name="connsiteY5" fmla="*/ 4953857 h 5590492"/>
              <a:gd name="connsiteX6" fmla="*/ 3910477 w 4842474"/>
              <a:gd name="connsiteY6" fmla="*/ 5195898 h 5590492"/>
              <a:gd name="connsiteX7" fmla="*/ 4223602 w 4842474"/>
              <a:gd name="connsiteY7" fmla="*/ 5576430 h 5590492"/>
              <a:gd name="connsiteX8" fmla="*/ 3089340 w 4842474"/>
              <a:gd name="connsiteY8" fmla="*/ 5404635 h 5590492"/>
              <a:gd name="connsiteX9" fmla="*/ 2441941 w 4842474"/>
              <a:gd name="connsiteY9" fmla="*/ 5373025 h 5590492"/>
              <a:gd name="connsiteX10" fmla="*/ 787176 w 4842474"/>
              <a:gd name="connsiteY10" fmla="*/ 5062818 h 5590492"/>
              <a:gd name="connsiteX11" fmla="*/ 88503 w 4842474"/>
              <a:gd name="connsiteY11" fmla="*/ 3804499 h 5590492"/>
              <a:gd name="connsiteX12" fmla="*/ 257750 w 4842474"/>
              <a:gd name="connsiteY12" fmla="*/ 918578 h 5590492"/>
              <a:gd name="connsiteX13" fmla="*/ 1658258 w 4842474"/>
              <a:gd name="connsiteY13" fmla="*/ 53205 h 5590492"/>
              <a:gd name="connsiteX0" fmla="*/ 1658258 w 4842474"/>
              <a:gd name="connsiteY0" fmla="*/ 53205 h 5590492"/>
              <a:gd name="connsiteX1" fmla="*/ 3290420 w 4842474"/>
              <a:gd name="connsiteY1" fmla="*/ 174637 h 5590492"/>
              <a:gd name="connsiteX2" fmla="*/ 4508108 w 4842474"/>
              <a:gd name="connsiteY2" fmla="*/ 838950 h 5590492"/>
              <a:gd name="connsiteX3" fmla="*/ 4779881 w 4842474"/>
              <a:gd name="connsiteY3" fmla="*/ 1714358 h 5590492"/>
              <a:gd name="connsiteX4" fmla="*/ 4670349 w 4842474"/>
              <a:gd name="connsiteY4" fmla="*/ 3865469 h 5590492"/>
              <a:gd name="connsiteX5" fmla="*/ 4157306 w 4842474"/>
              <a:gd name="connsiteY5" fmla="*/ 4953857 h 5590492"/>
              <a:gd name="connsiteX6" fmla="*/ 3910477 w 4842474"/>
              <a:gd name="connsiteY6" fmla="*/ 5195898 h 5590492"/>
              <a:gd name="connsiteX7" fmla="*/ 4223602 w 4842474"/>
              <a:gd name="connsiteY7" fmla="*/ 5576430 h 5590492"/>
              <a:gd name="connsiteX8" fmla="*/ 3089340 w 4842474"/>
              <a:gd name="connsiteY8" fmla="*/ 5404635 h 5590492"/>
              <a:gd name="connsiteX9" fmla="*/ 2441941 w 4842474"/>
              <a:gd name="connsiteY9" fmla="*/ 5373025 h 5590492"/>
              <a:gd name="connsiteX10" fmla="*/ 978667 w 4842474"/>
              <a:gd name="connsiteY10" fmla="*/ 5105681 h 5590492"/>
              <a:gd name="connsiteX11" fmla="*/ 88503 w 4842474"/>
              <a:gd name="connsiteY11" fmla="*/ 3804499 h 5590492"/>
              <a:gd name="connsiteX12" fmla="*/ 257750 w 4842474"/>
              <a:gd name="connsiteY12" fmla="*/ 918578 h 5590492"/>
              <a:gd name="connsiteX13" fmla="*/ 1658258 w 4842474"/>
              <a:gd name="connsiteY13" fmla="*/ 53205 h 5590492"/>
              <a:gd name="connsiteX0" fmla="*/ 1658258 w 4838480"/>
              <a:gd name="connsiteY0" fmla="*/ 53205 h 5590492"/>
              <a:gd name="connsiteX1" fmla="*/ 3290420 w 4838480"/>
              <a:gd name="connsiteY1" fmla="*/ 174637 h 5590492"/>
              <a:gd name="connsiteX2" fmla="*/ 4508108 w 4838480"/>
              <a:gd name="connsiteY2" fmla="*/ 838950 h 5590492"/>
              <a:gd name="connsiteX3" fmla="*/ 4779881 w 4838480"/>
              <a:gd name="connsiteY3" fmla="*/ 1714358 h 5590492"/>
              <a:gd name="connsiteX4" fmla="*/ 4670349 w 4838480"/>
              <a:gd name="connsiteY4" fmla="*/ 3865469 h 5590492"/>
              <a:gd name="connsiteX5" fmla="*/ 4131774 w 4838480"/>
              <a:gd name="connsiteY5" fmla="*/ 4896707 h 5590492"/>
              <a:gd name="connsiteX6" fmla="*/ 3910477 w 4838480"/>
              <a:gd name="connsiteY6" fmla="*/ 5195898 h 5590492"/>
              <a:gd name="connsiteX7" fmla="*/ 4223602 w 4838480"/>
              <a:gd name="connsiteY7" fmla="*/ 5576430 h 5590492"/>
              <a:gd name="connsiteX8" fmla="*/ 3089340 w 4838480"/>
              <a:gd name="connsiteY8" fmla="*/ 5404635 h 5590492"/>
              <a:gd name="connsiteX9" fmla="*/ 2441941 w 4838480"/>
              <a:gd name="connsiteY9" fmla="*/ 5373025 h 5590492"/>
              <a:gd name="connsiteX10" fmla="*/ 978667 w 4838480"/>
              <a:gd name="connsiteY10" fmla="*/ 5105681 h 5590492"/>
              <a:gd name="connsiteX11" fmla="*/ 88503 w 4838480"/>
              <a:gd name="connsiteY11" fmla="*/ 3804499 h 5590492"/>
              <a:gd name="connsiteX12" fmla="*/ 257750 w 4838480"/>
              <a:gd name="connsiteY12" fmla="*/ 918578 h 5590492"/>
              <a:gd name="connsiteX13" fmla="*/ 1658258 w 4838480"/>
              <a:gd name="connsiteY13" fmla="*/ 53205 h 5590492"/>
              <a:gd name="connsiteX0" fmla="*/ 1658258 w 4835856"/>
              <a:gd name="connsiteY0" fmla="*/ 53205 h 5590492"/>
              <a:gd name="connsiteX1" fmla="*/ 3290420 w 4835856"/>
              <a:gd name="connsiteY1" fmla="*/ 174637 h 5590492"/>
              <a:gd name="connsiteX2" fmla="*/ 4508108 w 4835856"/>
              <a:gd name="connsiteY2" fmla="*/ 838950 h 5590492"/>
              <a:gd name="connsiteX3" fmla="*/ 4779881 w 4835856"/>
              <a:gd name="connsiteY3" fmla="*/ 1714358 h 5590492"/>
              <a:gd name="connsiteX4" fmla="*/ 4657583 w 4835856"/>
              <a:gd name="connsiteY4" fmla="*/ 3794031 h 5590492"/>
              <a:gd name="connsiteX5" fmla="*/ 4131774 w 4835856"/>
              <a:gd name="connsiteY5" fmla="*/ 4896707 h 5590492"/>
              <a:gd name="connsiteX6" fmla="*/ 3910477 w 4835856"/>
              <a:gd name="connsiteY6" fmla="*/ 5195898 h 5590492"/>
              <a:gd name="connsiteX7" fmla="*/ 4223602 w 4835856"/>
              <a:gd name="connsiteY7" fmla="*/ 5576430 h 5590492"/>
              <a:gd name="connsiteX8" fmla="*/ 3089340 w 4835856"/>
              <a:gd name="connsiteY8" fmla="*/ 5404635 h 5590492"/>
              <a:gd name="connsiteX9" fmla="*/ 2441941 w 4835856"/>
              <a:gd name="connsiteY9" fmla="*/ 5373025 h 5590492"/>
              <a:gd name="connsiteX10" fmla="*/ 978667 w 4835856"/>
              <a:gd name="connsiteY10" fmla="*/ 5105681 h 5590492"/>
              <a:gd name="connsiteX11" fmla="*/ 88503 w 4835856"/>
              <a:gd name="connsiteY11" fmla="*/ 3804499 h 5590492"/>
              <a:gd name="connsiteX12" fmla="*/ 257750 w 4835856"/>
              <a:gd name="connsiteY12" fmla="*/ 918578 h 5590492"/>
              <a:gd name="connsiteX13" fmla="*/ 1658258 w 4835856"/>
              <a:gd name="connsiteY13" fmla="*/ 53205 h 5590492"/>
              <a:gd name="connsiteX0" fmla="*/ 1658258 w 4874366"/>
              <a:gd name="connsiteY0" fmla="*/ 91536 h 5628823"/>
              <a:gd name="connsiteX1" fmla="*/ 3290420 w 4874366"/>
              <a:gd name="connsiteY1" fmla="*/ 212968 h 5628823"/>
              <a:gd name="connsiteX2" fmla="*/ 4779881 w 4874366"/>
              <a:gd name="connsiteY2" fmla="*/ 1752689 h 5628823"/>
              <a:gd name="connsiteX3" fmla="*/ 4657583 w 4874366"/>
              <a:gd name="connsiteY3" fmla="*/ 3832362 h 5628823"/>
              <a:gd name="connsiteX4" fmla="*/ 4131774 w 4874366"/>
              <a:gd name="connsiteY4" fmla="*/ 4935038 h 5628823"/>
              <a:gd name="connsiteX5" fmla="*/ 3910477 w 4874366"/>
              <a:gd name="connsiteY5" fmla="*/ 5234229 h 5628823"/>
              <a:gd name="connsiteX6" fmla="*/ 4223602 w 4874366"/>
              <a:gd name="connsiteY6" fmla="*/ 5614761 h 5628823"/>
              <a:gd name="connsiteX7" fmla="*/ 3089340 w 4874366"/>
              <a:gd name="connsiteY7" fmla="*/ 5442966 h 5628823"/>
              <a:gd name="connsiteX8" fmla="*/ 2441941 w 4874366"/>
              <a:gd name="connsiteY8" fmla="*/ 5411356 h 5628823"/>
              <a:gd name="connsiteX9" fmla="*/ 978667 w 4874366"/>
              <a:gd name="connsiteY9" fmla="*/ 5144012 h 5628823"/>
              <a:gd name="connsiteX10" fmla="*/ 88503 w 4874366"/>
              <a:gd name="connsiteY10" fmla="*/ 3842830 h 5628823"/>
              <a:gd name="connsiteX11" fmla="*/ 257750 w 4874366"/>
              <a:gd name="connsiteY11" fmla="*/ 956909 h 5628823"/>
              <a:gd name="connsiteX12" fmla="*/ 1658258 w 4874366"/>
              <a:gd name="connsiteY12" fmla="*/ 91536 h 5628823"/>
              <a:gd name="connsiteX0" fmla="*/ 1658258 w 4874366"/>
              <a:gd name="connsiteY0" fmla="*/ 91536 h 5628823"/>
              <a:gd name="connsiteX1" fmla="*/ 3290420 w 4874366"/>
              <a:gd name="connsiteY1" fmla="*/ 212968 h 5628823"/>
              <a:gd name="connsiteX2" fmla="*/ 4779881 w 4874366"/>
              <a:gd name="connsiteY2" fmla="*/ 1752689 h 5628823"/>
              <a:gd name="connsiteX3" fmla="*/ 4657583 w 4874366"/>
              <a:gd name="connsiteY3" fmla="*/ 3832362 h 5628823"/>
              <a:gd name="connsiteX4" fmla="*/ 4131774 w 4874366"/>
              <a:gd name="connsiteY4" fmla="*/ 4935038 h 5628823"/>
              <a:gd name="connsiteX5" fmla="*/ 3910477 w 4874366"/>
              <a:gd name="connsiteY5" fmla="*/ 5234229 h 5628823"/>
              <a:gd name="connsiteX6" fmla="*/ 4223602 w 4874366"/>
              <a:gd name="connsiteY6" fmla="*/ 5614761 h 5628823"/>
              <a:gd name="connsiteX7" fmla="*/ 3089340 w 4874366"/>
              <a:gd name="connsiteY7" fmla="*/ 5442966 h 5628823"/>
              <a:gd name="connsiteX8" fmla="*/ 2441941 w 4874366"/>
              <a:gd name="connsiteY8" fmla="*/ 5411356 h 5628823"/>
              <a:gd name="connsiteX9" fmla="*/ 978667 w 4874366"/>
              <a:gd name="connsiteY9" fmla="*/ 5144012 h 5628823"/>
              <a:gd name="connsiteX10" fmla="*/ 88503 w 4874366"/>
              <a:gd name="connsiteY10" fmla="*/ 3842830 h 5628823"/>
              <a:gd name="connsiteX11" fmla="*/ 257750 w 4874366"/>
              <a:gd name="connsiteY11" fmla="*/ 956909 h 5628823"/>
              <a:gd name="connsiteX12" fmla="*/ 1658258 w 4874366"/>
              <a:gd name="connsiteY12" fmla="*/ 91536 h 5628823"/>
              <a:gd name="connsiteX0" fmla="*/ 1658258 w 4886717"/>
              <a:gd name="connsiteY0" fmla="*/ 81096 h 5618383"/>
              <a:gd name="connsiteX1" fmla="*/ 3290420 w 4886717"/>
              <a:gd name="connsiteY1" fmla="*/ 202528 h 5618383"/>
              <a:gd name="connsiteX2" fmla="*/ 4794941 w 4886717"/>
              <a:gd name="connsiteY2" fmla="*/ 1543088 h 5618383"/>
              <a:gd name="connsiteX3" fmla="*/ 4657583 w 4886717"/>
              <a:gd name="connsiteY3" fmla="*/ 3821922 h 5618383"/>
              <a:gd name="connsiteX4" fmla="*/ 4131774 w 4886717"/>
              <a:gd name="connsiteY4" fmla="*/ 4924598 h 5618383"/>
              <a:gd name="connsiteX5" fmla="*/ 3910477 w 4886717"/>
              <a:gd name="connsiteY5" fmla="*/ 5223789 h 5618383"/>
              <a:gd name="connsiteX6" fmla="*/ 4223602 w 4886717"/>
              <a:gd name="connsiteY6" fmla="*/ 5604321 h 5618383"/>
              <a:gd name="connsiteX7" fmla="*/ 3089340 w 4886717"/>
              <a:gd name="connsiteY7" fmla="*/ 5432526 h 5618383"/>
              <a:gd name="connsiteX8" fmla="*/ 2441941 w 4886717"/>
              <a:gd name="connsiteY8" fmla="*/ 5400916 h 5618383"/>
              <a:gd name="connsiteX9" fmla="*/ 978667 w 4886717"/>
              <a:gd name="connsiteY9" fmla="*/ 5133572 h 5618383"/>
              <a:gd name="connsiteX10" fmla="*/ 88503 w 4886717"/>
              <a:gd name="connsiteY10" fmla="*/ 3832390 h 5618383"/>
              <a:gd name="connsiteX11" fmla="*/ 257750 w 4886717"/>
              <a:gd name="connsiteY11" fmla="*/ 946469 h 5618383"/>
              <a:gd name="connsiteX12" fmla="*/ 1658258 w 4886717"/>
              <a:gd name="connsiteY12" fmla="*/ 81096 h 5618383"/>
              <a:gd name="connsiteX0" fmla="*/ 1658258 w 4886717"/>
              <a:gd name="connsiteY0" fmla="*/ 60710 h 5597997"/>
              <a:gd name="connsiteX1" fmla="*/ 3290420 w 4886717"/>
              <a:gd name="connsiteY1" fmla="*/ 182142 h 5597997"/>
              <a:gd name="connsiteX2" fmla="*/ 4794941 w 4886717"/>
              <a:gd name="connsiteY2" fmla="*/ 1522702 h 5597997"/>
              <a:gd name="connsiteX3" fmla="*/ 4657583 w 4886717"/>
              <a:gd name="connsiteY3" fmla="*/ 3801536 h 5597997"/>
              <a:gd name="connsiteX4" fmla="*/ 4131774 w 4886717"/>
              <a:gd name="connsiteY4" fmla="*/ 4904212 h 5597997"/>
              <a:gd name="connsiteX5" fmla="*/ 3910477 w 4886717"/>
              <a:gd name="connsiteY5" fmla="*/ 5203403 h 5597997"/>
              <a:gd name="connsiteX6" fmla="*/ 4223602 w 4886717"/>
              <a:gd name="connsiteY6" fmla="*/ 5583935 h 5597997"/>
              <a:gd name="connsiteX7" fmla="*/ 3089340 w 4886717"/>
              <a:gd name="connsiteY7" fmla="*/ 5412140 h 5597997"/>
              <a:gd name="connsiteX8" fmla="*/ 2441941 w 4886717"/>
              <a:gd name="connsiteY8" fmla="*/ 5380530 h 5597997"/>
              <a:gd name="connsiteX9" fmla="*/ 978667 w 4886717"/>
              <a:gd name="connsiteY9" fmla="*/ 5113186 h 5597997"/>
              <a:gd name="connsiteX10" fmla="*/ 88503 w 4886717"/>
              <a:gd name="connsiteY10" fmla="*/ 3812004 h 5597997"/>
              <a:gd name="connsiteX11" fmla="*/ 257750 w 4886717"/>
              <a:gd name="connsiteY11" fmla="*/ 926083 h 5597997"/>
              <a:gd name="connsiteX12" fmla="*/ 1658258 w 4886717"/>
              <a:gd name="connsiteY12" fmla="*/ 60710 h 5597997"/>
              <a:gd name="connsiteX0" fmla="*/ 1658258 w 4886717"/>
              <a:gd name="connsiteY0" fmla="*/ 75845 h 5613132"/>
              <a:gd name="connsiteX1" fmla="*/ 3316714 w 4886717"/>
              <a:gd name="connsiteY1" fmla="*/ 157254 h 5613132"/>
              <a:gd name="connsiteX2" fmla="*/ 4794941 w 4886717"/>
              <a:gd name="connsiteY2" fmla="*/ 1537837 h 5613132"/>
              <a:gd name="connsiteX3" fmla="*/ 4657583 w 4886717"/>
              <a:gd name="connsiteY3" fmla="*/ 3816671 h 5613132"/>
              <a:gd name="connsiteX4" fmla="*/ 4131774 w 4886717"/>
              <a:gd name="connsiteY4" fmla="*/ 4919347 h 5613132"/>
              <a:gd name="connsiteX5" fmla="*/ 3910477 w 4886717"/>
              <a:gd name="connsiteY5" fmla="*/ 5218538 h 5613132"/>
              <a:gd name="connsiteX6" fmla="*/ 4223602 w 4886717"/>
              <a:gd name="connsiteY6" fmla="*/ 5599070 h 5613132"/>
              <a:gd name="connsiteX7" fmla="*/ 3089340 w 4886717"/>
              <a:gd name="connsiteY7" fmla="*/ 5427275 h 5613132"/>
              <a:gd name="connsiteX8" fmla="*/ 2441941 w 4886717"/>
              <a:gd name="connsiteY8" fmla="*/ 5395665 h 5613132"/>
              <a:gd name="connsiteX9" fmla="*/ 978667 w 4886717"/>
              <a:gd name="connsiteY9" fmla="*/ 5128321 h 5613132"/>
              <a:gd name="connsiteX10" fmla="*/ 88503 w 4886717"/>
              <a:gd name="connsiteY10" fmla="*/ 3827139 h 5613132"/>
              <a:gd name="connsiteX11" fmla="*/ 257750 w 4886717"/>
              <a:gd name="connsiteY11" fmla="*/ 941218 h 5613132"/>
              <a:gd name="connsiteX12" fmla="*/ 1658258 w 4886717"/>
              <a:gd name="connsiteY12" fmla="*/ 75845 h 5613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86717" h="5613132">
                <a:moveTo>
                  <a:pt x="1658258" y="75845"/>
                </a:moveTo>
                <a:cubicBezTo>
                  <a:pt x="2168085" y="-54816"/>
                  <a:pt x="2764591" y="-9574"/>
                  <a:pt x="3316714" y="157254"/>
                </a:cubicBezTo>
                <a:cubicBezTo>
                  <a:pt x="3914077" y="337751"/>
                  <a:pt x="4603655" y="450929"/>
                  <a:pt x="4794941" y="1537837"/>
                </a:cubicBezTo>
                <a:cubicBezTo>
                  <a:pt x="5022801" y="2141069"/>
                  <a:pt x="4768111" y="3253086"/>
                  <a:pt x="4657583" y="3816671"/>
                </a:cubicBezTo>
                <a:cubicBezTo>
                  <a:pt x="4547055" y="4380256"/>
                  <a:pt x="4503864" y="4484266"/>
                  <a:pt x="4131774" y="4919347"/>
                </a:cubicBezTo>
                <a:cubicBezTo>
                  <a:pt x="4055441" y="4990883"/>
                  <a:pt x="3969892" y="5170231"/>
                  <a:pt x="3910477" y="5218538"/>
                </a:cubicBezTo>
                <a:cubicBezTo>
                  <a:pt x="3955516" y="5498376"/>
                  <a:pt x="4360458" y="5564281"/>
                  <a:pt x="4223602" y="5599070"/>
                </a:cubicBezTo>
                <a:cubicBezTo>
                  <a:pt x="4086746" y="5633859"/>
                  <a:pt x="3729289" y="5613781"/>
                  <a:pt x="3089340" y="5427275"/>
                </a:cubicBezTo>
                <a:cubicBezTo>
                  <a:pt x="2904232" y="5401061"/>
                  <a:pt x="2675662" y="5392052"/>
                  <a:pt x="2441941" y="5395665"/>
                </a:cubicBezTo>
                <a:cubicBezTo>
                  <a:pt x="2047426" y="5340714"/>
                  <a:pt x="1370907" y="5389742"/>
                  <a:pt x="978667" y="5128321"/>
                </a:cubicBezTo>
                <a:cubicBezTo>
                  <a:pt x="586427" y="4866900"/>
                  <a:pt x="143981" y="4497673"/>
                  <a:pt x="88503" y="3827139"/>
                </a:cubicBezTo>
                <a:cubicBezTo>
                  <a:pt x="4521" y="3076901"/>
                  <a:pt x="-118770" y="1585483"/>
                  <a:pt x="257750" y="941218"/>
                </a:cubicBezTo>
                <a:cubicBezTo>
                  <a:pt x="621504" y="425540"/>
                  <a:pt x="1148431" y="206506"/>
                  <a:pt x="1658258" y="75845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67" name="Freeform: Shape 2066">
            <a:extLst>
              <a:ext uri="{FF2B5EF4-FFF2-40B4-BE49-F238E27FC236}">
                <a16:creationId xmlns:a16="http://schemas.microsoft.com/office/drawing/2014/main" id="{DEEF923F-73BA-4FEC-AF00-1EFAB7F96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76232">
            <a:off x="476204" y="614847"/>
            <a:ext cx="6040668" cy="5576494"/>
          </a:xfrm>
          <a:custGeom>
            <a:avLst/>
            <a:gdLst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872846 w 4877237"/>
              <a:gd name="connsiteY6" fmla="*/ 5198795 h 5641553"/>
              <a:gd name="connsiteX7" fmla="*/ 3581829 w 4877237"/>
              <a:gd name="connsiteY7" fmla="*/ 5221985 h 5641553"/>
              <a:gd name="connsiteX8" fmla="*/ 3570634 w 4877237"/>
              <a:gd name="connsiteY8" fmla="*/ 5225757 h 5641553"/>
              <a:gd name="connsiteX9" fmla="*/ 3515258 w 4877237"/>
              <a:gd name="connsiteY9" fmla="*/ 5243754 h 5641553"/>
              <a:gd name="connsiteX10" fmla="*/ 3510127 w 4877237"/>
              <a:gd name="connsiteY10" fmla="*/ 5288400 h 5641553"/>
              <a:gd name="connsiteX11" fmla="*/ 3658238 w 4877237"/>
              <a:gd name="connsiteY11" fmla="*/ 5641549 h 5641553"/>
              <a:gd name="connsiteX12" fmla="*/ 2845674 w 4877237"/>
              <a:gd name="connsiteY12" fmla="*/ 5290843 h 5641553"/>
              <a:gd name="connsiteX13" fmla="*/ 2820308 w 4877237"/>
              <a:gd name="connsiteY13" fmla="*/ 5261823 h 5641553"/>
              <a:gd name="connsiteX14" fmla="*/ 2722542 w 4877237"/>
              <a:gd name="connsiteY14" fmla="*/ 5265294 h 5641553"/>
              <a:gd name="connsiteX15" fmla="*/ 1770504 w 4877237"/>
              <a:gd name="connsiteY15" fmla="*/ 5261011 h 5641553"/>
              <a:gd name="connsiteX16" fmla="*/ 815940 w 4877237"/>
              <a:gd name="connsiteY16" fmla="*/ 5009663 h 5641553"/>
              <a:gd name="connsiteX17" fmla="*/ 117267 w 4877237"/>
              <a:gd name="connsiteY17" fmla="*/ 3779919 h 5641553"/>
              <a:gd name="connsiteX18" fmla="*/ 1702 w 4877237"/>
              <a:gd name="connsiteY18" fmla="*/ 1784971 h 5641553"/>
              <a:gd name="connsiteX19" fmla="*/ 336804 w 4877237"/>
              <a:gd name="connsiteY19" fmla="*/ 369690 h 5641553"/>
              <a:gd name="connsiteX20" fmla="*/ 1687022 w 4877237"/>
              <a:gd name="connsiteY20" fmla="*/ 50 h 5641553"/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872846 w 4877237"/>
              <a:gd name="connsiteY6" fmla="*/ 5198795 h 5641553"/>
              <a:gd name="connsiteX7" fmla="*/ 3581829 w 4877237"/>
              <a:gd name="connsiteY7" fmla="*/ 5221985 h 5641553"/>
              <a:gd name="connsiteX8" fmla="*/ 3515258 w 4877237"/>
              <a:gd name="connsiteY8" fmla="*/ 5243754 h 5641553"/>
              <a:gd name="connsiteX9" fmla="*/ 3510127 w 4877237"/>
              <a:gd name="connsiteY9" fmla="*/ 5288400 h 5641553"/>
              <a:gd name="connsiteX10" fmla="*/ 3658238 w 4877237"/>
              <a:gd name="connsiteY10" fmla="*/ 5641549 h 5641553"/>
              <a:gd name="connsiteX11" fmla="*/ 2845674 w 4877237"/>
              <a:gd name="connsiteY11" fmla="*/ 5290843 h 5641553"/>
              <a:gd name="connsiteX12" fmla="*/ 2820308 w 4877237"/>
              <a:gd name="connsiteY12" fmla="*/ 5261823 h 5641553"/>
              <a:gd name="connsiteX13" fmla="*/ 2722542 w 4877237"/>
              <a:gd name="connsiteY13" fmla="*/ 5265294 h 5641553"/>
              <a:gd name="connsiteX14" fmla="*/ 1770504 w 4877237"/>
              <a:gd name="connsiteY14" fmla="*/ 5261011 h 5641553"/>
              <a:gd name="connsiteX15" fmla="*/ 815940 w 4877237"/>
              <a:gd name="connsiteY15" fmla="*/ 5009663 h 5641553"/>
              <a:gd name="connsiteX16" fmla="*/ 117267 w 4877237"/>
              <a:gd name="connsiteY16" fmla="*/ 3779919 h 5641553"/>
              <a:gd name="connsiteX17" fmla="*/ 1702 w 4877237"/>
              <a:gd name="connsiteY17" fmla="*/ 1784971 h 5641553"/>
              <a:gd name="connsiteX18" fmla="*/ 336804 w 4877237"/>
              <a:gd name="connsiteY18" fmla="*/ 369690 h 5641553"/>
              <a:gd name="connsiteX19" fmla="*/ 1687022 w 4877237"/>
              <a:gd name="connsiteY19" fmla="*/ 50 h 5641553"/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872846 w 4877237"/>
              <a:gd name="connsiteY6" fmla="*/ 5198795 h 5641553"/>
              <a:gd name="connsiteX7" fmla="*/ 3515258 w 4877237"/>
              <a:gd name="connsiteY7" fmla="*/ 5243754 h 5641553"/>
              <a:gd name="connsiteX8" fmla="*/ 3510127 w 4877237"/>
              <a:gd name="connsiteY8" fmla="*/ 5288400 h 5641553"/>
              <a:gd name="connsiteX9" fmla="*/ 3658238 w 4877237"/>
              <a:gd name="connsiteY9" fmla="*/ 5641549 h 5641553"/>
              <a:gd name="connsiteX10" fmla="*/ 2845674 w 4877237"/>
              <a:gd name="connsiteY10" fmla="*/ 5290843 h 5641553"/>
              <a:gd name="connsiteX11" fmla="*/ 2820308 w 4877237"/>
              <a:gd name="connsiteY11" fmla="*/ 5261823 h 5641553"/>
              <a:gd name="connsiteX12" fmla="*/ 2722542 w 4877237"/>
              <a:gd name="connsiteY12" fmla="*/ 5265294 h 5641553"/>
              <a:gd name="connsiteX13" fmla="*/ 1770504 w 4877237"/>
              <a:gd name="connsiteY13" fmla="*/ 5261011 h 5641553"/>
              <a:gd name="connsiteX14" fmla="*/ 815940 w 4877237"/>
              <a:gd name="connsiteY14" fmla="*/ 5009663 h 5641553"/>
              <a:gd name="connsiteX15" fmla="*/ 117267 w 4877237"/>
              <a:gd name="connsiteY15" fmla="*/ 3779919 h 5641553"/>
              <a:gd name="connsiteX16" fmla="*/ 1702 w 4877237"/>
              <a:gd name="connsiteY16" fmla="*/ 1784971 h 5641553"/>
              <a:gd name="connsiteX17" fmla="*/ 336804 w 4877237"/>
              <a:gd name="connsiteY17" fmla="*/ 369690 h 5641553"/>
              <a:gd name="connsiteX18" fmla="*/ 1687022 w 4877237"/>
              <a:gd name="connsiteY18" fmla="*/ 50 h 5641553"/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515258 w 4877237"/>
              <a:gd name="connsiteY6" fmla="*/ 5243754 h 5641553"/>
              <a:gd name="connsiteX7" fmla="*/ 3510127 w 4877237"/>
              <a:gd name="connsiteY7" fmla="*/ 5288400 h 5641553"/>
              <a:gd name="connsiteX8" fmla="*/ 3658238 w 4877237"/>
              <a:gd name="connsiteY8" fmla="*/ 5641549 h 5641553"/>
              <a:gd name="connsiteX9" fmla="*/ 2845674 w 4877237"/>
              <a:gd name="connsiteY9" fmla="*/ 5290843 h 5641553"/>
              <a:gd name="connsiteX10" fmla="*/ 2820308 w 4877237"/>
              <a:gd name="connsiteY10" fmla="*/ 5261823 h 5641553"/>
              <a:gd name="connsiteX11" fmla="*/ 2722542 w 4877237"/>
              <a:gd name="connsiteY11" fmla="*/ 5265294 h 5641553"/>
              <a:gd name="connsiteX12" fmla="*/ 1770504 w 4877237"/>
              <a:gd name="connsiteY12" fmla="*/ 5261011 h 5641553"/>
              <a:gd name="connsiteX13" fmla="*/ 815940 w 4877237"/>
              <a:gd name="connsiteY13" fmla="*/ 5009663 h 5641553"/>
              <a:gd name="connsiteX14" fmla="*/ 117267 w 4877237"/>
              <a:gd name="connsiteY14" fmla="*/ 3779919 h 5641553"/>
              <a:gd name="connsiteX15" fmla="*/ 1702 w 4877237"/>
              <a:gd name="connsiteY15" fmla="*/ 1784971 h 5641553"/>
              <a:gd name="connsiteX16" fmla="*/ 336804 w 4877237"/>
              <a:gd name="connsiteY16" fmla="*/ 369690 h 5641553"/>
              <a:gd name="connsiteX17" fmla="*/ 1687022 w 4877237"/>
              <a:gd name="connsiteY17" fmla="*/ 50 h 5641553"/>
              <a:gd name="connsiteX0" fmla="*/ 1687022 w 4884581"/>
              <a:gd name="connsiteY0" fmla="*/ 50 h 5641553"/>
              <a:gd name="connsiteX1" fmla="*/ 3319184 w 4884581"/>
              <a:gd name="connsiteY1" fmla="*/ 163045 h 5641553"/>
              <a:gd name="connsiteX2" fmla="*/ 4549251 w 4884581"/>
              <a:gd name="connsiteY2" fmla="*/ 744232 h 5641553"/>
              <a:gd name="connsiteX3" fmla="*/ 4808645 w 4884581"/>
              <a:gd name="connsiteY3" fmla="*/ 1661203 h 5641553"/>
              <a:gd name="connsiteX4" fmla="*/ 4731578 w 4884581"/>
              <a:gd name="connsiteY4" fmla="*/ 4102984 h 5641553"/>
              <a:gd name="connsiteX5" fmla="*/ 3928223 w 4884581"/>
              <a:gd name="connsiteY5" fmla="*/ 5181317 h 5641553"/>
              <a:gd name="connsiteX6" fmla="*/ 3515258 w 4884581"/>
              <a:gd name="connsiteY6" fmla="*/ 5243754 h 5641553"/>
              <a:gd name="connsiteX7" fmla="*/ 3510127 w 4884581"/>
              <a:gd name="connsiteY7" fmla="*/ 5288400 h 5641553"/>
              <a:gd name="connsiteX8" fmla="*/ 3658238 w 4884581"/>
              <a:gd name="connsiteY8" fmla="*/ 5641549 h 5641553"/>
              <a:gd name="connsiteX9" fmla="*/ 2845674 w 4884581"/>
              <a:gd name="connsiteY9" fmla="*/ 5290843 h 5641553"/>
              <a:gd name="connsiteX10" fmla="*/ 2820308 w 4884581"/>
              <a:gd name="connsiteY10" fmla="*/ 5261823 h 5641553"/>
              <a:gd name="connsiteX11" fmla="*/ 2722542 w 4884581"/>
              <a:gd name="connsiteY11" fmla="*/ 5265294 h 5641553"/>
              <a:gd name="connsiteX12" fmla="*/ 1770504 w 4884581"/>
              <a:gd name="connsiteY12" fmla="*/ 5261011 h 5641553"/>
              <a:gd name="connsiteX13" fmla="*/ 815940 w 4884581"/>
              <a:gd name="connsiteY13" fmla="*/ 5009663 h 5641553"/>
              <a:gd name="connsiteX14" fmla="*/ 117267 w 4884581"/>
              <a:gd name="connsiteY14" fmla="*/ 3779919 h 5641553"/>
              <a:gd name="connsiteX15" fmla="*/ 1702 w 4884581"/>
              <a:gd name="connsiteY15" fmla="*/ 1784971 h 5641553"/>
              <a:gd name="connsiteX16" fmla="*/ 336804 w 4884581"/>
              <a:gd name="connsiteY16" fmla="*/ 369690 h 5641553"/>
              <a:gd name="connsiteX17" fmla="*/ 1687022 w 4884581"/>
              <a:gd name="connsiteY17" fmla="*/ 50 h 5641553"/>
              <a:gd name="connsiteX0" fmla="*/ 1687201 w 4884760"/>
              <a:gd name="connsiteY0" fmla="*/ 12790 h 5654293"/>
              <a:gd name="connsiteX1" fmla="*/ 3319363 w 4884760"/>
              <a:gd name="connsiteY1" fmla="*/ 175785 h 5654293"/>
              <a:gd name="connsiteX2" fmla="*/ 4549430 w 4884760"/>
              <a:gd name="connsiteY2" fmla="*/ 756972 h 5654293"/>
              <a:gd name="connsiteX3" fmla="*/ 4808824 w 4884760"/>
              <a:gd name="connsiteY3" fmla="*/ 1673943 h 5654293"/>
              <a:gd name="connsiteX4" fmla="*/ 4731757 w 4884760"/>
              <a:gd name="connsiteY4" fmla="*/ 4115724 h 5654293"/>
              <a:gd name="connsiteX5" fmla="*/ 3928402 w 4884760"/>
              <a:gd name="connsiteY5" fmla="*/ 5194057 h 5654293"/>
              <a:gd name="connsiteX6" fmla="*/ 3515437 w 4884760"/>
              <a:gd name="connsiteY6" fmla="*/ 5256494 h 5654293"/>
              <a:gd name="connsiteX7" fmla="*/ 3510306 w 4884760"/>
              <a:gd name="connsiteY7" fmla="*/ 5301140 h 5654293"/>
              <a:gd name="connsiteX8" fmla="*/ 3658417 w 4884760"/>
              <a:gd name="connsiteY8" fmla="*/ 5654289 h 5654293"/>
              <a:gd name="connsiteX9" fmla="*/ 2845853 w 4884760"/>
              <a:gd name="connsiteY9" fmla="*/ 5303583 h 5654293"/>
              <a:gd name="connsiteX10" fmla="*/ 2820487 w 4884760"/>
              <a:gd name="connsiteY10" fmla="*/ 5274563 h 5654293"/>
              <a:gd name="connsiteX11" fmla="*/ 2722721 w 4884760"/>
              <a:gd name="connsiteY11" fmla="*/ 5278034 h 5654293"/>
              <a:gd name="connsiteX12" fmla="*/ 1770683 w 4884760"/>
              <a:gd name="connsiteY12" fmla="*/ 5273751 h 5654293"/>
              <a:gd name="connsiteX13" fmla="*/ 816119 w 4884760"/>
              <a:gd name="connsiteY13" fmla="*/ 5022403 h 5654293"/>
              <a:gd name="connsiteX14" fmla="*/ 117446 w 4884760"/>
              <a:gd name="connsiteY14" fmla="*/ 3792659 h 5654293"/>
              <a:gd name="connsiteX15" fmla="*/ 1881 w 4884760"/>
              <a:gd name="connsiteY15" fmla="*/ 1797711 h 5654293"/>
              <a:gd name="connsiteX16" fmla="*/ 312225 w 4884760"/>
              <a:gd name="connsiteY16" fmla="*/ 520975 h 5654293"/>
              <a:gd name="connsiteX17" fmla="*/ 1687201 w 4884760"/>
              <a:gd name="connsiteY17" fmla="*/ 12790 h 5654293"/>
              <a:gd name="connsiteX0" fmla="*/ 1687201 w 4884760"/>
              <a:gd name="connsiteY0" fmla="*/ 18786 h 5660289"/>
              <a:gd name="connsiteX1" fmla="*/ 3319363 w 4884760"/>
              <a:gd name="connsiteY1" fmla="*/ 140218 h 5660289"/>
              <a:gd name="connsiteX2" fmla="*/ 4549430 w 4884760"/>
              <a:gd name="connsiteY2" fmla="*/ 762968 h 5660289"/>
              <a:gd name="connsiteX3" fmla="*/ 4808824 w 4884760"/>
              <a:gd name="connsiteY3" fmla="*/ 1679939 h 5660289"/>
              <a:gd name="connsiteX4" fmla="*/ 4731757 w 4884760"/>
              <a:gd name="connsiteY4" fmla="*/ 4121720 h 5660289"/>
              <a:gd name="connsiteX5" fmla="*/ 3928402 w 4884760"/>
              <a:gd name="connsiteY5" fmla="*/ 5200053 h 5660289"/>
              <a:gd name="connsiteX6" fmla="*/ 3515437 w 4884760"/>
              <a:gd name="connsiteY6" fmla="*/ 5262490 h 5660289"/>
              <a:gd name="connsiteX7" fmla="*/ 3510306 w 4884760"/>
              <a:gd name="connsiteY7" fmla="*/ 5307136 h 5660289"/>
              <a:gd name="connsiteX8" fmla="*/ 3658417 w 4884760"/>
              <a:gd name="connsiteY8" fmla="*/ 5660285 h 5660289"/>
              <a:gd name="connsiteX9" fmla="*/ 2845853 w 4884760"/>
              <a:gd name="connsiteY9" fmla="*/ 5309579 h 5660289"/>
              <a:gd name="connsiteX10" fmla="*/ 2820487 w 4884760"/>
              <a:gd name="connsiteY10" fmla="*/ 5280559 h 5660289"/>
              <a:gd name="connsiteX11" fmla="*/ 2722721 w 4884760"/>
              <a:gd name="connsiteY11" fmla="*/ 5284030 h 5660289"/>
              <a:gd name="connsiteX12" fmla="*/ 1770683 w 4884760"/>
              <a:gd name="connsiteY12" fmla="*/ 5279747 h 5660289"/>
              <a:gd name="connsiteX13" fmla="*/ 816119 w 4884760"/>
              <a:gd name="connsiteY13" fmla="*/ 5028399 h 5660289"/>
              <a:gd name="connsiteX14" fmla="*/ 117446 w 4884760"/>
              <a:gd name="connsiteY14" fmla="*/ 3798655 h 5660289"/>
              <a:gd name="connsiteX15" fmla="*/ 1881 w 4884760"/>
              <a:gd name="connsiteY15" fmla="*/ 1803707 h 5660289"/>
              <a:gd name="connsiteX16" fmla="*/ 312225 w 4884760"/>
              <a:gd name="connsiteY16" fmla="*/ 526971 h 5660289"/>
              <a:gd name="connsiteX17" fmla="*/ 1687201 w 4884760"/>
              <a:gd name="connsiteY17" fmla="*/ 18786 h 5660289"/>
              <a:gd name="connsiteX0" fmla="*/ 1687201 w 4884760"/>
              <a:gd name="connsiteY0" fmla="*/ 27023 h 5668526"/>
              <a:gd name="connsiteX1" fmla="*/ 3319363 w 4884760"/>
              <a:gd name="connsiteY1" fmla="*/ 148455 h 5668526"/>
              <a:gd name="connsiteX2" fmla="*/ 4537051 w 4884760"/>
              <a:gd name="connsiteY2" fmla="*/ 812768 h 5668526"/>
              <a:gd name="connsiteX3" fmla="*/ 4808824 w 4884760"/>
              <a:gd name="connsiteY3" fmla="*/ 1688176 h 5668526"/>
              <a:gd name="connsiteX4" fmla="*/ 4731757 w 4884760"/>
              <a:gd name="connsiteY4" fmla="*/ 4129957 h 5668526"/>
              <a:gd name="connsiteX5" fmla="*/ 3928402 w 4884760"/>
              <a:gd name="connsiteY5" fmla="*/ 5208290 h 5668526"/>
              <a:gd name="connsiteX6" fmla="*/ 3515437 w 4884760"/>
              <a:gd name="connsiteY6" fmla="*/ 5270727 h 5668526"/>
              <a:gd name="connsiteX7" fmla="*/ 3510306 w 4884760"/>
              <a:gd name="connsiteY7" fmla="*/ 5315373 h 5668526"/>
              <a:gd name="connsiteX8" fmla="*/ 3658417 w 4884760"/>
              <a:gd name="connsiteY8" fmla="*/ 5668522 h 5668526"/>
              <a:gd name="connsiteX9" fmla="*/ 2845853 w 4884760"/>
              <a:gd name="connsiteY9" fmla="*/ 5317816 h 5668526"/>
              <a:gd name="connsiteX10" fmla="*/ 2820487 w 4884760"/>
              <a:gd name="connsiteY10" fmla="*/ 5288796 h 5668526"/>
              <a:gd name="connsiteX11" fmla="*/ 2722721 w 4884760"/>
              <a:gd name="connsiteY11" fmla="*/ 5292267 h 5668526"/>
              <a:gd name="connsiteX12" fmla="*/ 1770683 w 4884760"/>
              <a:gd name="connsiteY12" fmla="*/ 5287984 h 5668526"/>
              <a:gd name="connsiteX13" fmla="*/ 816119 w 4884760"/>
              <a:gd name="connsiteY13" fmla="*/ 5036636 h 5668526"/>
              <a:gd name="connsiteX14" fmla="*/ 117446 w 4884760"/>
              <a:gd name="connsiteY14" fmla="*/ 3806892 h 5668526"/>
              <a:gd name="connsiteX15" fmla="*/ 1881 w 4884760"/>
              <a:gd name="connsiteY15" fmla="*/ 1811944 h 5668526"/>
              <a:gd name="connsiteX16" fmla="*/ 312225 w 4884760"/>
              <a:gd name="connsiteY16" fmla="*/ 535208 h 5668526"/>
              <a:gd name="connsiteX17" fmla="*/ 1687201 w 4884760"/>
              <a:gd name="connsiteY17" fmla="*/ 27023 h 5668526"/>
              <a:gd name="connsiteX0" fmla="*/ 1687201 w 4884760"/>
              <a:gd name="connsiteY0" fmla="*/ 27023 h 5668526"/>
              <a:gd name="connsiteX1" fmla="*/ 3319363 w 4884760"/>
              <a:gd name="connsiteY1" fmla="*/ 148455 h 5668526"/>
              <a:gd name="connsiteX2" fmla="*/ 4537051 w 4884760"/>
              <a:gd name="connsiteY2" fmla="*/ 812768 h 5668526"/>
              <a:gd name="connsiteX3" fmla="*/ 4808824 w 4884760"/>
              <a:gd name="connsiteY3" fmla="*/ 1688176 h 5668526"/>
              <a:gd name="connsiteX4" fmla="*/ 4731757 w 4884760"/>
              <a:gd name="connsiteY4" fmla="*/ 4129957 h 5668526"/>
              <a:gd name="connsiteX5" fmla="*/ 3928402 w 4884760"/>
              <a:gd name="connsiteY5" fmla="*/ 5208290 h 5668526"/>
              <a:gd name="connsiteX6" fmla="*/ 3515437 w 4884760"/>
              <a:gd name="connsiteY6" fmla="*/ 5270727 h 5668526"/>
              <a:gd name="connsiteX7" fmla="*/ 3510306 w 4884760"/>
              <a:gd name="connsiteY7" fmla="*/ 5315373 h 5668526"/>
              <a:gd name="connsiteX8" fmla="*/ 3658417 w 4884760"/>
              <a:gd name="connsiteY8" fmla="*/ 5668522 h 5668526"/>
              <a:gd name="connsiteX9" fmla="*/ 2845853 w 4884760"/>
              <a:gd name="connsiteY9" fmla="*/ 5317816 h 5668526"/>
              <a:gd name="connsiteX10" fmla="*/ 2820487 w 4884760"/>
              <a:gd name="connsiteY10" fmla="*/ 5288796 h 5668526"/>
              <a:gd name="connsiteX11" fmla="*/ 2722721 w 4884760"/>
              <a:gd name="connsiteY11" fmla="*/ 5292267 h 5668526"/>
              <a:gd name="connsiteX12" fmla="*/ 1770683 w 4884760"/>
              <a:gd name="connsiteY12" fmla="*/ 5287984 h 5668526"/>
              <a:gd name="connsiteX13" fmla="*/ 816119 w 4884760"/>
              <a:gd name="connsiteY13" fmla="*/ 5036636 h 5668526"/>
              <a:gd name="connsiteX14" fmla="*/ 117446 w 4884760"/>
              <a:gd name="connsiteY14" fmla="*/ 3806892 h 5668526"/>
              <a:gd name="connsiteX15" fmla="*/ 1881 w 4884760"/>
              <a:gd name="connsiteY15" fmla="*/ 1811944 h 5668526"/>
              <a:gd name="connsiteX16" fmla="*/ 312225 w 4884760"/>
              <a:gd name="connsiteY16" fmla="*/ 535208 h 5668526"/>
              <a:gd name="connsiteX17" fmla="*/ 1687201 w 4884760"/>
              <a:gd name="connsiteY17" fmla="*/ 27023 h 5668526"/>
              <a:gd name="connsiteX0" fmla="*/ 1687201 w 4885870"/>
              <a:gd name="connsiteY0" fmla="*/ 27023 h 5668526"/>
              <a:gd name="connsiteX1" fmla="*/ 3319363 w 4885870"/>
              <a:gd name="connsiteY1" fmla="*/ 148455 h 5668526"/>
              <a:gd name="connsiteX2" fmla="*/ 4537051 w 4885870"/>
              <a:gd name="connsiteY2" fmla="*/ 812768 h 5668526"/>
              <a:gd name="connsiteX3" fmla="*/ 4808824 w 4885870"/>
              <a:gd name="connsiteY3" fmla="*/ 1688176 h 5668526"/>
              <a:gd name="connsiteX4" fmla="*/ 4731757 w 4885870"/>
              <a:gd name="connsiteY4" fmla="*/ 4129957 h 5668526"/>
              <a:gd name="connsiteX5" fmla="*/ 3903644 w 4885870"/>
              <a:gd name="connsiteY5" fmla="*/ 5111308 h 5668526"/>
              <a:gd name="connsiteX6" fmla="*/ 3515437 w 4885870"/>
              <a:gd name="connsiteY6" fmla="*/ 5270727 h 5668526"/>
              <a:gd name="connsiteX7" fmla="*/ 3510306 w 4885870"/>
              <a:gd name="connsiteY7" fmla="*/ 5315373 h 5668526"/>
              <a:gd name="connsiteX8" fmla="*/ 3658417 w 4885870"/>
              <a:gd name="connsiteY8" fmla="*/ 5668522 h 5668526"/>
              <a:gd name="connsiteX9" fmla="*/ 2845853 w 4885870"/>
              <a:gd name="connsiteY9" fmla="*/ 5317816 h 5668526"/>
              <a:gd name="connsiteX10" fmla="*/ 2820487 w 4885870"/>
              <a:gd name="connsiteY10" fmla="*/ 5288796 h 5668526"/>
              <a:gd name="connsiteX11" fmla="*/ 2722721 w 4885870"/>
              <a:gd name="connsiteY11" fmla="*/ 5292267 h 5668526"/>
              <a:gd name="connsiteX12" fmla="*/ 1770683 w 4885870"/>
              <a:gd name="connsiteY12" fmla="*/ 5287984 h 5668526"/>
              <a:gd name="connsiteX13" fmla="*/ 816119 w 4885870"/>
              <a:gd name="connsiteY13" fmla="*/ 5036636 h 5668526"/>
              <a:gd name="connsiteX14" fmla="*/ 117446 w 4885870"/>
              <a:gd name="connsiteY14" fmla="*/ 3806892 h 5668526"/>
              <a:gd name="connsiteX15" fmla="*/ 1881 w 4885870"/>
              <a:gd name="connsiteY15" fmla="*/ 1811944 h 5668526"/>
              <a:gd name="connsiteX16" fmla="*/ 312225 w 4885870"/>
              <a:gd name="connsiteY16" fmla="*/ 535208 h 5668526"/>
              <a:gd name="connsiteX17" fmla="*/ 1687201 w 4885870"/>
              <a:gd name="connsiteY17" fmla="*/ 27023 h 5668526"/>
              <a:gd name="connsiteX0" fmla="*/ 1687201 w 4885870"/>
              <a:gd name="connsiteY0" fmla="*/ 27023 h 5668526"/>
              <a:gd name="connsiteX1" fmla="*/ 3319363 w 4885870"/>
              <a:gd name="connsiteY1" fmla="*/ 148455 h 5668526"/>
              <a:gd name="connsiteX2" fmla="*/ 4537051 w 4885870"/>
              <a:gd name="connsiteY2" fmla="*/ 812768 h 5668526"/>
              <a:gd name="connsiteX3" fmla="*/ 4808824 w 4885870"/>
              <a:gd name="connsiteY3" fmla="*/ 1688176 h 5668526"/>
              <a:gd name="connsiteX4" fmla="*/ 4731757 w 4885870"/>
              <a:gd name="connsiteY4" fmla="*/ 4129957 h 5668526"/>
              <a:gd name="connsiteX5" fmla="*/ 3903644 w 4885870"/>
              <a:gd name="connsiteY5" fmla="*/ 5111308 h 5668526"/>
              <a:gd name="connsiteX6" fmla="*/ 3515437 w 4885870"/>
              <a:gd name="connsiteY6" fmla="*/ 5270727 h 5668526"/>
              <a:gd name="connsiteX7" fmla="*/ 3510306 w 4885870"/>
              <a:gd name="connsiteY7" fmla="*/ 5315373 h 5668526"/>
              <a:gd name="connsiteX8" fmla="*/ 3658417 w 4885870"/>
              <a:gd name="connsiteY8" fmla="*/ 5668522 h 5668526"/>
              <a:gd name="connsiteX9" fmla="*/ 2845853 w 4885870"/>
              <a:gd name="connsiteY9" fmla="*/ 5317816 h 5668526"/>
              <a:gd name="connsiteX10" fmla="*/ 2820487 w 4885870"/>
              <a:gd name="connsiteY10" fmla="*/ 5288796 h 5668526"/>
              <a:gd name="connsiteX11" fmla="*/ 2722721 w 4885870"/>
              <a:gd name="connsiteY11" fmla="*/ 5292267 h 5668526"/>
              <a:gd name="connsiteX12" fmla="*/ 1770683 w 4885870"/>
              <a:gd name="connsiteY12" fmla="*/ 5287984 h 5668526"/>
              <a:gd name="connsiteX13" fmla="*/ 816119 w 4885870"/>
              <a:gd name="connsiteY13" fmla="*/ 5036636 h 5668526"/>
              <a:gd name="connsiteX14" fmla="*/ 117446 w 4885870"/>
              <a:gd name="connsiteY14" fmla="*/ 3806892 h 5668526"/>
              <a:gd name="connsiteX15" fmla="*/ 1881 w 4885870"/>
              <a:gd name="connsiteY15" fmla="*/ 1811944 h 5668526"/>
              <a:gd name="connsiteX16" fmla="*/ 312225 w 4885870"/>
              <a:gd name="connsiteY16" fmla="*/ 535208 h 5668526"/>
              <a:gd name="connsiteX17" fmla="*/ 1687201 w 4885870"/>
              <a:gd name="connsiteY17" fmla="*/ 27023 h 5668526"/>
              <a:gd name="connsiteX0" fmla="*/ 1687201 w 4885870"/>
              <a:gd name="connsiteY0" fmla="*/ 27023 h 5668526"/>
              <a:gd name="connsiteX1" fmla="*/ 3319363 w 4885870"/>
              <a:gd name="connsiteY1" fmla="*/ 148455 h 5668526"/>
              <a:gd name="connsiteX2" fmla="*/ 4537051 w 4885870"/>
              <a:gd name="connsiteY2" fmla="*/ 812768 h 5668526"/>
              <a:gd name="connsiteX3" fmla="*/ 4808824 w 4885870"/>
              <a:gd name="connsiteY3" fmla="*/ 1688176 h 5668526"/>
              <a:gd name="connsiteX4" fmla="*/ 4731757 w 4885870"/>
              <a:gd name="connsiteY4" fmla="*/ 4129957 h 5668526"/>
              <a:gd name="connsiteX5" fmla="*/ 3903644 w 4885870"/>
              <a:gd name="connsiteY5" fmla="*/ 5111308 h 5668526"/>
              <a:gd name="connsiteX6" fmla="*/ 3515437 w 4885870"/>
              <a:gd name="connsiteY6" fmla="*/ 5270727 h 5668526"/>
              <a:gd name="connsiteX7" fmla="*/ 3510306 w 4885870"/>
              <a:gd name="connsiteY7" fmla="*/ 5315373 h 5668526"/>
              <a:gd name="connsiteX8" fmla="*/ 3658417 w 4885870"/>
              <a:gd name="connsiteY8" fmla="*/ 5668522 h 5668526"/>
              <a:gd name="connsiteX9" fmla="*/ 2845853 w 4885870"/>
              <a:gd name="connsiteY9" fmla="*/ 5317816 h 5668526"/>
              <a:gd name="connsiteX10" fmla="*/ 2820487 w 4885870"/>
              <a:gd name="connsiteY10" fmla="*/ 5288796 h 5668526"/>
              <a:gd name="connsiteX11" fmla="*/ 1770683 w 4885870"/>
              <a:gd name="connsiteY11" fmla="*/ 5287984 h 5668526"/>
              <a:gd name="connsiteX12" fmla="*/ 816119 w 4885870"/>
              <a:gd name="connsiteY12" fmla="*/ 5036636 h 5668526"/>
              <a:gd name="connsiteX13" fmla="*/ 117446 w 4885870"/>
              <a:gd name="connsiteY13" fmla="*/ 3806892 h 5668526"/>
              <a:gd name="connsiteX14" fmla="*/ 1881 w 4885870"/>
              <a:gd name="connsiteY14" fmla="*/ 1811944 h 5668526"/>
              <a:gd name="connsiteX15" fmla="*/ 312225 w 4885870"/>
              <a:gd name="connsiteY15" fmla="*/ 535208 h 5668526"/>
              <a:gd name="connsiteX16" fmla="*/ 1687201 w 4885870"/>
              <a:gd name="connsiteY16" fmla="*/ 27023 h 5668526"/>
              <a:gd name="connsiteX0" fmla="*/ 1687201 w 4885870"/>
              <a:gd name="connsiteY0" fmla="*/ 27023 h 5668526"/>
              <a:gd name="connsiteX1" fmla="*/ 3319363 w 4885870"/>
              <a:gd name="connsiteY1" fmla="*/ 148455 h 5668526"/>
              <a:gd name="connsiteX2" fmla="*/ 4537051 w 4885870"/>
              <a:gd name="connsiteY2" fmla="*/ 812768 h 5668526"/>
              <a:gd name="connsiteX3" fmla="*/ 4808824 w 4885870"/>
              <a:gd name="connsiteY3" fmla="*/ 1688176 h 5668526"/>
              <a:gd name="connsiteX4" fmla="*/ 4731757 w 4885870"/>
              <a:gd name="connsiteY4" fmla="*/ 4129957 h 5668526"/>
              <a:gd name="connsiteX5" fmla="*/ 3903644 w 4885870"/>
              <a:gd name="connsiteY5" fmla="*/ 5111308 h 5668526"/>
              <a:gd name="connsiteX6" fmla="*/ 3515437 w 4885870"/>
              <a:gd name="connsiteY6" fmla="*/ 5270727 h 5668526"/>
              <a:gd name="connsiteX7" fmla="*/ 3510306 w 4885870"/>
              <a:gd name="connsiteY7" fmla="*/ 5315373 h 5668526"/>
              <a:gd name="connsiteX8" fmla="*/ 3658417 w 4885870"/>
              <a:gd name="connsiteY8" fmla="*/ 5668522 h 5668526"/>
              <a:gd name="connsiteX9" fmla="*/ 2845853 w 4885870"/>
              <a:gd name="connsiteY9" fmla="*/ 5317816 h 5668526"/>
              <a:gd name="connsiteX10" fmla="*/ 2622421 w 4885870"/>
              <a:gd name="connsiteY10" fmla="*/ 5316505 h 5668526"/>
              <a:gd name="connsiteX11" fmla="*/ 1770683 w 4885870"/>
              <a:gd name="connsiteY11" fmla="*/ 5287984 h 5668526"/>
              <a:gd name="connsiteX12" fmla="*/ 816119 w 4885870"/>
              <a:gd name="connsiteY12" fmla="*/ 5036636 h 5668526"/>
              <a:gd name="connsiteX13" fmla="*/ 117446 w 4885870"/>
              <a:gd name="connsiteY13" fmla="*/ 3806892 h 5668526"/>
              <a:gd name="connsiteX14" fmla="*/ 1881 w 4885870"/>
              <a:gd name="connsiteY14" fmla="*/ 1811944 h 5668526"/>
              <a:gd name="connsiteX15" fmla="*/ 312225 w 4885870"/>
              <a:gd name="connsiteY15" fmla="*/ 535208 h 5668526"/>
              <a:gd name="connsiteX16" fmla="*/ 1687201 w 4885870"/>
              <a:gd name="connsiteY16" fmla="*/ 27023 h 5668526"/>
              <a:gd name="connsiteX0" fmla="*/ 1687201 w 4885870"/>
              <a:gd name="connsiteY0" fmla="*/ 27023 h 5626964"/>
              <a:gd name="connsiteX1" fmla="*/ 3319363 w 4885870"/>
              <a:gd name="connsiteY1" fmla="*/ 148455 h 5626964"/>
              <a:gd name="connsiteX2" fmla="*/ 4537051 w 4885870"/>
              <a:gd name="connsiteY2" fmla="*/ 812768 h 5626964"/>
              <a:gd name="connsiteX3" fmla="*/ 4808824 w 4885870"/>
              <a:gd name="connsiteY3" fmla="*/ 1688176 h 5626964"/>
              <a:gd name="connsiteX4" fmla="*/ 4731757 w 4885870"/>
              <a:gd name="connsiteY4" fmla="*/ 4129957 h 5626964"/>
              <a:gd name="connsiteX5" fmla="*/ 3903644 w 4885870"/>
              <a:gd name="connsiteY5" fmla="*/ 5111308 h 5626964"/>
              <a:gd name="connsiteX6" fmla="*/ 3515437 w 4885870"/>
              <a:gd name="connsiteY6" fmla="*/ 5270727 h 5626964"/>
              <a:gd name="connsiteX7" fmla="*/ 3510306 w 4885870"/>
              <a:gd name="connsiteY7" fmla="*/ 5315373 h 5626964"/>
              <a:gd name="connsiteX8" fmla="*/ 3670796 w 4885870"/>
              <a:gd name="connsiteY8" fmla="*/ 5626958 h 5626964"/>
              <a:gd name="connsiteX9" fmla="*/ 2845853 w 4885870"/>
              <a:gd name="connsiteY9" fmla="*/ 5317816 h 5626964"/>
              <a:gd name="connsiteX10" fmla="*/ 2622421 w 4885870"/>
              <a:gd name="connsiteY10" fmla="*/ 5316505 h 5626964"/>
              <a:gd name="connsiteX11" fmla="*/ 1770683 w 4885870"/>
              <a:gd name="connsiteY11" fmla="*/ 5287984 h 5626964"/>
              <a:gd name="connsiteX12" fmla="*/ 816119 w 4885870"/>
              <a:gd name="connsiteY12" fmla="*/ 5036636 h 5626964"/>
              <a:gd name="connsiteX13" fmla="*/ 117446 w 4885870"/>
              <a:gd name="connsiteY13" fmla="*/ 3806892 h 5626964"/>
              <a:gd name="connsiteX14" fmla="*/ 1881 w 4885870"/>
              <a:gd name="connsiteY14" fmla="*/ 1811944 h 5626964"/>
              <a:gd name="connsiteX15" fmla="*/ 312225 w 4885870"/>
              <a:gd name="connsiteY15" fmla="*/ 535208 h 5626964"/>
              <a:gd name="connsiteX16" fmla="*/ 1687201 w 4885870"/>
              <a:gd name="connsiteY16" fmla="*/ 27023 h 5626964"/>
              <a:gd name="connsiteX0" fmla="*/ 1687201 w 4905362"/>
              <a:gd name="connsiteY0" fmla="*/ 27023 h 5626964"/>
              <a:gd name="connsiteX1" fmla="*/ 3319363 w 4905362"/>
              <a:gd name="connsiteY1" fmla="*/ 148455 h 5626964"/>
              <a:gd name="connsiteX2" fmla="*/ 4537051 w 4905362"/>
              <a:gd name="connsiteY2" fmla="*/ 812768 h 5626964"/>
              <a:gd name="connsiteX3" fmla="*/ 4808824 w 4905362"/>
              <a:gd name="connsiteY3" fmla="*/ 1688176 h 5626964"/>
              <a:gd name="connsiteX4" fmla="*/ 4731757 w 4905362"/>
              <a:gd name="connsiteY4" fmla="*/ 4129957 h 5626964"/>
              <a:gd name="connsiteX5" fmla="*/ 3515437 w 4905362"/>
              <a:gd name="connsiteY5" fmla="*/ 5270727 h 5626964"/>
              <a:gd name="connsiteX6" fmla="*/ 3510306 w 4905362"/>
              <a:gd name="connsiteY6" fmla="*/ 5315373 h 5626964"/>
              <a:gd name="connsiteX7" fmla="*/ 3670796 w 4905362"/>
              <a:gd name="connsiteY7" fmla="*/ 5626958 h 5626964"/>
              <a:gd name="connsiteX8" fmla="*/ 2845853 w 4905362"/>
              <a:gd name="connsiteY8" fmla="*/ 5317816 h 5626964"/>
              <a:gd name="connsiteX9" fmla="*/ 2622421 w 4905362"/>
              <a:gd name="connsiteY9" fmla="*/ 5316505 h 5626964"/>
              <a:gd name="connsiteX10" fmla="*/ 1770683 w 4905362"/>
              <a:gd name="connsiteY10" fmla="*/ 5287984 h 5626964"/>
              <a:gd name="connsiteX11" fmla="*/ 816119 w 4905362"/>
              <a:gd name="connsiteY11" fmla="*/ 5036636 h 5626964"/>
              <a:gd name="connsiteX12" fmla="*/ 117446 w 4905362"/>
              <a:gd name="connsiteY12" fmla="*/ 3806892 h 5626964"/>
              <a:gd name="connsiteX13" fmla="*/ 1881 w 4905362"/>
              <a:gd name="connsiteY13" fmla="*/ 1811944 h 5626964"/>
              <a:gd name="connsiteX14" fmla="*/ 312225 w 4905362"/>
              <a:gd name="connsiteY14" fmla="*/ 535208 h 5626964"/>
              <a:gd name="connsiteX15" fmla="*/ 1687201 w 4905362"/>
              <a:gd name="connsiteY15" fmla="*/ 27023 h 5626964"/>
              <a:gd name="connsiteX0" fmla="*/ 1687201 w 4899257"/>
              <a:gd name="connsiteY0" fmla="*/ 27023 h 5626964"/>
              <a:gd name="connsiteX1" fmla="*/ 3319363 w 4899257"/>
              <a:gd name="connsiteY1" fmla="*/ 148455 h 5626964"/>
              <a:gd name="connsiteX2" fmla="*/ 4537051 w 4899257"/>
              <a:gd name="connsiteY2" fmla="*/ 812768 h 5626964"/>
              <a:gd name="connsiteX3" fmla="*/ 4808824 w 4899257"/>
              <a:gd name="connsiteY3" fmla="*/ 1688176 h 5626964"/>
              <a:gd name="connsiteX4" fmla="*/ 4731757 w 4899257"/>
              <a:gd name="connsiteY4" fmla="*/ 4129957 h 5626964"/>
              <a:gd name="connsiteX5" fmla="*/ 3629440 w 4899257"/>
              <a:gd name="connsiteY5" fmla="*/ 5234272 h 5626964"/>
              <a:gd name="connsiteX6" fmla="*/ 3510306 w 4899257"/>
              <a:gd name="connsiteY6" fmla="*/ 5315373 h 5626964"/>
              <a:gd name="connsiteX7" fmla="*/ 3670796 w 4899257"/>
              <a:gd name="connsiteY7" fmla="*/ 5626958 h 5626964"/>
              <a:gd name="connsiteX8" fmla="*/ 2845853 w 4899257"/>
              <a:gd name="connsiteY8" fmla="*/ 5317816 h 5626964"/>
              <a:gd name="connsiteX9" fmla="*/ 2622421 w 4899257"/>
              <a:gd name="connsiteY9" fmla="*/ 5316505 h 5626964"/>
              <a:gd name="connsiteX10" fmla="*/ 1770683 w 4899257"/>
              <a:gd name="connsiteY10" fmla="*/ 5287984 h 5626964"/>
              <a:gd name="connsiteX11" fmla="*/ 816119 w 4899257"/>
              <a:gd name="connsiteY11" fmla="*/ 5036636 h 5626964"/>
              <a:gd name="connsiteX12" fmla="*/ 117446 w 4899257"/>
              <a:gd name="connsiteY12" fmla="*/ 3806892 h 5626964"/>
              <a:gd name="connsiteX13" fmla="*/ 1881 w 4899257"/>
              <a:gd name="connsiteY13" fmla="*/ 1811944 h 5626964"/>
              <a:gd name="connsiteX14" fmla="*/ 312225 w 4899257"/>
              <a:gd name="connsiteY14" fmla="*/ 535208 h 5626964"/>
              <a:gd name="connsiteX15" fmla="*/ 1687201 w 4899257"/>
              <a:gd name="connsiteY15" fmla="*/ 27023 h 5626964"/>
              <a:gd name="connsiteX0" fmla="*/ 1687201 w 4899257"/>
              <a:gd name="connsiteY0" fmla="*/ 27023 h 5626964"/>
              <a:gd name="connsiteX1" fmla="*/ 3319363 w 4899257"/>
              <a:gd name="connsiteY1" fmla="*/ 148455 h 5626964"/>
              <a:gd name="connsiteX2" fmla="*/ 4537051 w 4899257"/>
              <a:gd name="connsiteY2" fmla="*/ 812768 h 5626964"/>
              <a:gd name="connsiteX3" fmla="*/ 4808824 w 4899257"/>
              <a:gd name="connsiteY3" fmla="*/ 1688176 h 5626964"/>
              <a:gd name="connsiteX4" fmla="*/ 4731757 w 4899257"/>
              <a:gd name="connsiteY4" fmla="*/ 4129957 h 5626964"/>
              <a:gd name="connsiteX5" fmla="*/ 3629440 w 4899257"/>
              <a:gd name="connsiteY5" fmla="*/ 5234272 h 5626964"/>
              <a:gd name="connsiteX6" fmla="*/ 3510306 w 4899257"/>
              <a:gd name="connsiteY6" fmla="*/ 5315373 h 5626964"/>
              <a:gd name="connsiteX7" fmla="*/ 3670796 w 4899257"/>
              <a:gd name="connsiteY7" fmla="*/ 5626958 h 5626964"/>
              <a:gd name="connsiteX8" fmla="*/ 2845853 w 4899257"/>
              <a:gd name="connsiteY8" fmla="*/ 5317816 h 5626964"/>
              <a:gd name="connsiteX9" fmla="*/ 2622421 w 4899257"/>
              <a:gd name="connsiteY9" fmla="*/ 5316505 h 5626964"/>
              <a:gd name="connsiteX10" fmla="*/ 1770683 w 4899257"/>
              <a:gd name="connsiteY10" fmla="*/ 5287984 h 5626964"/>
              <a:gd name="connsiteX11" fmla="*/ 816119 w 4899257"/>
              <a:gd name="connsiteY11" fmla="*/ 5036636 h 5626964"/>
              <a:gd name="connsiteX12" fmla="*/ 117446 w 4899257"/>
              <a:gd name="connsiteY12" fmla="*/ 3806892 h 5626964"/>
              <a:gd name="connsiteX13" fmla="*/ 1881 w 4899257"/>
              <a:gd name="connsiteY13" fmla="*/ 1811944 h 5626964"/>
              <a:gd name="connsiteX14" fmla="*/ 312225 w 4899257"/>
              <a:gd name="connsiteY14" fmla="*/ 535208 h 5626964"/>
              <a:gd name="connsiteX15" fmla="*/ 1687201 w 4899257"/>
              <a:gd name="connsiteY15" fmla="*/ 27023 h 5626964"/>
              <a:gd name="connsiteX0" fmla="*/ 1687201 w 4892920"/>
              <a:gd name="connsiteY0" fmla="*/ 27023 h 5626964"/>
              <a:gd name="connsiteX1" fmla="*/ 3319363 w 4892920"/>
              <a:gd name="connsiteY1" fmla="*/ 148455 h 5626964"/>
              <a:gd name="connsiteX2" fmla="*/ 4537051 w 4892920"/>
              <a:gd name="connsiteY2" fmla="*/ 812768 h 5626964"/>
              <a:gd name="connsiteX3" fmla="*/ 4808824 w 4892920"/>
              <a:gd name="connsiteY3" fmla="*/ 1688176 h 5626964"/>
              <a:gd name="connsiteX4" fmla="*/ 4731757 w 4892920"/>
              <a:gd name="connsiteY4" fmla="*/ 4129957 h 5626964"/>
              <a:gd name="connsiteX5" fmla="*/ 3754302 w 4892920"/>
              <a:gd name="connsiteY5" fmla="*/ 5203893 h 5626964"/>
              <a:gd name="connsiteX6" fmla="*/ 3510306 w 4892920"/>
              <a:gd name="connsiteY6" fmla="*/ 5315373 h 5626964"/>
              <a:gd name="connsiteX7" fmla="*/ 3670796 w 4892920"/>
              <a:gd name="connsiteY7" fmla="*/ 5626958 h 5626964"/>
              <a:gd name="connsiteX8" fmla="*/ 2845853 w 4892920"/>
              <a:gd name="connsiteY8" fmla="*/ 5317816 h 5626964"/>
              <a:gd name="connsiteX9" fmla="*/ 2622421 w 4892920"/>
              <a:gd name="connsiteY9" fmla="*/ 5316505 h 5626964"/>
              <a:gd name="connsiteX10" fmla="*/ 1770683 w 4892920"/>
              <a:gd name="connsiteY10" fmla="*/ 5287984 h 5626964"/>
              <a:gd name="connsiteX11" fmla="*/ 816119 w 4892920"/>
              <a:gd name="connsiteY11" fmla="*/ 5036636 h 5626964"/>
              <a:gd name="connsiteX12" fmla="*/ 117446 w 4892920"/>
              <a:gd name="connsiteY12" fmla="*/ 3806892 h 5626964"/>
              <a:gd name="connsiteX13" fmla="*/ 1881 w 4892920"/>
              <a:gd name="connsiteY13" fmla="*/ 1811944 h 5626964"/>
              <a:gd name="connsiteX14" fmla="*/ 312225 w 4892920"/>
              <a:gd name="connsiteY14" fmla="*/ 535208 h 5626964"/>
              <a:gd name="connsiteX15" fmla="*/ 1687201 w 4892920"/>
              <a:gd name="connsiteY15" fmla="*/ 27023 h 5626964"/>
              <a:gd name="connsiteX0" fmla="*/ 1687201 w 4892920"/>
              <a:gd name="connsiteY0" fmla="*/ 27023 h 5626964"/>
              <a:gd name="connsiteX1" fmla="*/ 3319363 w 4892920"/>
              <a:gd name="connsiteY1" fmla="*/ 148455 h 5626964"/>
              <a:gd name="connsiteX2" fmla="*/ 4537051 w 4892920"/>
              <a:gd name="connsiteY2" fmla="*/ 812768 h 5626964"/>
              <a:gd name="connsiteX3" fmla="*/ 4808824 w 4892920"/>
              <a:gd name="connsiteY3" fmla="*/ 1688176 h 5626964"/>
              <a:gd name="connsiteX4" fmla="*/ 4731757 w 4892920"/>
              <a:gd name="connsiteY4" fmla="*/ 4129957 h 5626964"/>
              <a:gd name="connsiteX5" fmla="*/ 3754302 w 4892920"/>
              <a:gd name="connsiteY5" fmla="*/ 5203893 h 5626964"/>
              <a:gd name="connsiteX6" fmla="*/ 3510306 w 4892920"/>
              <a:gd name="connsiteY6" fmla="*/ 5315373 h 5626964"/>
              <a:gd name="connsiteX7" fmla="*/ 3670796 w 4892920"/>
              <a:gd name="connsiteY7" fmla="*/ 5626958 h 5626964"/>
              <a:gd name="connsiteX8" fmla="*/ 2845853 w 4892920"/>
              <a:gd name="connsiteY8" fmla="*/ 5317816 h 5626964"/>
              <a:gd name="connsiteX9" fmla="*/ 2622421 w 4892920"/>
              <a:gd name="connsiteY9" fmla="*/ 5316505 h 5626964"/>
              <a:gd name="connsiteX10" fmla="*/ 1770683 w 4892920"/>
              <a:gd name="connsiteY10" fmla="*/ 5287984 h 5626964"/>
              <a:gd name="connsiteX11" fmla="*/ 816119 w 4892920"/>
              <a:gd name="connsiteY11" fmla="*/ 5036636 h 5626964"/>
              <a:gd name="connsiteX12" fmla="*/ 117446 w 4892920"/>
              <a:gd name="connsiteY12" fmla="*/ 3806892 h 5626964"/>
              <a:gd name="connsiteX13" fmla="*/ 1881 w 4892920"/>
              <a:gd name="connsiteY13" fmla="*/ 1811944 h 5626964"/>
              <a:gd name="connsiteX14" fmla="*/ 312225 w 4892920"/>
              <a:gd name="connsiteY14" fmla="*/ 535208 h 5626964"/>
              <a:gd name="connsiteX15" fmla="*/ 1687201 w 4892920"/>
              <a:gd name="connsiteY15" fmla="*/ 27023 h 5626964"/>
              <a:gd name="connsiteX0" fmla="*/ 1687201 w 4892920"/>
              <a:gd name="connsiteY0" fmla="*/ 27023 h 5639115"/>
              <a:gd name="connsiteX1" fmla="*/ 3319363 w 4892920"/>
              <a:gd name="connsiteY1" fmla="*/ 148455 h 5639115"/>
              <a:gd name="connsiteX2" fmla="*/ 4537051 w 4892920"/>
              <a:gd name="connsiteY2" fmla="*/ 812768 h 5639115"/>
              <a:gd name="connsiteX3" fmla="*/ 4808824 w 4892920"/>
              <a:gd name="connsiteY3" fmla="*/ 1688176 h 5639115"/>
              <a:gd name="connsiteX4" fmla="*/ 4731757 w 4892920"/>
              <a:gd name="connsiteY4" fmla="*/ 4129957 h 5639115"/>
              <a:gd name="connsiteX5" fmla="*/ 3754302 w 4892920"/>
              <a:gd name="connsiteY5" fmla="*/ 5203893 h 5639115"/>
              <a:gd name="connsiteX6" fmla="*/ 3510306 w 4892920"/>
              <a:gd name="connsiteY6" fmla="*/ 5315373 h 5639115"/>
              <a:gd name="connsiteX7" fmla="*/ 3985664 w 4892920"/>
              <a:gd name="connsiteY7" fmla="*/ 5639110 h 5639115"/>
              <a:gd name="connsiteX8" fmla="*/ 2845853 w 4892920"/>
              <a:gd name="connsiteY8" fmla="*/ 5317816 h 5639115"/>
              <a:gd name="connsiteX9" fmla="*/ 2622421 w 4892920"/>
              <a:gd name="connsiteY9" fmla="*/ 5316505 h 5639115"/>
              <a:gd name="connsiteX10" fmla="*/ 1770683 w 4892920"/>
              <a:gd name="connsiteY10" fmla="*/ 5287984 h 5639115"/>
              <a:gd name="connsiteX11" fmla="*/ 816119 w 4892920"/>
              <a:gd name="connsiteY11" fmla="*/ 5036636 h 5639115"/>
              <a:gd name="connsiteX12" fmla="*/ 117446 w 4892920"/>
              <a:gd name="connsiteY12" fmla="*/ 3806892 h 5639115"/>
              <a:gd name="connsiteX13" fmla="*/ 1881 w 4892920"/>
              <a:gd name="connsiteY13" fmla="*/ 1811944 h 5639115"/>
              <a:gd name="connsiteX14" fmla="*/ 312225 w 4892920"/>
              <a:gd name="connsiteY14" fmla="*/ 535208 h 5639115"/>
              <a:gd name="connsiteX15" fmla="*/ 1687201 w 4892920"/>
              <a:gd name="connsiteY15" fmla="*/ 27023 h 5639115"/>
              <a:gd name="connsiteX0" fmla="*/ 1687201 w 4892920"/>
              <a:gd name="connsiteY0" fmla="*/ 27023 h 5639474"/>
              <a:gd name="connsiteX1" fmla="*/ 3319363 w 4892920"/>
              <a:gd name="connsiteY1" fmla="*/ 148455 h 5639474"/>
              <a:gd name="connsiteX2" fmla="*/ 4537051 w 4892920"/>
              <a:gd name="connsiteY2" fmla="*/ 812768 h 5639474"/>
              <a:gd name="connsiteX3" fmla="*/ 4808824 w 4892920"/>
              <a:gd name="connsiteY3" fmla="*/ 1688176 h 5639474"/>
              <a:gd name="connsiteX4" fmla="*/ 4731757 w 4892920"/>
              <a:gd name="connsiteY4" fmla="*/ 4129957 h 5639474"/>
              <a:gd name="connsiteX5" fmla="*/ 3754302 w 4892920"/>
              <a:gd name="connsiteY5" fmla="*/ 5203893 h 5639474"/>
              <a:gd name="connsiteX6" fmla="*/ 3635167 w 4892920"/>
              <a:gd name="connsiteY6" fmla="*/ 5260691 h 5639474"/>
              <a:gd name="connsiteX7" fmla="*/ 3985664 w 4892920"/>
              <a:gd name="connsiteY7" fmla="*/ 5639110 h 5639474"/>
              <a:gd name="connsiteX8" fmla="*/ 2845853 w 4892920"/>
              <a:gd name="connsiteY8" fmla="*/ 5317816 h 5639474"/>
              <a:gd name="connsiteX9" fmla="*/ 2622421 w 4892920"/>
              <a:gd name="connsiteY9" fmla="*/ 5316505 h 5639474"/>
              <a:gd name="connsiteX10" fmla="*/ 1770683 w 4892920"/>
              <a:gd name="connsiteY10" fmla="*/ 5287984 h 5639474"/>
              <a:gd name="connsiteX11" fmla="*/ 816119 w 4892920"/>
              <a:gd name="connsiteY11" fmla="*/ 5036636 h 5639474"/>
              <a:gd name="connsiteX12" fmla="*/ 117446 w 4892920"/>
              <a:gd name="connsiteY12" fmla="*/ 3806892 h 5639474"/>
              <a:gd name="connsiteX13" fmla="*/ 1881 w 4892920"/>
              <a:gd name="connsiteY13" fmla="*/ 1811944 h 5639474"/>
              <a:gd name="connsiteX14" fmla="*/ 312225 w 4892920"/>
              <a:gd name="connsiteY14" fmla="*/ 535208 h 5639474"/>
              <a:gd name="connsiteX15" fmla="*/ 1687201 w 4892920"/>
              <a:gd name="connsiteY15" fmla="*/ 27023 h 5639474"/>
              <a:gd name="connsiteX0" fmla="*/ 1687201 w 4888493"/>
              <a:gd name="connsiteY0" fmla="*/ 27023 h 5639474"/>
              <a:gd name="connsiteX1" fmla="*/ 3319363 w 4888493"/>
              <a:gd name="connsiteY1" fmla="*/ 148455 h 5639474"/>
              <a:gd name="connsiteX2" fmla="*/ 4537051 w 4888493"/>
              <a:gd name="connsiteY2" fmla="*/ 812768 h 5639474"/>
              <a:gd name="connsiteX3" fmla="*/ 4808824 w 4888493"/>
              <a:gd name="connsiteY3" fmla="*/ 1688176 h 5639474"/>
              <a:gd name="connsiteX4" fmla="*/ 4731757 w 4888493"/>
              <a:gd name="connsiteY4" fmla="*/ 4129957 h 5639474"/>
              <a:gd name="connsiteX5" fmla="*/ 3846590 w 4888493"/>
              <a:gd name="connsiteY5" fmla="*/ 5179590 h 5639474"/>
              <a:gd name="connsiteX6" fmla="*/ 3635167 w 4888493"/>
              <a:gd name="connsiteY6" fmla="*/ 5260691 h 5639474"/>
              <a:gd name="connsiteX7" fmla="*/ 3985664 w 4888493"/>
              <a:gd name="connsiteY7" fmla="*/ 5639110 h 5639474"/>
              <a:gd name="connsiteX8" fmla="*/ 2845853 w 4888493"/>
              <a:gd name="connsiteY8" fmla="*/ 5317816 h 5639474"/>
              <a:gd name="connsiteX9" fmla="*/ 2622421 w 4888493"/>
              <a:gd name="connsiteY9" fmla="*/ 5316505 h 5639474"/>
              <a:gd name="connsiteX10" fmla="*/ 1770683 w 4888493"/>
              <a:gd name="connsiteY10" fmla="*/ 5287984 h 5639474"/>
              <a:gd name="connsiteX11" fmla="*/ 816119 w 4888493"/>
              <a:gd name="connsiteY11" fmla="*/ 5036636 h 5639474"/>
              <a:gd name="connsiteX12" fmla="*/ 117446 w 4888493"/>
              <a:gd name="connsiteY12" fmla="*/ 3806892 h 5639474"/>
              <a:gd name="connsiteX13" fmla="*/ 1881 w 4888493"/>
              <a:gd name="connsiteY13" fmla="*/ 1811944 h 5639474"/>
              <a:gd name="connsiteX14" fmla="*/ 312225 w 4888493"/>
              <a:gd name="connsiteY14" fmla="*/ 535208 h 5639474"/>
              <a:gd name="connsiteX15" fmla="*/ 1687201 w 4888493"/>
              <a:gd name="connsiteY15" fmla="*/ 27023 h 5639474"/>
              <a:gd name="connsiteX0" fmla="*/ 1687201 w 4888493"/>
              <a:gd name="connsiteY0" fmla="*/ 27023 h 5639924"/>
              <a:gd name="connsiteX1" fmla="*/ 3319363 w 4888493"/>
              <a:gd name="connsiteY1" fmla="*/ 148455 h 5639924"/>
              <a:gd name="connsiteX2" fmla="*/ 4537051 w 4888493"/>
              <a:gd name="connsiteY2" fmla="*/ 812768 h 5639924"/>
              <a:gd name="connsiteX3" fmla="*/ 4808824 w 4888493"/>
              <a:gd name="connsiteY3" fmla="*/ 1688176 h 5639924"/>
              <a:gd name="connsiteX4" fmla="*/ 4731757 w 4888493"/>
              <a:gd name="connsiteY4" fmla="*/ 4129957 h 5639924"/>
              <a:gd name="connsiteX5" fmla="*/ 3846590 w 4888493"/>
              <a:gd name="connsiteY5" fmla="*/ 5179590 h 5639924"/>
              <a:gd name="connsiteX6" fmla="*/ 3635167 w 4888493"/>
              <a:gd name="connsiteY6" fmla="*/ 5260691 h 5639924"/>
              <a:gd name="connsiteX7" fmla="*/ 3985664 w 4888493"/>
              <a:gd name="connsiteY7" fmla="*/ 5639110 h 5639924"/>
              <a:gd name="connsiteX8" fmla="*/ 3160721 w 4888493"/>
              <a:gd name="connsiteY8" fmla="*/ 5342119 h 5639924"/>
              <a:gd name="connsiteX9" fmla="*/ 2622421 w 4888493"/>
              <a:gd name="connsiteY9" fmla="*/ 5316505 h 5639924"/>
              <a:gd name="connsiteX10" fmla="*/ 1770683 w 4888493"/>
              <a:gd name="connsiteY10" fmla="*/ 5287984 h 5639924"/>
              <a:gd name="connsiteX11" fmla="*/ 816119 w 4888493"/>
              <a:gd name="connsiteY11" fmla="*/ 5036636 h 5639924"/>
              <a:gd name="connsiteX12" fmla="*/ 117446 w 4888493"/>
              <a:gd name="connsiteY12" fmla="*/ 3806892 h 5639924"/>
              <a:gd name="connsiteX13" fmla="*/ 1881 w 4888493"/>
              <a:gd name="connsiteY13" fmla="*/ 1811944 h 5639924"/>
              <a:gd name="connsiteX14" fmla="*/ 312225 w 4888493"/>
              <a:gd name="connsiteY14" fmla="*/ 535208 h 5639924"/>
              <a:gd name="connsiteX15" fmla="*/ 1687201 w 4888493"/>
              <a:gd name="connsiteY15" fmla="*/ 27023 h 5639924"/>
              <a:gd name="connsiteX0" fmla="*/ 1687201 w 4888493"/>
              <a:gd name="connsiteY0" fmla="*/ 27023 h 5639924"/>
              <a:gd name="connsiteX1" fmla="*/ 3319363 w 4888493"/>
              <a:gd name="connsiteY1" fmla="*/ 148455 h 5639924"/>
              <a:gd name="connsiteX2" fmla="*/ 4537051 w 4888493"/>
              <a:gd name="connsiteY2" fmla="*/ 812768 h 5639924"/>
              <a:gd name="connsiteX3" fmla="*/ 4808824 w 4888493"/>
              <a:gd name="connsiteY3" fmla="*/ 1688176 h 5639924"/>
              <a:gd name="connsiteX4" fmla="*/ 4731757 w 4888493"/>
              <a:gd name="connsiteY4" fmla="*/ 4129957 h 5639924"/>
              <a:gd name="connsiteX5" fmla="*/ 3846590 w 4888493"/>
              <a:gd name="connsiteY5" fmla="*/ 5179590 h 5639924"/>
              <a:gd name="connsiteX6" fmla="*/ 3635167 w 4888493"/>
              <a:gd name="connsiteY6" fmla="*/ 5260691 h 5639924"/>
              <a:gd name="connsiteX7" fmla="*/ 3985664 w 4888493"/>
              <a:gd name="connsiteY7" fmla="*/ 5639110 h 5639924"/>
              <a:gd name="connsiteX8" fmla="*/ 3160721 w 4888493"/>
              <a:gd name="connsiteY8" fmla="*/ 5342119 h 5639924"/>
              <a:gd name="connsiteX9" fmla="*/ 2622421 w 4888493"/>
              <a:gd name="connsiteY9" fmla="*/ 5316505 h 5639924"/>
              <a:gd name="connsiteX10" fmla="*/ 1770683 w 4888493"/>
              <a:gd name="connsiteY10" fmla="*/ 5287984 h 5639924"/>
              <a:gd name="connsiteX11" fmla="*/ 816119 w 4888493"/>
              <a:gd name="connsiteY11" fmla="*/ 5036636 h 5639924"/>
              <a:gd name="connsiteX12" fmla="*/ 117446 w 4888493"/>
              <a:gd name="connsiteY12" fmla="*/ 3806892 h 5639924"/>
              <a:gd name="connsiteX13" fmla="*/ 1881 w 4888493"/>
              <a:gd name="connsiteY13" fmla="*/ 1811944 h 5639924"/>
              <a:gd name="connsiteX14" fmla="*/ 312225 w 4888493"/>
              <a:gd name="connsiteY14" fmla="*/ 535208 h 5639924"/>
              <a:gd name="connsiteX15" fmla="*/ 1687201 w 4888493"/>
              <a:gd name="connsiteY15" fmla="*/ 27023 h 5639924"/>
              <a:gd name="connsiteX0" fmla="*/ 1687201 w 4888493"/>
              <a:gd name="connsiteY0" fmla="*/ 27023 h 5639924"/>
              <a:gd name="connsiteX1" fmla="*/ 3319363 w 4888493"/>
              <a:gd name="connsiteY1" fmla="*/ 148455 h 5639924"/>
              <a:gd name="connsiteX2" fmla="*/ 4537051 w 4888493"/>
              <a:gd name="connsiteY2" fmla="*/ 812768 h 5639924"/>
              <a:gd name="connsiteX3" fmla="*/ 4808824 w 4888493"/>
              <a:gd name="connsiteY3" fmla="*/ 1688176 h 5639924"/>
              <a:gd name="connsiteX4" fmla="*/ 4731757 w 4888493"/>
              <a:gd name="connsiteY4" fmla="*/ 4129957 h 5639924"/>
              <a:gd name="connsiteX5" fmla="*/ 3846590 w 4888493"/>
              <a:gd name="connsiteY5" fmla="*/ 5179590 h 5639924"/>
              <a:gd name="connsiteX6" fmla="*/ 3635167 w 4888493"/>
              <a:gd name="connsiteY6" fmla="*/ 5260691 h 5639924"/>
              <a:gd name="connsiteX7" fmla="*/ 3985664 w 4888493"/>
              <a:gd name="connsiteY7" fmla="*/ 5639110 h 5639924"/>
              <a:gd name="connsiteX8" fmla="*/ 3160721 w 4888493"/>
              <a:gd name="connsiteY8" fmla="*/ 5342119 h 5639924"/>
              <a:gd name="connsiteX9" fmla="*/ 2611563 w 4888493"/>
              <a:gd name="connsiteY9" fmla="*/ 5334732 h 5639924"/>
              <a:gd name="connsiteX10" fmla="*/ 1770683 w 4888493"/>
              <a:gd name="connsiteY10" fmla="*/ 5287984 h 5639924"/>
              <a:gd name="connsiteX11" fmla="*/ 816119 w 4888493"/>
              <a:gd name="connsiteY11" fmla="*/ 5036636 h 5639924"/>
              <a:gd name="connsiteX12" fmla="*/ 117446 w 4888493"/>
              <a:gd name="connsiteY12" fmla="*/ 3806892 h 5639924"/>
              <a:gd name="connsiteX13" fmla="*/ 1881 w 4888493"/>
              <a:gd name="connsiteY13" fmla="*/ 1811944 h 5639924"/>
              <a:gd name="connsiteX14" fmla="*/ 312225 w 4888493"/>
              <a:gd name="connsiteY14" fmla="*/ 535208 h 5639924"/>
              <a:gd name="connsiteX15" fmla="*/ 1687201 w 4888493"/>
              <a:gd name="connsiteY15" fmla="*/ 27023 h 5639924"/>
              <a:gd name="connsiteX0" fmla="*/ 1687201 w 4888493"/>
              <a:gd name="connsiteY0" fmla="*/ 27023 h 5639924"/>
              <a:gd name="connsiteX1" fmla="*/ 3319363 w 4888493"/>
              <a:gd name="connsiteY1" fmla="*/ 148455 h 5639924"/>
              <a:gd name="connsiteX2" fmla="*/ 4537051 w 4888493"/>
              <a:gd name="connsiteY2" fmla="*/ 812768 h 5639924"/>
              <a:gd name="connsiteX3" fmla="*/ 4808824 w 4888493"/>
              <a:gd name="connsiteY3" fmla="*/ 1688176 h 5639924"/>
              <a:gd name="connsiteX4" fmla="*/ 4731757 w 4888493"/>
              <a:gd name="connsiteY4" fmla="*/ 4129957 h 5639924"/>
              <a:gd name="connsiteX5" fmla="*/ 3846590 w 4888493"/>
              <a:gd name="connsiteY5" fmla="*/ 5179590 h 5639924"/>
              <a:gd name="connsiteX6" fmla="*/ 3635167 w 4888493"/>
              <a:gd name="connsiteY6" fmla="*/ 5260691 h 5639924"/>
              <a:gd name="connsiteX7" fmla="*/ 3985664 w 4888493"/>
              <a:gd name="connsiteY7" fmla="*/ 5639110 h 5639924"/>
              <a:gd name="connsiteX8" fmla="*/ 3160721 w 4888493"/>
              <a:gd name="connsiteY8" fmla="*/ 5342119 h 5639924"/>
              <a:gd name="connsiteX9" fmla="*/ 2611563 w 4888493"/>
              <a:gd name="connsiteY9" fmla="*/ 5334732 h 5639924"/>
              <a:gd name="connsiteX10" fmla="*/ 1770683 w 4888493"/>
              <a:gd name="connsiteY10" fmla="*/ 5287984 h 5639924"/>
              <a:gd name="connsiteX11" fmla="*/ 816119 w 4888493"/>
              <a:gd name="connsiteY11" fmla="*/ 5036636 h 5639924"/>
              <a:gd name="connsiteX12" fmla="*/ 117446 w 4888493"/>
              <a:gd name="connsiteY12" fmla="*/ 3806892 h 5639924"/>
              <a:gd name="connsiteX13" fmla="*/ 1881 w 4888493"/>
              <a:gd name="connsiteY13" fmla="*/ 1811944 h 5639924"/>
              <a:gd name="connsiteX14" fmla="*/ 312225 w 4888493"/>
              <a:gd name="connsiteY14" fmla="*/ 535208 h 5639924"/>
              <a:gd name="connsiteX15" fmla="*/ 1687201 w 4888493"/>
              <a:gd name="connsiteY15" fmla="*/ 27023 h 5639924"/>
              <a:gd name="connsiteX0" fmla="*/ 1687201 w 4888493"/>
              <a:gd name="connsiteY0" fmla="*/ 27023 h 5640567"/>
              <a:gd name="connsiteX1" fmla="*/ 3319363 w 4888493"/>
              <a:gd name="connsiteY1" fmla="*/ 148455 h 5640567"/>
              <a:gd name="connsiteX2" fmla="*/ 4537051 w 4888493"/>
              <a:gd name="connsiteY2" fmla="*/ 812768 h 5640567"/>
              <a:gd name="connsiteX3" fmla="*/ 4808824 w 4888493"/>
              <a:gd name="connsiteY3" fmla="*/ 1688176 h 5640567"/>
              <a:gd name="connsiteX4" fmla="*/ 4731757 w 4888493"/>
              <a:gd name="connsiteY4" fmla="*/ 4129957 h 5640567"/>
              <a:gd name="connsiteX5" fmla="*/ 3846590 w 4888493"/>
              <a:gd name="connsiteY5" fmla="*/ 5179590 h 5640567"/>
              <a:gd name="connsiteX6" fmla="*/ 3743743 w 4888493"/>
              <a:gd name="connsiteY6" fmla="*/ 5230313 h 5640567"/>
              <a:gd name="connsiteX7" fmla="*/ 3985664 w 4888493"/>
              <a:gd name="connsiteY7" fmla="*/ 5639110 h 5640567"/>
              <a:gd name="connsiteX8" fmla="*/ 3160721 w 4888493"/>
              <a:gd name="connsiteY8" fmla="*/ 5342119 h 5640567"/>
              <a:gd name="connsiteX9" fmla="*/ 2611563 w 4888493"/>
              <a:gd name="connsiteY9" fmla="*/ 5334732 h 5640567"/>
              <a:gd name="connsiteX10" fmla="*/ 1770683 w 4888493"/>
              <a:gd name="connsiteY10" fmla="*/ 5287984 h 5640567"/>
              <a:gd name="connsiteX11" fmla="*/ 816119 w 4888493"/>
              <a:gd name="connsiteY11" fmla="*/ 5036636 h 5640567"/>
              <a:gd name="connsiteX12" fmla="*/ 117446 w 4888493"/>
              <a:gd name="connsiteY12" fmla="*/ 3806892 h 5640567"/>
              <a:gd name="connsiteX13" fmla="*/ 1881 w 4888493"/>
              <a:gd name="connsiteY13" fmla="*/ 1811944 h 5640567"/>
              <a:gd name="connsiteX14" fmla="*/ 312225 w 4888493"/>
              <a:gd name="connsiteY14" fmla="*/ 535208 h 5640567"/>
              <a:gd name="connsiteX15" fmla="*/ 1687201 w 4888493"/>
              <a:gd name="connsiteY15" fmla="*/ 27023 h 5640567"/>
              <a:gd name="connsiteX0" fmla="*/ 1687201 w 4888493"/>
              <a:gd name="connsiteY0" fmla="*/ 27023 h 5634541"/>
              <a:gd name="connsiteX1" fmla="*/ 3319363 w 4888493"/>
              <a:gd name="connsiteY1" fmla="*/ 148455 h 5634541"/>
              <a:gd name="connsiteX2" fmla="*/ 4537051 w 4888493"/>
              <a:gd name="connsiteY2" fmla="*/ 812768 h 5634541"/>
              <a:gd name="connsiteX3" fmla="*/ 4808824 w 4888493"/>
              <a:gd name="connsiteY3" fmla="*/ 1688176 h 5634541"/>
              <a:gd name="connsiteX4" fmla="*/ 4731757 w 4888493"/>
              <a:gd name="connsiteY4" fmla="*/ 4129957 h 5634541"/>
              <a:gd name="connsiteX5" fmla="*/ 3846590 w 4888493"/>
              <a:gd name="connsiteY5" fmla="*/ 5179590 h 5634541"/>
              <a:gd name="connsiteX6" fmla="*/ 3743743 w 4888493"/>
              <a:gd name="connsiteY6" fmla="*/ 5230313 h 5634541"/>
              <a:gd name="connsiteX7" fmla="*/ 4050809 w 4888493"/>
              <a:gd name="connsiteY7" fmla="*/ 5633034 h 5634541"/>
              <a:gd name="connsiteX8" fmla="*/ 3160721 w 4888493"/>
              <a:gd name="connsiteY8" fmla="*/ 5342119 h 5634541"/>
              <a:gd name="connsiteX9" fmla="*/ 2611563 w 4888493"/>
              <a:gd name="connsiteY9" fmla="*/ 5334732 h 5634541"/>
              <a:gd name="connsiteX10" fmla="*/ 1770683 w 4888493"/>
              <a:gd name="connsiteY10" fmla="*/ 5287984 h 5634541"/>
              <a:gd name="connsiteX11" fmla="*/ 816119 w 4888493"/>
              <a:gd name="connsiteY11" fmla="*/ 5036636 h 5634541"/>
              <a:gd name="connsiteX12" fmla="*/ 117446 w 4888493"/>
              <a:gd name="connsiteY12" fmla="*/ 3806892 h 5634541"/>
              <a:gd name="connsiteX13" fmla="*/ 1881 w 4888493"/>
              <a:gd name="connsiteY13" fmla="*/ 1811944 h 5634541"/>
              <a:gd name="connsiteX14" fmla="*/ 312225 w 4888493"/>
              <a:gd name="connsiteY14" fmla="*/ 535208 h 5634541"/>
              <a:gd name="connsiteX15" fmla="*/ 1687201 w 4888493"/>
              <a:gd name="connsiteY15" fmla="*/ 27023 h 5634541"/>
              <a:gd name="connsiteX0" fmla="*/ 1687201 w 4888493"/>
              <a:gd name="connsiteY0" fmla="*/ 27023 h 5637830"/>
              <a:gd name="connsiteX1" fmla="*/ 3319363 w 4888493"/>
              <a:gd name="connsiteY1" fmla="*/ 148455 h 5637830"/>
              <a:gd name="connsiteX2" fmla="*/ 4537051 w 4888493"/>
              <a:gd name="connsiteY2" fmla="*/ 812768 h 5637830"/>
              <a:gd name="connsiteX3" fmla="*/ 4808824 w 4888493"/>
              <a:gd name="connsiteY3" fmla="*/ 1688176 h 5637830"/>
              <a:gd name="connsiteX4" fmla="*/ 4731757 w 4888493"/>
              <a:gd name="connsiteY4" fmla="*/ 4129957 h 5637830"/>
              <a:gd name="connsiteX5" fmla="*/ 3846590 w 4888493"/>
              <a:gd name="connsiteY5" fmla="*/ 5179590 h 5637830"/>
              <a:gd name="connsiteX6" fmla="*/ 3743743 w 4888493"/>
              <a:gd name="connsiteY6" fmla="*/ 5230313 h 5637830"/>
              <a:gd name="connsiteX7" fmla="*/ 4050809 w 4888493"/>
              <a:gd name="connsiteY7" fmla="*/ 5633034 h 5637830"/>
              <a:gd name="connsiteX8" fmla="*/ 3160721 w 4888493"/>
              <a:gd name="connsiteY8" fmla="*/ 5342119 h 5637830"/>
              <a:gd name="connsiteX9" fmla="*/ 2611563 w 4888493"/>
              <a:gd name="connsiteY9" fmla="*/ 5334732 h 5637830"/>
              <a:gd name="connsiteX10" fmla="*/ 1770683 w 4888493"/>
              <a:gd name="connsiteY10" fmla="*/ 5287984 h 5637830"/>
              <a:gd name="connsiteX11" fmla="*/ 816119 w 4888493"/>
              <a:gd name="connsiteY11" fmla="*/ 5036636 h 5637830"/>
              <a:gd name="connsiteX12" fmla="*/ 117446 w 4888493"/>
              <a:gd name="connsiteY12" fmla="*/ 3806892 h 5637830"/>
              <a:gd name="connsiteX13" fmla="*/ 1881 w 4888493"/>
              <a:gd name="connsiteY13" fmla="*/ 1811944 h 5637830"/>
              <a:gd name="connsiteX14" fmla="*/ 312225 w 4888493"/>
              <a:gd name="connsiteY14" fmla="*/ 535208 h 5637830"/>
              <a:gd name="connsiteX15" fmla="*/ 1687201 w 4888493"/>
              <a:gd name="connsiteY15" fmla="*/ 27023 h 5637830"/>
              <a:gd name="connsiteX0" fmla="*/ 1687201 w 4884296"/>
              <a:gd name="connsiteY0" fmla="*/ 27023 h 5637830"/>
              <a:gd name="connsiteX1" fmla="*/ 3319363 w 4884296"/>
              <a:gd name="connsiteY1" fmla="*/ 148455 h 5637830"/>
              <a:gd name="connsiteX2" fmla="*/ 4537051 w 4884296"/>
              <a:gd name="connsiteY2" fmla="*/ 812768 h 5637830"/>
              <a:gd name="connsiteX3" fmla="*/ 4808824 w 4884296"/>
              <a:gd name="connsiteY3" fmla="*/ 1688176 h 5637830"/>
              <a:gd name="connsiteX4" fmla="*/ 4731757 w 4884296"/>
              <a:gd name="connsiteY4" fmla="*/ 4129957 h 5637830"/>
              <a:gd name="connsiteX5" fmla="*/ 3938879 w 4884296"/>
              <a:gd name="connsiteY5" fmla="*/ 5161363 h 5637830"/>
              <a:gd name="connsiteX6" fmla="*/ 3743743 w 4884296"/>
              <a:gd name="connsiteY6" fmla="*/ 5230313 h 5637830"/>
              <a:gd name="connsiteX7" fmla="*/ 4050809 w 4884296"/>
              <a:gd name="connsiteY7" fmla="*/ 5633034 h 5637830"/>
              <a:gd name="connsiteX8" fmla="*/ 3160721 w 4884296"/>
              <a:gd name="connsiteY8" fmla="*/ 5342119 h 5637830"/>
              <a:gd name="connsiteX9" fmla="*/ 2611563 w 4884296"/>
              <a:gd name="connsiteY9" fmla="*/ 5334732 h 5637830"/>
              <a:gd name="connsiteX10" fmla="*/ 1770683 w 4884296"/>
              <a:gd name="connsiteY10" fmla="*/ 5287984 h 5637830"/>
              <a:gd name="connsiteX11" fmla="*/ 816119 w 4884296"/>
              <a:gd name="connsiteY11" fmla="*/ 5036636 h 5637830"/>
              <a:gd name="connsiteX12" fmla="*/ 117446 w 4884296"/>
              <a:gd name="connsiteY12" fmla="*/ 3806892 h 5637830"/>
              <a:gd name="connsiteX13" fmla="*/ 1881 w 4884296"/>
              <a:gd name="connsiteY13" fmla="*/ 1811944 h 5637830"/>
              <a:gd name="connsiteX14" fmla="*/ 312225 w 4884296"/>
              <a:gd name="connsiteY14" fmla="*/ 535208 h 5637830"/>
              <a:gd name="connsiteX15" fmla="*/ 1687201 w 4884296"/>
              <a:gd name="connsiteY15" fmla="*/ 27023 h 5637830"/>
              <a:gd name="connsiteX0" fmla="*/ 1687201 w 4884296"/>
              <a:gd name="connsiteY0" fmla="*/ 27023 h 5634848"/>
              <a:gd name="connsiteX1" fmla="*/ 3319363 w 4884296"/>
              <a:gd name="connsiteY1" fmla="*/ 148455 h 5634848"/>
              <a:gd name="connsiteX2" fmla="*/ 4537051 w 4884296"/>
              <a:gd name="connsiteY2" fmla="*/ 812768 h 5634848"/>
              <a:gd name="connsiteX3" fmla="*/ 4808824 w 4884296"/>
              <a:gd name="connsiteY3" fmla="*/ 1688176 h 5634848"/>
              <a:gd name="connsiteX4" fmla="*/ 4731757 w 4884296"/>
              <a:gd name="connsiteY4" fmla="*/ 4129957 h 5634848"/>
              <a:gd name="connsiteX5" fmla="*/ 3938879 w 4884296"/>
              <a:gd name="connsiteY5" fmla="*/ 5161363 h 5634848"/>
              <a:gd name="connsiteX6" fmla="*/ 3803459 w 4884296"/>
              <a:gd name="connsiteY6" fmla="*/ 5218161 h 5634848"/>
              <a:gd name="connsiteX7" fmla="*/ 4050809 w 4884296"/>
              <a:gd name="connsiteY7" fmla="*/ 5633034 h 5634848"/>
              <a:gd name="connsiteX8" fmla="*/ 3160721 w 4884296"/>
              <a:gd name="connsiteY8" fmla="*/ 5342119 h 5634848"/>
              <a:gd name="connsiteX9" fmla="*/ 2611563 w 4884296"/>
              <a:gd name="connsiteY9" fmla="*/ 5334732 h 5634848"/>
              <a:gd name="connsiteX10" fmla="*/ 1770683 w 4884296"/>
              <a:gd name="connsiteY10" fmla="*/ 5287984 h 5634848"/>
              <a:gd name="connsiteX11" fmla="*/ 816119 w 4884296"/>
              <a:gd name="connsiteY11" fmla="*/ 5036636 h 5634848"/>
              <a:gd name="connsiteX12" fmla="*/ 117446 w 4884296"/>
              <a:gd name="connsiteY12" fmla="*/ 3806892 h 5634848"/>
              <a:gd name="connsiteX13" fmla="*/ 1881 w 4884296"/>
              <a:gd name="connsiteY13" fmla="*/ 1811944 h 5634848"/>
              <a:gd name="connsiteX14" fmla="*/ 312225 w 4884296"/>
              <a:gd name="connsiteY14" fmla="*/ 535208 h 5634848"/>
              <a:gd name="connsiteX15" fmla="*/ 1687201 w 4884296"/>
              <a:gd name="connsiteY15" fmla="*/ 27023 h 5634848"/>
              <a:gd name="connsiteX0" fmla="*/ 1687201 w 4884296"/>
              <a:gd name="connsiteY0" fmla="*/ 27023 h 5635010"/>
              <a:gd name="connsiteX1" fmla="*/ 3319363 w 4884296"/>
              <a:gd name="connsiteY1" fmla="*/ 148455 h 5635010"/>
              <a:gd name="connsiteX2" fmla="*/ 4537051 w 4884296"/>
              <a:gd name="connsiteY2" fmla="*/ 812768 h 5635010"/>
              <a:gd name="connsiteX3" fmla="*/ 4808824 w 4884296"/>
              <a:gd name="connsiteY3" fmla="*/ 1688176 h 5635010"/>
              <a:gd name="connsiteX4" fmla="*/ 4731757 w 4884296"/>
              <a:gd name="connsiteY4" fmla="*/ 4129957 h 5635010"/>
              <a:gd name="connsiteX5" fmla="*/ 3938879 w 4884296"/>
              <a:gd name="connsiteY5" fmla="*/ 5161363 h 5635010"/>
              <a:gd name="connsiteX6" fmla="*/ 3803459 w 4884296"/>
              <a:gd name="connsiteY6" fmla="*/ 5218161 h 5635010"/>
              <a:gd name="connsiteX7" fmla="*/ 4050809 w 4884296"/>
              <a:gd name="connsiteY7" fmla="*/ 5633034 h 5635010"/>
              <a:gd name="connsiteX8" fmla="*/ 3160721 w 4884296"/>
              <a:gd name="connsiteY8" fmla="*/ 5342119 h 5635010"/>
              <a:gd name="connsiteX9" fmla="*/ 2611563 w 4884296"/>
              <a:gd name="connsiteY9" fmla="*/ 5334732 h 5635010"/>
              <a:gd name="connsiteX10" fmla="*/ 1770683 w 4884296"/>
              <a:gd name="connsiteY10" fmla="*/ 5287984 h 5635010"/>
              <a:gd name="connsiteX11" fmla="*/ 816119 w 4884296"/>
              <a:gd name="connsiteY11" fmla="*/ 5036636 h 5635010"/>
              <a:gd name="connsiteX12" fmla="*/ 117446 w 4884296"/>
              <a:gd name="connsiteY12" fmla="*/ 3806892 h 5635010"/>
              <a:gd name="connsiteX13" fmla="*/ 1881 w 4884296"/>
              <a:gd name="connsiteY13" fmla="*/ 1811944 h 5635010"/>
              <a:gd name="connsiteX14" fmla="*/ 312225 w 4884296"/>
              <a:gd name="connsiteY14" fmla="*/ 535208 h 5635010"/>
              <a:gd name="connsiteX15" fmla="*/ 1687201 w 4884296"/>
              <a:gd name="connsiteY15" fmla="*/ 27023 h 5635010"/>
              <a:gd name="connsiteX0" fmla="*/ 1687201 w 4884296"/>
              <a:gd name="connsiteY0" fmla="*/ 27023 h 5590501"/>
              <a:gd name="connsiteX1" fmla="*/ 3319363 w 4884296"/>
              <a:gd name="connsiteY1" fmla="*/ 148455 h 5590501"/>
              <a:gd name="connsiteX2" fmla="*/ 4537051 w 4884296"/>
              <a:gd name="connsiteY2" fmla="*/ 812768 h 5590501"/>
              <a:gd name="connsiteX3" fmla="*/ 4808824 w 4884296"/>
              <a:gd name="connsiteY3" fmla="*/ 1688176 h 5590501"/>
              <a:gd name="connsiteX4" fmla="*/ 4731757 w 4884296"/>
              <a:gd name="connsiteY4" fmla="*/ 4129957 h 5590501"/>
              <a:gd name="connsiteX5" fmla="*/ 3938879 w 4884296"/>
              <a:gd name="connsiteY5" fmla="*/ 5161363 h 5590501"/>
              <a:gd name="connsiteX6" fmla="*/ 3803459 w 4884296"/>
              <a:gd name="connsiteY6" fmla="*/ 5218161 h 5590501"/>
              <a:gd name="connsiteX7" fmla="*/ 4131504 w 4884296"/>
              <a:gd name="connsiteY7" fmla="*/ 5587878 h 5590501"/>
              <a:gd name="connsiteX8" fmla="*/ 3160721 w 4884296"/>
              <a:gd name="connsiteY8" fmla="*/ 5342119 h 5590501"/>
              <a:gd name="connsiteX9" fmla="*/ 2611563 w 4884296"/>
              <a:gd name="connsiteY9" fmla="*/ 5334732 h 5590501"/>
              <a:gd name="connsiteX10" fmla="*/ 1770683 w 4884296"/>
              <a:gd name="connsiteY10" fmla="*/ 5287984 h 5590501"/>
              <a:gd name="connsiteX11" fmla="*/ 816119 w 4884296"/>
              <a:gd name="connsiteY11" fmla="*/ 5036636 h 5590501"/>
              <a:gd name="connsiteX12" fmla="*/ 117446 w 4884296"/>
              <a:gd name="connsiteY12" fmla="*/ 3806892 h 5590501"/>
              <a:gd name="connsiteX13" fmla="*/ 1881 w 4884296"/>
              <a:gd name="connsiteY13" fmla="*/ 1811944 h 5590501"/>
              <a:gd name="connsiteX14" fmla="*/ 312225 w 4884296"/>
              <a:gd name="connsiteY14" fmla="*/ 535208 h 5590501"/>
              <a:gd name="connsiteX15" fmla="*/ 1687201 w 4884296"/>
              <a:gd name="connsiteY15" fmla="*/ 27023 h 5590501"/>
              <a:gd name="connsiteX0" fmla="*/ 1687201 w 4884296"/>
              <a:gd name="connsiteY0" fmla="*/ 27023 h 5606059"/>
              <a:gd name="connsiteX1" fmla="*/ 3319363 w 4884296"/>
              <a:gd name="connsiteY1" fmla="*/ 148455 h 5606059"/>
              <a:gd name="connsiteX2" fmla="*/ 4537051 w 4884296"/>
              <a:gd name="connsiteY2" fmla="*/ 812768 h 5606059"/>
              <a:gd name="connsiteX3" fmla="*/ 4808824 w 4884296"/>
              <a:gd name="connsiteY3" fmla="*/ 1688176 h 5606059"/>
              <a:gd name="connsiteX4" fmla="*/ 4731757 w 4884296"/>
              <a:gd name="connsiteY4" fmla="*/ 4129957 h 5606059"/>
              <a:gd name="connsiteX5" fmla="*/ 3938879 w 4884296"/>
              <a:gd name="connsiteY5" fmla="*/ 5161363 h 5606059"/>
              <a:gd name="connsiteX6" fmla="*/ 3803459 w 4884296"/>
              <a:gd name="connsiteY6" fmla="*/ 5218161 h 5606059"/>
              <a:gd name="connsiteX7" fmla="*/ 4131504 w 4884296"/>
              <a:gd name="connsiteY7" fmla="*/ 5587878 h 5606059"/>
              <a:gd name="connsiteX8" fmla="*/ 3160721 w 4884296"/>
              <a:gd name="connsiteY8" fmla="*/ 5342119 h 5606059"/>
              <a:gd name="connsiteX9" fmla="*/ 2611563 w 4884296"/>
              <a:gd name="connsiteY9" fmla="*/ 5334732 h 5606059"/>
              <a:gd name="connsiteX10" fmla="*/ 1770683 w 4884296"/>
              <a:gd name="connsiteY10" fmla="*/ 5287984 h 5606059"/>
              <a:gd name="connsiteX11" fmla="*/ 816119 w 4884296"/>
              <a:gd name="connsiteY11" fmla="*/ 5036636 h 5606059"/>
              <a:gd name="connsiteX12" fmla="*/ 117446 w 4884296"/>
              <a:gd name="connsiteY12" fmla="*/ 3806892 h 5606059"/>
              <a:gd name="connsiteX13" fmla="*/ 1881 w 4884296"/>
              <a:gd name="connsiteY13" fmla="*/ 1811944 h 5606059"/>
              <a:gd name="connsiteX14" fmla="*/ 312225 w 4884296"/>
              <a:gd name="connsiteY14" fmla="*/ 535208 h 5606059"/>
              <a:gd name="connsiteX15" fmla="*/ 1687201 w 4884296"/>
              <a:gd name="connsiteY15" fmla="*/ 27023 h 5606059"/>
              <a:gd name="connsiteX0" fmla="*/ 1687201 w 4884296"/>
              <a:gd name="connsiteY0" fmla="*/ 27023 h 5606059"/>
              <a:gd name="connsiteX1" fmla="*/ 3319363 w 4884296"/>
              <a:gd name="connsiteY1" fmla="*/ 148455 h 5606059"/>
              <a:gd name="connsiteX2" fmla="*/ 4537051 w 4884296"/>
              <a:gd name="connsiteY2" fmla="*/ 812768 h 5606059"/>
              <a:gd name="connsiteX3" fmla="*/ 4808824 w 4884296"/>
              <a:gd name="connsiteY3" fmla="*/ 1688176 h 5606059"/>
              <a:gd name="connsiteX4" fmla="*/ 4731757 w 4884296"/>
              <a:gd name="connsiteY4" fmla="*/ 4129957 h 5606059"/>
              <a:gd name="connsiteX5" fmla="*/ 3938879 w 4884296"/>
              <a:gd name="connsiteY5" fmla="*/ 5161363 h 5606059"/>
              <a:gd name="connsiteX6" fmla="*/ 3803459 w 4884296"/>
              <a:gd name="connsiteY6" fmla="*/ 5218161 h 5606059"/>
              <a:gd name="connsiteX7" fmla="*/ 4131504 w 4884296"/>
              <a:gd name="connsiteY7" fmla="*/ 5587878 h 5606059"/>
              <a:gd name="connsiteX8" fmla="*/ 3160721 w 4884296"/>
              <a:gd name="connsiteY8" fmla="*/ 5342119 h 5606059"/>
              <a:gd name="connsiteX9" fmla="*/ 2611563 w 4884296"/>
              <a:gd name="connsiteY9" fmla="*/ 5334732 h 5606059"/>
              <a:gd name="connsiteX10" fmla="*/ 1770683 w 4884296"/>
              <a:gd name="connsiteY10" fmla="*/ 5287984 h 5606059"/>
              <a:gd name="connsiteX11" fmla="*/ 816119 w 4884296"/>
              <a:gd name="connsiteY11" fmla="*/ 5036636 h 5606059"/>
              <a:gd name="connsiteX12" fmla="*/ 117446 w 4884296"/>
              <a:gd name="connsiteY12" fmla="*/ 3806892 h 5606059"/>
              <a:gd name="connsiteX13" fmla="*/ 1881 w 4884296"/>
              <a:gd name="connsiteY13" fmla="*/ 1811944 h 5606059"/>
              <a:gd name="connsiteX14" fmla="*/ 312225 w 4884296"/>
              <a:gd name="connsiteY14" fmla="*/ 535208 h 5606059"/>
              <a:gd name="connsiteX15" fmla="*/ 1687201 w 4884296"/>
              <a:gd name="connsiteY15" fmla="*/ 27023 h 5606059"/>
              <a:gd name="connsiteX0" fmla="*/ 1687201 w 4884296"/>
              <a:gd name="connsiteY0" fmla="*/ 27023 h 5606059"/>
              <a:gd name="connsiteX1" fmla="*/ 3319363 w 4884296"/>
              <a:gd name="connsiteY1" fmla="*/ 148455 h 5606059"/>
              <a:gd name="connsiteX2" fmla="*/ 4537051 w 4884296"/>
              <a:gd name="connsiteY2" fmla="*/ 812768 h 5606059"/>
              <a:gd name="connsiteX3" fmla="*/ 4808824 w 4884296"/>
              <a:gd name="connsiteY3" fmla="*/ 1688176 h 5606059"/>
              <a:gd name="connsiteX4" fmla="*/ 4731757 w 4884296"/>
              <a:gd name="connsiteY4" fmla="*/ 4129957 h 5606059"/>
              <a:gd name="connsiteX5" fmla="*/ 3938879 w 4884296"/>
              <a:gd name="connsiteY5" fmla="*/ 5161363 h 5606059"/>
              <a:gd name="connsiteX6" fmla="*/ 3803459 w 4884296"/>
              <a:gd name="connsiteY6" fmla="*/ 5218161 h 5606059"/>
              <a:gd name="connsiteX7" fmla="*/ 4131504 w 4884296"/>
              <a:gd name="connsiteY7" fmla="*/ 5587878 h 5606059"/>
              <a:gd name="connsiteX8" fmla="*/ 3160721 w 4884296"/>
              <a:gd name="connsiteY8" fmla="*/ 5342119 h 5606059"/>
              <a:gd name="connsiteX9" fmla="*/ 2611563 w 4884296"/>
              <a:gd name="connsiteY9" fmla="*/ 5334732 h 5606059"/>
              <a:gd name="connsiteX10" fmla="*/ 1770683 w 4884296"/>
              <a:gd name="connsiteY10" fmla="*/ 5287984 h 5606059"/>
              <a:gd name="connsiteX11" fmla="*/ 816119 w 4884296"/>
              <a:gd name="connsiteY11" fmla="*/ 5036636 h 5606059"/>
              <a:gd name="connsiteX12" fmla="*/ 117446 w 4884296"/>
              <a:gd name="connsiteY12" fmla="*/ 3806892 h 5606059"/>
              <a:gd name="connsiteX13" fmla="*/ 1881 w 4884296"/>
              <a:gd name="connsiteY13" fmla="*/ 1811944 h 5606059"/>
              <a:gd name="connsiteX14" fmla="*/ 312225 w 4884296"/>
              <a:gd name="connsiteY14" fmla="*/ 535208 h 5606059"/>
              <a:gd name="connsiteX15" fmla="*/ 1687201 w 4884296"/>
              <a:gd name="connsiteY15" fmla="*/ 27023 h 5606059"/>
              <a:gd name="connsiteX0" fmla="*/ 1687201 w 4884296"/>
              <a:gd name="connsiteY0" fmla="*/ 27023 h 5571761"/>
              <a:gd name="connsiteX1" fmla="*/ 3319363 w 4884296"/>
              <a:gd name="connsiteY1" fmla="*/ 148455 h 5571761"/>
              <a:gd name="connsiteX2" fmla="*/ 4537051 w 4884296"/>
              <a:gd name="connsiteY2" fmla="*/ 812768 h 5571761"/>
              <a:gd name="connsiteX3" fmla="*/ 4808824 w 4884296"/>
              <a:gd name="connsiteY3" fmla="*/ 1688176 h 5571761"/>
              <a:gd name="connsiteX4" fmla="*/ 4731757 w 4884296"/>
              <a:gd name="connsiteY4" fmla="*/ 4129957 h 5571761"/>
              <a:gd name="connsiteX5" fmla="*/ 3938879 w 4884296"/>
              <a:gd name="connsiteY5" fmla="*/ 5161363 h 5571761"/>
              <a:gd name="connsiteX6" fmla="*/ 3803459 w 4884296"/>
              <a:gd name="connsiteY6" fmla="*/ 5218161 h 5571761"/>
              <a:gd name="connsiteX7" fmla="*/ 4252545 w 4884296"/>
              <a:gd name="connsiteY7" fmla="*/ 5550248 h 5571761"/>
              <a:gd name="connsiteX8" fmla="*/ 3160721 w 4884296"/>
              <a:gd name="connsiteY8" fmla="*/ 5342119 h 5571761"/>
              <a:gd name="connsiteX9" fmla="*/ 2611563 w 4884296"/>
              <a:gd name="connsiteY9" fmla="*/ 5334732 h 5571761"/>
              <a:gd name="connsiteX10" fmla="*/ 1770683 w 4884296"/>
              <a:gd name="connsiteY10" fmla="*/ 5287984 h 5571761"/>
              <a:gd name="connsiteX11" fmla="*/ 816119 w 4884296"/>
              <a:gd name="connsiteY11" fmla="*/ 5036636 h 5571761"/>
              <a:gd name="connsiteX12" fmla="*/ 117446 w 4884296"/>
              <a:gd name="connsiteY12" fmla="*/ 3806892 h 5571761"/>
              <a:gd name="connsiteX13" fmla="*/ 1881 w 4884296"/>
              <a:gd name="connsiteY13" fmla="*/ 1811944 h 5571761"/>
              <a:gd name="connsiteX14" fmla="*/ 312225 w 4884296"/>
              <a:gd name="connsiteY14" fmla="*/ 535208 h 5571761"/>
              <a:gd name="connsiteX15" fmla="*/ 1687201 w 4884296"/>
              <a:gd name="connsiteY15" fmla="*/ 27023 h 5571761"/>
              <a:gd name="connsiteX0" fmla="*/ 1687201 w 4878879"/>
              <a:gd name="connsiteY0" fmla="*/ 27023 h 5571761"/>
              <a:gd name="connsiteX1" fmla="*/ 3319363 w 4878879"/>
              <a:gd name="connsiteY1" fmla="*/ 148455 h 5571761"/>
              <a:gd name="connsiteX2" fmla="*/ 4537051 w 4878879"/>
              <a:gd name="connsiteY2" fmla="*/ 812768 h 5571761"/>
              <a:gd name="connsiteX3" fmla="*/ 4808824 w 4878879"/>
              <a:gd name="connsiteY3" fmla="*/ 1688176 h 5571761"/>
              <a:gd name="connsiteX4" fmla="*/ 4731757 w 4878879"/>
              <a:gd name="connsiteY4" fmla="*/ 4129957 h 5571761"/>
              <a:gd name="connsiteX5" fmla="*/ 4066645 w 4878879"/>
              <a:gd name="connsiteY5" fmla="*/ 5086104 h 5571761"/>
              <a:gd name="connsiteX6" fmla="*/ 3803459 w 4878879"/>
              <a:gd name="connsiteY6" fmla="*/ 5218161 h 5571761"/>
              <a:gd name="connsiteX7" fmla="*/ 4252545 w 4878879"/>
              <a:gd name="connsiteY7" fmla="*/ 5550248 h 5571761"/>
              <a:gd name="connsiteX8" fmla="*/ 3160721 w 4878879"/>
              <a:gd name="connsiteY8" fmla="*/ 5342119 h 5571761"/>
              <a:gd name="connsiteX9" fmla="*/ 2611563 w 4878879"/>
              <a:gd name="connsiteY9" fmla="*/ 5334732 h 5571761"/>
              <a:gd name="connsiteX10" fmla="*/ 1770683 w 4878879"/>
              <a:gd name="connsiteY10" fmla="*/ 5287984 h 5571761"/>
              <a:gd name="connsiteX11" fmla="*/ 816119 w 4878879"/>
              <a:gd name="connsiteY11" fmla="*/ 5036636 h 5571761"/>
              <a:gd name="connsiteX12" fmla="*/ 117446 w 4878879"/>
              <a:gd name="connsiteY12" fmla="*/ 3806892 h 5571761"/>
              <a:gd name="connsiteX13" fmla="*/ 1881 w 4878879"/>
              <a:gd name="connsiteY13" fmla="*/ 1811944 h 5571761"/>
              <a:gd name="connsiteX14" fmla="*/ 312225 w 4878879"/>
              <a:gd name="connsiteY14" fmla="*/ 535208 h 5571761"/>
              <a:gd name="connsiteX15" fmla="*/ 1687201 w 4878879"/>
              <a:gd name="connsiteY15" fmla="*/ 27023 h 5571761"/>
              <a:gd name="connsiteX0" fmla="*/ 1687201 w 4878879"/>
              <a:gd name="connsiteY0" fmla="*/ 27023 h 5555643"/>
              <a:gd name="connsiteX1" fmla="*/ 3319363 w 4878879"/>
              <a:gd name="connsiteY1" fmla="*/ 148455 h 5555643"/>
              <a:gd name="connsiteX2" fmla="*/ 4537051 w 4878879"/>
              <a:gd name="connsiteY2" fmla="*/ 812768 h 5555643"/>
              <a:gd name="connsiteX3" fmla="*/ 4808824 w 4878879"/>
              <a:gd name="connsiteY3" fmla="*/ 1688176 h 5555643"/>
              <a:gd name="connsiteX4" fmla="*/ 4731757 w 4878879"/>
              <a:gd name="connsiteY4" fmla="*/ 4129957 h 5555643"/>
              <a:gd name="connsiteX5" fmla="*/ 4066645 w 4878879"/>
              <a:gd name="connsiteY5" fmla="*/ 5086104 h 5555643"/>
              <a:gd name="connsiteX6" fmla="*/ 3884153 w 4878879"/>
              <a:gd name="connsiteY6" fmla="*/ 5173005 h 5555643"/>
              <a:gd name="connsiteX7" fmla="*/ 4252545 w 4878879"/>
              <a:gd name="connsiteY7" fmla="*/ 5550248 h 5555643"/>
              <a:gd name="connsiteX8" fmla="*/ 3160721 w 4878879"/>
              <a:gd name="connsiteY8" fmla="*/ 5342119 h 5555643"/>
              <a:gd name="connsiteX9" fmla="*/ 2611563 w 4878879"/>
              <a:gd name="connsiteY9" fmla="*/ 5334732 h 5555643"/>
              <a:gd name="connsiteX10" fmla="*/ 1770683 w 4878879"/>
              <a:gd name="connsiteY10" fmla="*/ 5287984 h 5555643"/>
              <a:gd name="connsiteX11" fmla="*/ 816119 w 4878879"/>
              <a:gd name="connsiteY11" fmla="*/ 5036636 h 5555643"/>
              <a:gd name="connsiteX12" fmla="*/ 117446 w 4878879"/>
              <a:gd name="connsiteY12" fmla="*/ 3806892 h 5555643"/>
              <a:gd name="connsiteX13" fmla="*/ 1881 w 4878879"/>
              <a:gd name="connsiteY13" fmla="*/ 1811944 h 5555643"/>
              <a:gd name="connsiteX14" fmla="*/ 312225 w 4878879"/>
              <a:gd name="connsiteY14" fmla="*/ 535208 h 5555643"/>
              <a:gd name="connsiteX15" fmla="*/ 1687201 w 4878879"/>
              <a:gd name="connsiteY15" fmla="*/ 27023 h 5555643"/>
              <a:gd name="connsiteX0" fmla="*/ 1687201 w 4878879"/>
              <a:gd name="connsiteY0" fmla="*/ 27023 h 5555643"/>
              <a:gd name="connsiteX1" fmla="*/ 3319363 w 4878879"/>
              <a:gd name="connsiteY1" fmla="*/ 148455 h 5555643"/>
              <a:gd name="connsiteX2" fmla="*/ 4537051 w 4878879"/>
              <a:gd name="connsiteY2" fmla="*/ 812768 h 5555643"/>
              <a:gd name="connsiteX3" fmla="*/ 4808824 w 4878879"/>
              <a:gd name="connsiteY3" fmla="*/ 1688176 h 5555643"/>
              <a:gd name="connsiteX4" fmla="*/ 4731757 w 4878879"/>
              <a:gd name="connsiteY4" fmla="*/ 4129957 h 5555643"/>
              <a:gd name="connsiteX5" fmla="*/ 4066645 w 4878879"/>
              <a:gd name="connsiteY5" fmla="*/ 5086104 h 5555643"/>
              <a:gd name="connsiteX6" fmla="*/ 3884153 w 4878879"/>
              <a:gd name="connsiteY6" fmla="*/ 5173005 h 5555643"/>
              <a:gd name="connsiteX7" fmla="*/ 4252545 w 4878879"/>
              <a:gd name="connsiteY7" fmla="*/ 5550248 h 5555643"/>
              <a:gd name="connsiteX8" fmla="*/ 3261589 w 4878879"/>
              <a:gd name="connsiteY8" fmla="*/ 5342119 h 5555643"/>
              <a:gd name="connsiteX9" fmla="*/ 2611563 w 4878879"/>
              <a:gd name="connsiteY9" fmla="*/ 5334732 h 5555643"/>
              <a:gd name="connsiteX10" fmla="*/ 1770683 w 4878879"/>
              <a:gd name="connsiteY10" fmla="*/ 5287984 h 5555643"/>
              <a:gd name="connsiteX11" fmla="*/ 816119 w 4878879"/>
              <a:gd name="connsiteY11" fmla="*/ 5036636 h 5555643"/>
              <a:gd name="connsiteX12" fmla="*/ 117446 w 4878879"/>
              <a:gd name="connsiteY12" fmla="*/ 3806892 h 5555643"/>
              <a:gd name="connsiteX13" fmla="*/ 1881 w 4878879"/>
              <a:gd name="connsiteY13" fmla="*/ 1811944 h 5555643"/>
              <a:gd name="connsiteX14" fmla="*/ 312225 w 4878879"/>
              <a:gd name="connsiteY14" fmla="*/ 535208 h 5555643"/>
              <a:gd name="connsiteX15" fmla="*/ 1687201 w 4878879"/>
              <a:gd name="connsiteY15" fmla="*/ 27023 h 5555643"/>
              <a:gd name="connsiteX0" fmla="*/ 1687201 w 4878879"/>
              <a:gd name="connsiteY0" fmla="*/ 27023 h 5562662"/>
              <a:gd name="connsiteX1" fmla="*/ 3319363 w 4878879"/>
              <a:gd name="connsiteY1" fmla="*/ 148455 h 5562662"/>
              <a:gd name="connsiteX2" fmla="*/ 4537051 w 4878879"/>
              <a:gd name="connsiteY2" fmla="*/ 812768 h 5562662"/>
              <a:gd name="connsiteX3" fmla="*/ 4808824 w 4878879"/>
              <a:gd name="connsiteY3" fmla="*/ 1688176 h 5562662"/>
              <a:gd name="connsiteX4" fmla="*/ 4731757 w 4878879"/>
              <a:gd name="connsiteY4" fmla="*/ 4129957 h 5562662"/>
              <a:gd name="connsiteX5" fmla="*/ 4066645 w 4878879"/>
              <a:gd name="connsiteY5" fmla="*/ 5086104 h 5562662"/>
              <a:gd name="connsiteX6" fmla="*/ 3884153 w 4878879"/>
              <a:gd name="connsiteY6" fmla="*/ 5173005 h 5562662"/>
              <a:gd name="connsiteX7" fmla="*/ 4252545 w 4878879"/>
              <a:gd name="connsiteY7" fmla="*/ 5550248 h 5562662"/>
              <a:gd name="connsiteX8" fmla="*/ 3261589 w 4878879"/>
              <a:gd name="connsiteY8" fmla="*/ 5342119 h 5562662"/>
              <a:gd name="connsiteX9" fmla="*/ 2611563 w 4878879"/>
              <a:gd name="connsiteY9" fmla="*/ 5334732 h 5562662"/>
              <a:gd name="connsiteX10" fmla="*/ 1770683 w 4878879"/>
              <a:gd name="connsiteY10" fmla="*/ 5287984 h 5562662"/>
              <a:gd name="connsiteX11" fmla="*/ 816119 w 4878879"/>
              <a:gd name="connsiteY11" fmla="*/ 5036636 h 5562662"/>
              <a:gd name="connsiteX12" fmla="*/ 117446 w 4878879"/>
              <a:gd name="connsiteY12" fmla="*/ 3806892 h 5562662"/>
              <a:gd name="connsiteX13" fmla="*/ 1881 w 4878879"/>
              <a:gd name="connsiteY13" fmla="*/ 1811944 h 5562662"/>
              <a:gd name="connsiteX14" fmla="*/ 312225 w 4878879"/>
              <a:gd name="connsiteY14" fmla="*/ 535208 h 5562662"/>
              <a:gd name="connsiteX15" fmla="*/ 1687201 w 4878879"/>
              <a:gd name="connsiteY15" fmla="*/ 27023 h 5562662"/>
              <a:gd name="connsiteX0" fmla="*/ 1687201 w 4878879"/>
              <a:gd name="connsiteY0" fmla="*/ 27023 h 5556652"/>
              <a:gd name="connsiteX1" fmla="*/ 3319363 w 4878879"/>
              <a:gd name="connsiteY1" fmla="*/ 148455 h 5556652"/>
              <a:gd name="connsiteX2" fmla="*/ 4537051 w 4878879"/>
              <a:gd name="connsiteY2" fmla="*/ 812768 h 5556652"/>
              <a:gd name="connsiteX3" fmla="*/ 4808824 w 4878879"/>
              <a:gd name="connsiteY3" fmla="*/ 1688176 h 5556652"/>
              <a:gd name="connsiteX4" fmla="*/ 4731757 w 4878879"/>
              <a:gd name="connsiteY4" fmla="*/ 4129957 h 5556652"/>
              <a:gd name="connsiteX5" fmla="*/ 4066645 w 4878879"/>
              <a:gd name="connsiteY5" fmla="*/ 5086104 h 5556652"/>
              <a:gd name="connsiteX6" fmla="*/ 3884153 w 4878879"/>
              <a:gd name="connsiteY6" fmla="*/ 5173005 h 5556652"/>
              <a:gd name="connsiteX7" fmla="*/ 4252545 w 4878879"/>
              <a:gd name="connsiteY7" fmla="*/ 5550248 h 5556652"/>
              <a:gd name="connsiteX8" fmla="*/ 3261589 w 4878879"/>
              <a:gd name="connsiteY8" fmla="*/ 5342119 h 5556652"/>
              <a:gd name="connsiteX9" fmla="*/ 2611563 w 4878879"/>
              <a:gd name="connsiteY9" fmla="*/ 5334732 h 5556652"/>
              <a:gd name="connsiteX10" fmla="*/ 1770683 w 4878879"/>
              <a:gd name="connsiteY10" fmla="*/ 5287984 h 5556652"/>
              <a:gd name="connsiteX11" fmla="*/ 816119 w 4878879"/>
              <a:gd name="connsiteY11" fmla="*/ 5036636 h 5556652"/>
              <a:gd name="connsiteX12" fmla="*/ 117446 w 4878879"/>
              <a:gd name="connsiteY12" fmla="*/ 3806892 h 5556652"/>
              <a:gd name="connsiteX13" fmla="*/ 1881 w 4878879"/>
              <a:gd name="connsiteY13" fmla="*/ 1811944 h 5556652"/>
              <a:gd name="connsiteX14" fmla="*/ 312225 w 4878879"/>
              <a:gd name="connsiteY14" fmla="*/ 535208 h 5556652"/>
              <a:gd name="connsiteX15" fmla="*/ 1687201 w 4878879"/>
              <a:gd name="connsiteY15" fmla="*/ 27023 h 5556652"/>
              <a:gd name="connsiteX0" fmla="*/ 1687201 w 4878879"/>
              <a:gd name="connsiteY0" fmla="*/ 27023 h 5561600"/>
              <a:gd name="connsiteX1" fmla="*/ 3319363 w 4878879"/>
              <a:gd name="connsiteY1" fmla="*/ 148455 h 5561600"/>
              <a:gd name="connsiteX2" fmla="*/ 4537051 w 4878879"/>
              <a:gd name="connsiteY2" fmla="*/ 812768 h 5561600"/>
              <a:gd name="connsiteX3" fmla="*/ 4808824 w 4878879"/>
              <a:gd name="connsiteY3" fmla="*/ 1688176 h 5561600"/>
              <a:gd name="connsiteX4" fmla="*/ 4731757 w 4878879"/>
              <a:gd name="connsiteY4" fmla="*/ 4129957 h 5561600"/>
              <a:gd name="connsiteX5" fmla="*/ 4066645 w 4878879"/>
              <a:gd name="connsiteY5" fmla="*/ 5086104 h 5561600"/>
              <a:gd name="connsiteX6" fmla="*/ 3904327 w 4878879"/>
              <a:gd name="connsiteY6" fmla="*/ 5188057 h 5561600"/>
              <a:gd name="connsiteX7" fmla="*/ 4252545 w 4878879"/>
              <a:gd name="connsiteY7" fmla="*/ 5550248 h 5561600"/>
              <a:gd name="connsiteX8" fmla="*/ 3261589 w 4878879"/>
              <a:gd name="connsiteY8" fmla="*/ 5342119 h 5561600"/>
              <a:gd name="connsiteX9" fmla="*/ 2611563 w 4878879"/>
              <a:gd name="connsiteY9" fmla="*/ 5334732 h 5561600"/>
              <a:gd name="connsiteX10" fmla="*/ 1770683 w 4878879"/>
              <a:gd name="connsiteY10" fmla="*/ 5287984 h 5561600"/>
              <a:gd name="connsiteX11" fmla="*/ 816119 w 4878879"/>
              <a:gd name="connsiteY11" fmla="*/ 5036636 h 5561600"/>
              <a:gd name="connsiteX12" fmla="*/ 117446 w 4878879"/>
              <a:gd name="connsiteY12" fmla="*/ 3806892 h 5561600"/>
              <a:gd name="connsiteX13" fmla="*/ 1881 w 4878879"/>
              <a:gd name="connsiteY13" fmla="*/ 1811944 h 5561600"/>
              <a:gd name="connsiteX14" fmla="*/ 312225 w 4878879"/>
              <a:gd name="connsiteY14" fmla="*/ 535208 h 5561600"/>
              <a:gd name="connsiteX15" fmla="*/ 1687201 w 4878879"/>
              <a:gd name="connsiteY15" fmla="*/ 27023 h 5561600"/>
              <a:gd name="connsiteX0" fmla="*/ 1687201 w 4878879"/>
              <a:gd name="connsiteY0" fmla="*/ 27023 h 5559489"/>
              <a:gd name="connsiteX1" fmla="*/ 3319363 w 4878879"/>
              <a:gd name="connsiteY1" fmla="*/ 148455 h 5559489"/>
              <a:gd name="connsiteX2" fmla="*/ 4537051 w 4878879"/>
              <a:gd name="connsiteY2" fmla="*/ 812768 h 5559489"/>
              <a:gd name="connsiteX3" fmla="*/ 4808824 w 4878879"/>
              <a:gd name="connsiteY3" fmla="*/ 1688176 h 5559489"/>
              <a:gd name="connsiteX4" fmla="*/ 4731757 w 4878879"/>
              <a:gd name="connsiteY4" fmla="*/ 4129957 h 5559489"/>
              <a:gd name="connsiteX5" fmla="*/ 4066645 w 4878879"/>
              <a:gd name="connsiteY5" fmla="*/ 5086104 h 5559489"/>
              <a:gd name="connsiteX6" fmla="*/ 3917777 w 4878879"/>
              <a:gd name="connsiteY6" fmla="*/ 5218161 h 5559489"/>
              <a:gd name="connsiteX7" fmla="*/ 4252545 w 4878879"/>
              <a:gd name="connsiteY7" fmla="*/ 5550248 h 5559489"/>
              <a:gd name="connsiteX8" fmla="*/ 3261589 w 4878879"/>
              <a:gd name="connsiteY8" fmla="*/ 5342119 h 5559489"/>
              <a:gd name="connsiteX9" fmla="*/ 2611563 w 4878879"/>
              <a:gd name="connsiteY9" fmla="*/ 5334732 h 5559489"/>
              <a:gd name="connsiteX10" fmla="*/ 1770683 w 4878879"/>
              <a:gd name="connsiteY10" fmla="*/ 5287984 h 5559489"/>
              <a:gd name="connsiteX11" fmla="*/ 816119 w 4878879"/>
              <a:gd name="connsiteY11" fmla="*/ 5036636 h 5559489"/>
              <a:gd name="connsiteX12" fmla="*/ 117446 w 4878879"/>
              <a:gd name="connsiteY12" fmla="*/ 3806892 h 5559489"/>
              <a:gd name="connsiteX13" fmla="*/ 1881 w 4878879"/>
              <a:gd name="connsiteY13" fmla="*/ 1811944 h 5559489"/>
              <a:gd name="connsiteX14" fmla="*/ 312225 w 4878879"/>
              <a:gd name="connsiteY14" fmla="*/ 535208 h 5559489"/>
              <a:gd name="connsiteX15" fmla="*/ 1687201 w 4878879"/>
              <a:gd name="connsiteY15" fmla="*/ 27023 h 5559489"/>
              <a:gd name="connsiteX0" fmla="*/ 1687201 w 4876214"/>
              <a:gd name="connsiteY0" fmla="*/ 27023 h 5559489"/>
              <a:gd name="connsiteX1" fmla="*/ 3319363 w 4876214"/>
              <a:gd name="connsiteY1" fmla="*/ 148455 h 5559489"/>
              <a:gd name="connsiteX2" fmla="*/ 4537051 w 4876214"/>
              <a:gd name="connsiteY2" fmla="*/ 812768 h 5559489"/>
              <a:gd name="connsiteX3" fmla="*/ 4808824 w 4876214"/>
              <a:gd name="connsiteY3" fmla="*/ 1688176 h 5559489"/>
              <a:gd name="connsiteX4" fmla="*/ 4731757 w 4876214"/>
              <a:gd name="connsiteY4" fmla="*/ 4129957 h 5559489"/>
              <a:gd name="connsiteX5" fmla="*/ 4133891 w 4876214"/>
              <a:gd name="connsiteY5" fmla="*/ 5071052 h 5559489"/>
              <a:gd name="connsiteX6" fmla="*/ 3917777 w 4876214"/>
              <a:gd name="connsiteY6" fmla="*/ 5218161 h 5559489"/>
              <a:gd name="connsiteX7" fmla="*/ 4252545 w 4876214"/>
              <a:gd name="connsiteY7" fmla="*/ 5550248 h 5559489"/>
              <a:gd name="connsiteX8" fmla="*/ 3261589 w 4876214"/>
              <a:gd name="connsiteY8" fmla="*/ 5342119 h 5559489"/>
              <a:gd name="connsiteX9" fmla="*/ 2611563 w 4876214"/>
              <a:gd name="connsiteY9" fmla="*/ 5334732 h 5559489"/>
              <a:gd name="connsiteX10" fmla="*/ 1770683 w 4876214"/>
              <a:gd name="connsiteY10" fmla="*/ 5287984 h 5559489"/>
              <a:gd name="connsiteX11" fmla="*/ 816119 w 4876214"/>
              <a:gd name="connsiteY11" fmla="*/ 5036636 h 5559489"/>
              <a:gd name="connsiteX12" fmla="*/ 117446 w 4876214"/>
              <a:gd name="connsiteY12" fmla="*/ 3806892 h 5559489"/>
              <a:gd name="connsiteX13" fmla="*/ 1881 w 4876214"/>
              <a:gd name="connsiteY13" fmla="*/ 1811944 h 5559489"/>
              <a:gd name="connsiteX14" fmla="*/ 312225 w 4876214"/>
              <a:gd name="connsiteY14" fmla="*/ 535208 h 5559489"/>
              <a:gd name="connsiteX15" fmla="*/ 1687201 w 4876214"/>
              <a:gd name="connsiteY15" fmla="*/ 27023 h 5559489"/>
              <a:gd name="connsiteX0" fmla="*/ 1687201 w 4876214"/>
              <a:gd name="connsiteY0" fmla="*/ 27023 h 5559489"/>
              <a:gd name="connsiteX1" fmla="*/ 3319363 w 4876214"/>
              <a:gd name="connsiteY1" fmla="*/ 148455 h 5559489"/>
              <a:gd name="connsiteX2" fmla="*/ 4537051 w 4876214"/>
              <a:gd name="connsiteY2" fmla="*/ 812768 h 5559489"/>
              <a:gd name="connsiteX3" fmla="*/ 4808824 w 4876214"/>
              <a:gd name="connsiteY3" fmla="*/ 1688176 h 5559489"/>
              <a:gd name="connsiteX4" fmla="*/ 4731757 w 4876214"/>
              <a:gd name="connsiteY4" fmla="*/ 4129957 h 5559489"/>
              <a:gd name="connsiteX5" fmla="*/ 4133891 w 4876214"/>
              <a:gd name="connsiteY5" fmla="*/ 5071052 h 5559489"/>
              <a:gd name="connsiteX6" fmla="*/ 3917777 w 4876214"/>
              <a:gd name="connsiteY6" fmla="*/ 5218161 h 5559489"/>
              <a:gd name="connsiteX7" fmla="*/ 4252545 w 4876214"/>
              <a:gd name="connsiteY7" fmla="*/ 5550248 h 5559489"/>
              <a:gd name="connsiteX8" fmla="*/ 3261589 w 4876214"/>
              <a:gd name="connsiteY8" fmla="*/ 5342119 h 5559489"/>
              <a:gd name="connsiteX9" fmla="*/ 2611563 w 4876214"/>
              <a:gd name="connsiteY9" fmla="*/ 5334732 h 5559489"/>
              <a:gd name="connsiteX10" fmla="*/ 1770683 w 4876214"/>
              <a:gd name="connsiteY10" fmla="*/ 5287984 h 5559489"/>
              <a:gd name="connsiteX11" fmla="*/ 816119 w 4876214"/>
              <a:gd name="connsiteY11" fmla="*/ 5036636 h 5559489"/>
              <a:gd name="connsiteX12" fmla="*/ 117446 w 4876214"/>
              <a:gd name="connsiteY12" fmla="*/ 3806892 h 5559489"/>
              <a:gd name="connsiteX13" fmla="*/ 1881 w 4876214"/>
              <a:gd name="connsiteY13" fmla="*/ 1811944 h 5559489"/>
              <a:gd name="connsiteX14" fmla="*/ 312225 w 4876214"/>
              <a:gd name="connsiteY14" fmla="*/ 535208 h 5559489"/>
              <a:gd name="connsiteX15" fmla="*/ 1687201 w 4876214"/>
              <a:gd name="connsiteY15" fmla="*/ 27023 h 5559489"/>
              <a:gd name="connsiteX0" fmla="*/ 1687201 w 4876214"/>
              <a:gd name="connsiteY0" fmla="*/ 27023 h 5559489"/>
              <a:gd name="connsiteX1" fmla="*/ 3319363 w 4876214"/>
              <a:gd name="connsiteY1" fmla="*/ 148455 h 5559489"/>
              <a:gd name="connsiteX2" fmla="*/ 4537051 w 4876214"/>
              <a:gd name="connsiteY2" fmla="*/ 812768 h 5559489"/>
              <a:gd name="connsiteX3" fmla="*/ 4808824 w 4876214"/>
              <a:gd name="connsiteY3" fmla="*/ 1688176 h 5559489"/>
              <a:gd name="connsiteX4" fmla="*/ 4731757 w 4876214"/>
              <a:gd name="connsiteY4" fmla="*/ 4129957 h 5559489"/>
              <a:gd name="connsiteX5" fmla="*/ 4133891 w 4876214"/>
              <a:gd name="connsiteY5" fmla="*/ 5071052 h 5559489"/>
              <a:gd name="connsiteX6" fmla="*/ 3917777 w 4876214"/>
              <a:gd name="connsiteY6" fmla="*/ 5218161 h 5559489"/>
              <a:gd name="connsiteX7" fmla="*/ 4252545 w 4876214"/>
              <a:gd name="connsiteY7" fmla="*/ 5550248 h 5559489"/>
              <a:gd name="connsiteX8" fmla="*/ 3248140 w 4876214"/>
              <a:gd name="connsiteY8" fmla="*/ 5342119 h 5559489"/>
              <a:gd name="connsiteX9" fmla="*/ 2611563 w 4876214"/>
              <a:gd name="connsiteY9" fmla="*/ 5334732 h 5559489"/>
              <a:gd name="connsiteX10" fmla="*/ 1770683 w 4876214"/>
              <a:gd name="connsiteY10" fmla="*/ 5287984 h 5559489"/>
              <a:gd name="connsiteX11" fmla="*/ 816119 w 4876214"/>
              <a:gd name="connsiteY11" fmla="*/ 5036636 h 5559489"/>
              <a:gd name="connsiteX12" fmla="*/ 117446 w 4876214"/>
              <a:gd name="connsiteY12" fmla="*/ 3806892 h 5559489"/>
              <a:gd name="connsiteX13" fmla="*/ 1881 w 4876214"/>
              <a:gd name="connsiteY13" fmla="*/ 1811944 h 5559489"/>
              <a:gd name="connsiteX14" fmla="*/ 312225 w 4876214"/>
              <a:gd name="connsiteY14" fmla="*/ 535208 h 5559489"/>
              <a:gd name="connsiteX15" fmla="*/ 1687201 w 4876214"/>
              <a:gd name="connsiteY15" fmla="*/ 27023 h 5559489"/>
              <a:gd name="connsiteX0" fmla="*/ 1687201 w 4875797"/>
              <a:gd name="connsiteY0" fmla="*/ 27023 h 5559489"/>
              <a:gd name="connsiteX1" fmla="*/ 3319363 w 4875797"/>
              <a:gd name="connsiteY1" fmla="*/ 148455 h 5559489"/>
              <a:gd name="connsiteX2" fmla="*/ 4537051 w 4875797"/>
              <a:gd name="connsiteY2" fmla="*/ 812768 h 5559489"/>
              <a:gd name="connsiteX3" fmla="*/ 4808824 w 4875797"/>
              <a:gd name="connsiteY3" fmla="*/ 1688176 h 5559489"/>
              <a:gd name="connsiteX4" fmla="*/ 4731757 w 4875797"/>
              <a:gd name="connsiteY4" fmla="*/ 4129957 h 5559489"/>
              <a:gd name="connsiteX5" fmla="*/ 4144712 w 4875797"/>
              <a:gd name="connsiteY5" fmla="*/ 5022607 h 5559489"/>
              <a:gd name="connsiteX6" fmla="*/ 3917777 w 4875797"/>
              <a:gd name="connsiteY6" fmla="*/ 5218161 h 5559489"/>
              <a:gd name="connsiteX7" fmla="*/ 4252545 w 4875797"/>
              <a:gd name="connsiteY7" fmla="*/ 5550248 h 5559489"/>
              <a:gd name="connsiteX8" fmla="*/ 3248140 w 4875797"/>
              <a:gd name="connsiteY8" fmla="*/ 5342119 h 5559489"/>
              <a:gd name="connsiteX9" fmla="*/ 2611563 w 4875797"/>
              <a:gd name="connsiteY9" fmla="*/ 5334732 h 5559489"/>
              <a:gd name="connsiteX10" fmla="*/ 1770683 w 4875797"/>
              <a:gd name="connsiteY10" fmla="*/ 5287984 h 5559489"/>
              <a:gd name="connsiteX11" fmla="*/ 816119 w 4875797"/>
              <a:gd name="connsiteY11" fmla="*/ 5036636 h 5559489"/>
              <a:gd name="connsiteX12" fmla="*/ 117446 w 4875797"/>
              <a:gd name="connsiteY12" fmla="*/ 3806892 h 5559489"/>
              <a:gd name="connsiteX13" fmla="*/ 1881 w 4875797"/>
              <a:gd name="connsiteY13" fmla="*/ 1811944 h 5559489"/>
              <a:gd name="connsiteX14" fmla="*/ 312225 w 4875797"/>
              <a:gd name="connsiteY14" fmla="*/ 535208 h 5559489"/>
              <a:gd name="connsiteX15" fmla="*/ 1687201 w 4875797"/>
              <a:gd name="connsiteY15" fmla="*/ 27023 h 5559489"/>
              <a:gd name="connsiteX0" fmla="*/ 1687201 w 4859714"/>
              <a:gd name="connsiteY0" fmla="*/ 27023 h 5559489"/>
              <a:gd name="connsiteX1" fmla="*/ 3319363 w 4859714"/>
              <a:gd name="connsiteY1" fmla="*/ 148455 h 5559489"/>
              <a:gd name="connsiteX2" fmla="*/ 4537051 w 4859714"/>
              <a:gd name="connsiteY2" fmla="*/ 812768 h 5559489"/>
              <a:gd name="connsiteX3" fmla="*/ 4808824 w 4859714"/>
              <a:gd name="connsiteY3" fmla="*/ 1688176 h 5559489"/>
              <a:gd name="connsiteX4" fmla="*/ 4656006 w 4859714"/>
              <a:gd name="connsiteY4" fmla="*/ 4008845 h 5559489"/>
              <a:gd name="connsiteX5" fmla="*/ 4144712 w 4859714"/>
              <a:gd name="connsiteY5" fmla="*/ 5022607 h 5559489"/>
              <a:gd name="connsiteX6" fmla="*/ 3917777 w 4859714"/>
              <a:gd name="connsiteY6" fmla="*/ 5218161 h 5559489"/>
              <a:gd name="connsiteX7" fmla="*/ 4252545 w 4859714"/>
              <a:gd name="connsiteY7" fmla="*/ 5550248 h 5559489"/>
              <a:gd name="connsiteX8" fmla="*/ 3248140 w 4859714"/>
              <a:gd name="connsiteY8" fmla="*/ 5342119 h 5559489"/>
              <a:gd name="connsiteX9" fmla="*/ 2611563 w 4859714"/>
              <a:gd name="connsiteY9" fmla="*/ 5334732 h 5559489"/>
              <a:gd name="connsiteX10" fmla="*/ 1770683 w 4859714"/>
              <a:gd name="connsiteY10" fmla="*/ 5287984 h 5559489"/>
              <a:gd name="connsiteX11" fmla="*/ 816119 w 4859714"/>
              <a:gd name="connsiteY11" fmla="*/ 5036636 h 5559489"/>
              <a:gd name="connsiteX12" fmla="*/ 117446 w 4859714"/>
              <a:gd name="connsiteY12" fmla="*/ 3806892 h 5559489"/>
              <a:gd name="connsiteX13" fmla="*/ 1881 w 4859714"/>
              <a:gd name="connsiteY13" fmla="*/ 1811944 h 5559489"/>
              <a:gd name="connsiteX14" fmla="*/ 312225 w 4859714"/>
              <a:gd name="connsiteY14" fmla="*/ 535208 h 5559489"/>
              <a:gd name="connsiteX15" fmla="*/ 1687201 w 4859714"/>
              <a:gd name="connsiteY15" fmla="*/ 27023 h 5559489"/>
              <a:gd name="connsiteX0" fmla="*/ 1687201 w 4859714"/>
              <a:gd name="connsiteY0" fmla="*/ 27023 h 5565860"/>
              <a:gd name="connsiteX1" fmla="*/ 3319363 w 4859714"/>
              <a:gd name="connsiteY1" fmla="*/ 148455 h 5565860"/>
              <a:gd name="connsiteX2" fmla="*/ 4537051 w 4859714"/>
              <a:gd name="connsiteY2" fmla="*/ 812768 h 5565860"/>
              <a:gd name="connsiteX3" fmla="*/ 4808824 w 4859714"/>
              <a:gd name="connsiteY3" fmla="*/ 1688176 h 5565860"/>
              <a:gd name="connsiteX4" fmla="*/ 4656006 w 4859714"/>
              <a:gd name="connsiteY4" fmla="*/ 4008845 h 5565860"/>
              <a:gd name="connsiteX5" fmla="*/ 4144712 w 4859714"/>
              <a:gd name="connsiteY5" fmla="*/ 5022607 h 5565860"/>
              <a:gd name="connsiteX6" fmla="*/ 3917777 w 4859714"/>
              <a:gd name="connsiteY6" fmla="*/ 5218161 h 5565860"/>
              <a:gd name="connsiteX7" fmla="*/ 4252545 w 4859714"/>
              <a:gd name="connsiteY7" fmla="*/ 5550248 h 5565860"/>
              <a:gd name="connsiteX8" fmla="*/ 3183212 w 4859714"/>
              <a:gd name="connsiteY8" fmla="*/ 5366342 h 5565860"/>
              <a:gd name="connsiteX9" fmla="*/ 2611563 w 4859714"/>
              <a:gd name="connsiteY9" fmla="*/ 5334732 h 5565860"/>
              <a:gd name="connsiteX10" fmla="*/ 1770683 w 4859714"/>
              <a:gd name="connsiteY10" fmla="*/ 5287984 h 5565860"/>
              <a:gd name="connsiteX11" fmla="*/ 816119 w 4859714"/>
              <a:gd name="connsiteY11" fmla="*/ 5036636 h 5565860"/>
              <a:gd name="connsiteX12" fmla="*/ 117446 w 4859714"/>
              <a:gd name="connsiteY12" fmla="*/ 3806892 h 5565860"/>
              <a:gd name="connsiteX13" fmla="*/ 1881 w 4859714"/>
              <a:gd name="connsiteY13" fmla="*/ 1811944 h 5565860"/>
              <a:gd name="connsiteX14" fmla="*/ 312225 w 4859714"/>
              <a:gd name="connsiteY14" fmla="*/ 535208 h 5565860"/>
              <a:gd name="connsiteX15" fmla="*/ 1687201 w 4859714"/>
              <a:gd name="connsiteY15" fmla="*/ 27023 h 5565860"/>
              <a:gd name="connsiteX0" fmla="*/ 1687201 w 4859714"/>
              <a:gd name="connsiteY0" fmla="*/ 27023 h 5565860"/>
              <a:gd name="connsiteX1" fmla="*/ 3319363 w 4859714"/>
              <a:gd name="connsiteY1" fmla="*/ 148455 h 5565860"/>
              <a:gd name="connsiteX2" fmla="*/ 4537051 w 4859714"/>
              <a:gd name="connsiteY2" fmla="*/ 812768 h 5565860"/>
              <a:gd name="connsiteX3" fmla="*/ 4808824 w 4859714"/>
              <a:gd name="connsiteY3" fmla="*/ 1688176 h 5565860"/>
              <a:gd name="connsiteX4" fmla="*/ 4656006 w 4859714"/>
              <a:gd name="connsiteY4" fmla="*/ 4008845 h 5565860"/>
              <a:gd name="connsiteX5" fmla="*/ 4144712 w 4859714"/>
              <a:gd name="connsiteY5" fmla="*/ 5022607 h 5565860"/>
              <a:gd name="connsiteX6" fmla="*/ 3917777 w 4859714"/>
              <a:gd name="connsiteY6" fmla="*/ 5218161 h 5565860"/>
              <a:gd name="connsiteX7" fmla="*/ 4252545 w 4859714"/>
              <a:gd name="connsiteY7" fmla="*/ 5550248 h 5565860"/>
              <a:gd name="connsiteX8" fmla="*/ 3183212 w 4859714"/>
              <a:gd name="connsiteY8" fmla="*/ 5366342 h 5565860"/>
              <a:gd name="connsiteX9" fmla="*/ 2535813 w 4859714"/>
              <a:gd name="connsiteY9" fmla="*/ 5334732 h 5565860"/>
              <a:gd name="connsiteX10" fmla="*/ 1770683 w 4859714"/>
              <a:gd name="connsiteY10" fmla="*/ 5287984 h 5565860"/>
              <a:gd name="connsiteX11" fmla="*/ 816119 w 4859714"/>
              <a:gd name="connsiteY11" fmla="*/ 5036636 h 5565860"/>
              <a:gd name="connsiteX12" fmla="*/ 117446 w 4859714"/>
              <a:gd name="connsiteY12" fmla="*/ 3806892 h 5565860"/>
              <a:gd name="connsiteX13" fmla="*/ 1881 w 4859714"/>
              <a:gd name="connsiteY13" fmla="*/ 1811944 h 5565860"/>
              <a:gd name="connsiteX14" fmla="*/ 312225 w 4859714"/>
              <a:gd name="connsiteY14" fmla="*/ 535208 h 5565860"/>
              <a:gd name="connsiteX15" fmla="*/ 1687201 w 4859714"/>
              <a:gd name="connsiteY15" fmla="*/ 27023 h 5565860"/>
              <a:gd name="connsiteX0" fmla="*/ 1687201 w 4859714"/>
              <a:gd name="connsiteY0" fmla="*/ 27023 h 5565860"/>
              <a:gd name="connsiteX1" fmla="*/ 3319363 w 4859714"/>
              <a:gd name="connsiteY1" fmla="*/ 148455 h 5565860"/>
              <a:gd name="connsiteX2" fmla="*/ 4537051 w 4859714"/>
              <a:gd name="connsiteY2" fmla="*/ 812768 h 5565860"/>
              <a:gd name="connsiteX3" fmla="*/ 4808824 w 4859714"/>
              <a:gd name="connsiteY3" fmla="*/ 1688176 h 5565860"/>
              <a:gd name="connsiteX4" fmla="*/ 4656006 w 4859714"/>
              <a:gd name="connsiteY4" fmla="*/ 4008845 h 5565860"/>
              <a:gd name="connsiteX5" fmla="*/ 4144712 w 4859714"/>
              <a:gd name="connsiteY5" fmla="*/ 5022607 h 5565860"/>
              <a:gd name="connsiteX6" fmla="*/ 3917777 w 4859714"/>
              <a:gd name="connsiteY6" fmla="*/ 5218161 h 5565860"/>
              <a:gd name="connsiteX7" fmla="*/ 4252545 w 4859714"/>
              <a:gd name="connsiteY7" fmla="*/ 5550248 h 5565860"/>
              <a:gd name="connsiteX8" fmla="*/ 3183212 w 4859714"/>
              <a:gd name="connsiteY8" fmla="*/ 5366342 h 5565860"/>
              <a:gd name="connsiteX9" fmla="*/ 2535813 w 4859714"/>
              <a:gd name="connsiteY9" fmla="*/ 5334732 h 5565860"/>
              <a:gd name="connsiteX10" fmla="*/ 816119 w 4859714"/>
              <a:gd name="connsiteY10" fmla="*/ 5036636 h 5565860"/>
              <a:gd name="connsiteX11" fmla="*/ 117446 w 4859714"/>
              <a:gd name="connsiteY11" fmla="*/ 3806892 h 5565860"/>
              <a:gd name="connsiteX12" fmla="*/ 1881 w 4859714"/>
              <a:gd name="connsiteY12" fmla="*/ 1811944 h 5565860"/>
              <a:gd name="connsiteX13" fmla="*/ 312225 w 4859714"/>
              <a:gd name="connsiteY13" fmla="*/ 535208 h 5565860"/>
              <a:gd name="connsiteX14" fmla="*/ 1687201 w 4859714"/>
              <a:gd name="connsiteY14" fmla="*/ 27023 h 5565860"/>
              <a:gd name="connsiteX0" fmla="*/ 1687201 w 4859714"/>
              <a:gd name="connsiteY0" fmla="*/ 27023 h 5565860"/>
              <a:gd name="connsiteX1" fmla="*/ 3319363 w 4859714"/>
              <a:gd name="connsiteY1" fmla="*/ 148455 h 5565860"/>
              <a:gd name="connsiteX2" fmla="*/ 4537051 w 4859714"/>
              <a:gd name="connsiteY2" fmla="*/ 812768 h 5565860"/>
              <a:gd name="connsiteX3" fmla="*/ 4808824 w 4859714"/>
              <a:gd name="connsiteY3" fmla="*/ 1688176 h 5565860"/>
              <a:gd name="connsiteX4" fmla="*/ 4656006 w 4859714"/>
              <a:gd name="connsiteY4" fmla="*/ 4008845 h 5565860"/>
              <a:gd name="connsiteX5" fmla="*/ 4144712 w 4859714"/>
              <a:gd name="connsiteY5" fmla="*/ 5022607 h 5565860"/>
              <a:gd name="connsiteX6" fmla="*/ 3917777 w 4859714"/>
              <a:gd name="connsiteY6" fmla="*/ 5218161 h 5565860"/>
              <a:gd name="connsiteX7" fmla="*/ 4252545 w 4859714"/>
              <a:gd name="connsiteY7" fmla="*/ 5550248 h 5565860"/>
              <a:gd name="connsiteX8" fmla="*/ 3183212 w 4859714"/>
              <a:gd name="connsiteY8" fmla="*/ 5366342 h 5565860"/>
              <a:gd name="connsiteX9" fmla="*/ 2470884 w 4859714"/>
              <a:gd name="connsiteY9" fmla="*/ 5346843 h 5565860"/>
              <a:gd name="connsiteX10" fmla="*/ 816119 w 4859714"/>
              <a:gd name="connsiteY10" fmla="*/ 5036636 h 5565860"/>
              <a:gd name="connsiteX11" fmla="*/ 117446 w 4859714"/>
              <a:gd name="connsiteY11" fmla="*/ 3806892 h 5565860"/>
              <a:gd name="connsiteX12" fmla="*/ 1881 w 4859714"/>
              <a:gd name="connsiteY12" fmla="*/ 1811944 h 5565860"/>
              <a:gd name="connsiteX13" fmla="*/ 312225 w 4859714"/>
              <a:gd name="connsiteY13" fmla="*/ 535208 h 5565860"/>
              <a:gd name="connsiteX14" fmla="*/ 1687201 w 4859714"/>
              <a:gd name="connsiteY14" fmla="*/ 27023 h 5565860"/>
              <a:gd name="connsiteX0" fmla="*/ 1687201 w 4859714"/>
              <a:gd name="connsiteY0" fmla="*/ 27023 h 5569827"/>
              <a:gd name="connsiteX1" fmla="*/ 3319363 w 4859714"/>
              <a:gd name="connsiteY1" fmla="*/ 148455 h 5569827"/>
              <a:gd name="connsiteX2" fmla="*/ 4537051 w 4859714"/>
              <a:gd name="connsiteY2" fmla="*/ 812768 h 5569827"/>
              <a:gd name="connsiteX3" fmla="*/ 4808824 w 4859714"/>
              <a:gd name="connsiteY3" fmla="*/ 1688176 h 5569827"/>
              <a:gd name="connsiteX4" fmla="*/ 4656006 w 4859714"/>
              <a:gd name="connsiteY4" fmla="*/ 4008845 h 5569827"/>
              <a:gd name="connsiteX5" fmla="*/ 4144712 w 4859714"/>
              <a:gd name="connsiteY5" fmla="*/ 5022607 h 5569827"/>
              <a:gd name="connsiteX6" fmla="*/ 3917777 w 4859714"/>
              <a:gd name="connsiteY6" fmla="*/ 5218161 h 5569827"/>
              <a:gd name="connsiteX7" fmla="*/ 4252545 w 4859714"/>
              <a:gd name="connsiteY7" fmla="*/ 5550248 h 5569827"/>
              <a:gd name="connsiteX8" fmla="*/ 3118283 w 4859714"/>
              <a:gd name="connsiteY8" fmla="*/ 5378453 h 5569827"/>
              <a:gd name="connsiteX9" fmla="*/ 2470884 w 4859714"/>
              <a:gd name="connsiteY9" fmla="*/ 5346843 h 5569827"/>
              <a:gd name="connsiteX10" fmla="*/ 816119 w 4859714"/>
              <a:gd name="connsiteY10" fmla="*/ 5036636 h 5569827"/>
              <a:gd name="connsiteX11" fmla="*/ 117446 w 4859714"/>
              <a:gd name="connsiteY11" fmla="*/ 3806892 h 5569827"/>
              <a:gd name="connsiteX12" fmla="*/ 1881 w 4859714"/>
              <a:gd name="connsiteY12" fmla="*/ 1811944 h 5569827"/>
              <a:gd name="connsiteX13" fmla="*/ 312225 w 4859714"/>
              <a:gd name="connsiteY13" fmla="*/ 535208 h 5569827"/>
              <a:gd name="connsiteX14" fmla="*/ 1687201 w 4859714"/>
              <a:gd name="connsiteY14" fmla="*/ 27023 h 5569827"/>
              <a:gd name="connsiteX0" fmla="*/ 1687201 w 4859714"/>
              <a:gd name="connsiteY0" fmla="*/ 27023 h 5560916"/>
              <a:gd name="connsiteX1" fmla="*/ 3319363 w 4859714"/>
              <a:gd name="connsiteY1" fmla="*/ 148455 h 5560916"/>
              <a:gd name="connsiteX2" fmla="*/ 4537051 w 4859714"/>
              <a:gd name="connsiteY2" fmla="*/ 812768 h 5560916"/>
              <a:gd name="connsiteX3" fmla="*/ 4808824 w 4859714"/>
              <a:gd name="connsiteY3" fmla="*/ 1688176 h 5560916"/>
              <a:gd name="connsiteX4" fmla="*/ 4656006 w 4859714"/>
              <a:gd name="connsiteY4" fmla="*/ 4008845 h 5560916"/>
              <a:gd name="connsiteX5" fmla="*/ 4144712 w 4859714"/>
              <a:gd name="connsiteY5" fmla="*/ 5022607 h 5560916"/>
              <a:gd name="connsiteX6" fmla="*/ 3917777 w 4859714"/>
              <a:gd name="connsiteY6" fmla="*/ 5218161 h 5560916"/>
              <a:gd name="connsiteX7" fmla="*/ 4252545 w 4859714"/>
              <a:gd name="connsiteY7" fmla="*/ 5550248 h 5560916"/>
              <a:gd name="connsiteX8" fmla="*/ 3118283 w 4859714"/>
              <a:gd name="connsiteY8" fmla="*/ 5378453 h 5560916"/>
              <a:gd name="connsiteX9" fmla="*/ 2470884 w 4859714"/>
              <a:gd name="connsiteY9" fmla="*/ 5346843 h 5560916"/>
              <a:gd name="connsiteX10" fmla="*/ 816119 w 4859714"/>
              <a:gd name="connsiteY10" fmla="*/ 5036636 h 5560916"/>
              <a:gd name="connsiteX11" fmla="*/ 117446 w 4859714"/>
              <a:gd name="connsiteY11" fmla="*/ 3806892 h 5560916"/>
              <a:gd name="connsiteX12" fmla="*/ 1881 w 4859714"/>
              <a:gd name="connsiteY12" fmla="*/ 1811944 h 5560916"/>
              <a:gd name="connsiteX13" fmla="*/ 312225 w 4859714"/>
              <a:gd name="connsiteY13" fmla="*/ 535208 h 5560916"/>
              <a:gd name="connsiteX14" fmla="*/ 1687201 w 4859714"/>
              <a:gd name="connsiteY14" fmla="*/ 27023 h 5560916"/>
              <a:gd name="connsiteX0" fmla="*/ 1687201 w 4859714"/>
              <a:gd name="connsiteY0" fmla="*/ 27023 h 5564310"/>
              <a:gd name="connsiteX1" fmla="*/ 3319363 w 4859714"/>
              <a:gd name="connsiteY1" fmla="*/ 148455 h 5564310"/>
              <a:gd name="connsiteX2" fmla="*/ 4537051 w 4859714"/>
              <a:gd name="connsiteY2" fmla="*/ 812768 h 5564310"/>
              <a:gd name="connsiteX3" fmla="*/ 4808824 w 4859714"/>
              <a:gd name="connsiteY3" fmla="*/ 1688176 h 5564310"/>
              <a:gd name="connsiteX4" fmla="*/ 4656006 w 4859714"/>
              <a:gd name="connsiteY4" fmla="*/ 4008845 h 5564310"/>
              <a:gd name="connsiteX5" fmla="*/ 4144712 w 4859714"/>
              <a:gd name="connsiteY5" fmla="*/ 5022607 h 5564310"/>
              <a:gd name="connsiteX6" fmla="*/ 3939420 w 4859714"/>
              <a:gd name="connsiteY6" fmla="*/ 5169716 h 5564310"/>
              <a:gd name="connsiteX7" fmla="*/ 4252545 w 4859714"/>
              <a:gd name="connsiteY7" fmla="*/ 5550248 h 5564310"/>
              <a:gd name="connsiteX8" fmla="*/ 3118283 w 4859714"/>
              <a:gd name="connsiteY8" fmla="*/ 5378453 h 5564310"/>
              <a:gd name="connsiteX9" fmla="*/ 2470884 w 4859714"/>
              <a:gd name="connsiteY9" fmla="*/ 5346843 h 5564310"/>
              <a:gd name="connsiteX10" fmla="*/ 816119 w 4859714"/>
              <a:gd name="connsiteY10" fmla="*/ 5036636 h 5564310"/>
              <a:gd name="connsiteX11" fmla="*/ 117446 w 4859714"/>
              <a:gd name="connsiteY11" fmla="*/ 3806892 h 5564310"/>
              <a:gd name="connsiteX12" fmla="*/ 1881 w 4859714"/>
              <a:gd name="connsiteY12" fmla="*/ 1811944 h 5564310"/>
              <a:gd name="connsiteX13" fmla="*/ 312225 w 4859714"/>
              <a:gd name="connsiteY13" fmla="*/ 535208 h 5564310"/>
              <a:gd name="connsiteX14" fmla="*/ 1687201 w 4859714"/>
              <a:gd name="connsiteY14" fmla="*/ 27023 h 5564310"/>
              <a:gd name="connsiteX0" fmla="*/ 1687201 w 4859448"/>
              <a:gd name="connsiteY0" fmla="*/ 27023 h 5564310"/>
              <a:gd name="connsiteX1" fmla="*/ 3319363 w 4859448"/>
              <a:gd name="connsiteY1" fmla="*/ 148455 h 5564310"/>
              <a:gd name="connsiteX2" fmla="*/ 4537051 w 4859448"/>
              <a:gd name="connsiteY2" fmla="*/ 812768 h 5564310"/>
              <a:gd name="connsiteX3" fmla="*/ 4808824 w 4859448"/>
              <a:gd name="connsiteY3" fmla="*/ 1688176 h 5564310"/>
              <a:gd name="connsiteX4" fmla="*/ 4656006 w 4859448"/>
              <a:gd name="connsiteY4" fmla="*/ 4008845 h 5564310"/>
              <a:gd name="connsiteX5" fmla="*/ 4155534 w 4859448"/>
              <a:gd name="connsiteY5" fmla="*/ 4962051 h 5564310"/>
              <a:gd name="connsiteX6" fmla="*/ 3939420 w 4859448"/>
              <a:gd name="connsiteY6" fmla="*/ 5169716 h 5564310"/>
              <a:gd name="connsiteX7" fmla="*/ 4252545 w 4859448"/>
              <a:gd name="connsiteY7" fmla="*/ 5550248 h 5564310"/>
              <a:gd name="connsiteX8" fmla="*/ 3118283 w 4859448"/>
              <a:gd name="connsiteY8" fmla="*/ 5378453 h 5564310"/>
              <a:gd name="connsiteX9" fmla="*/ 2470884 w 4859448"/>
              <a:gd name="connsiteY9" fmla="*/ 5346843 h 5564310"/>
              <a:gd name="connsiteX10" fmla="*/ 816119 w 4859448"/>
              <a:gd name="connsiteY10" fmla="*/ 5036636 h 5564310"/>
              <a:gd name="connsiteX11" fmla="*/ 117446 w 4859448"/>
              <a:gd name="connsiteY11" fmla="*/ 3806892 h 5564310"/>
              <a:gd name="connsiteX12" fmla="*/ 1881 w 4859448"/>
              <a:gd name="connsiteY12" fmla="*/ 1811944 h 5564310"/>
              <a:gd name="connsiteX13" fmla="*/ 312225 w 4859448"/>
              <a:gd name="connsiteY13" fmla="*/ 535208 h 5564310"/>
              <a:gd name="connsiteX14" fmla="*/ 1687201 w 4859448"/>
              <a:gd name="connsiteY14" fmla="*/ 27023 h 5564310"/>
              <a:gd name="connsiteX0" fmla="*/ 1687201 w 4859448"/>
              <a:gd name="connsiteY0" fmla="*/ 27023 h 5564310"/>
              <a:gd name="connsiteX1" fmla="*/ 3319363 w 4859448"/>
              <a:gd name="connsiteY1" fmla="*/ 148455 h 5564310"/>
              <a:gd name="connsiteX2" fmla="*/ 4537051 w 4859448"/>
              <a:gd name="connsiteY2" fmla="*/ 812768 h 5564310"/>
              <a:gd name="connsiteX3" fmla="*/ 4808824 w 4859448"/>
              <a:gd name="connsiteY3" fmla="*/ 1688176 h 5564310"/>
              <a:gd name="connsiteX4" fmla="*/ 4656006 w 4859448"/>
              <a:gd name="connsiteY4" fmla="*/ 4008845 h 5564310"/>
              <a:gd name="connsiteX5" fmla="*/ 4155534 w 4859448"/>
              <a:gd name="connsiteY5" fmla="*/ 4962051 h 5564310"/>
              <a:gd name="connsiteX6" fmla="*/ 3939420 w 4859448"/>
              <a:gd name="connsiteY6" fmla="*/ 5169716 h 5564310"/>
              <a:gd name="connsiteX7" fmla="*/ 4252545 w 4859448"/>
              <a:gd name="connsiteY7" fmla="*/ 5550248 h 5564310"/>
              <a:gd name="connsiteX8" fmla="*/ 3118283 w 4859448"/>
              <a:gd name="connsiteY8" fmla="*/ 5378453 h 5564310"/>
              <a:gd name="connsiteX9" fmla="*/ 2470884 w 4859448"/>
              <a:gd name="connsiteY9" fmla="*/ 5346843 h 5564310"/>
              <a:gd name="connsiteX10" fmla="*/ 816119 w 4859448"/>
              <a:gd name="connsiteY10" fmla="*/ 5036636 h 5564310"/>
              <a:gd name="connsiteX11" fmla="*/ 117446 w 4859448"/>
              <a:gd name="connsiteY11" fmla="*/ 3806892 h 5564310"/>
              <a:gd name="connsiteX12" fmla="*/ 1881 w 4859448"/>
              <a:gd name="connsiteY12" fmla="*/ 1811944 h 5564310"/>
              <a:gd name="connsiteX13" fmla="*/ 312225 w 4859448"/>
              <a:gd name="connsiteY13" fmla="*/ 535208 h 5564310"/>
              <a:gd name="connsiteX14" fmla="*/ 1687201 w 4859448"/>
              <a:gd name="connsiteY14" fmla="*/ 27023 h 5564310"/>
              <a:gd name="connsiteX0" fmla="*/ 1687201 w 4867586"/>
              <a:gd name="connsiteY0" fmla="*/ 27023 h 5564310"/>
              <a:gd name="connsiteX1" fmla="*/ 3319363 w 4867586"/>
              <a:gd name="connsiteY1" fmla="*/ 148455 h 5564310"/>
              <a:gd name="connsiteX2" fmla="*/ 4537051 w 4867586"/>
              <a:gd name="connsiteY2" fmla="*/ 812768 h 5564310"/>
              <a:gd name="connsiteX3" fmla="*/ 4808824 w 4867586"/>
              <a:gd name="connsiteY3" fmla="*/ 1688176 h 5564310"/>
              <a:gd name="connsiteX4" fmla="*/ 4699292 w 4867586"/>
              <a:gd name="connsiteY4" fmla="*/ 3839287 h 5564310"/>
              <a:gd name="connsiteX5" fmla="*/ 4155534 w 4867586"/>
              <a:gd name="connsiteY5" fmla="*/ 4962051 h 5564310"/>
              <a:gd name="connsiteX6" fmla="*/ 3939420 w 4867586"/>
              <a:gd name="connsiteY6" fmla="*/ 5169716 h 5564310"/>
              <a:gd name="connsiteX7" fmla="*/ 4252545 w 4867586"/>
              <a:gd name="connsiteY7" fmla="*/ 5550248 h 5564310"/>
              <a:gd name="connsiteX8" fmla="*/ 3118283 w 4867586"/>
              <a:gd name="connsiteY8" fmla="*/ 5378453 h 5564310"/>
              <a:gd name="connsiteX9" fmla="*/ 2470884 w 4867586"/>
              <a:gd name="connsiteY9" fmla="*/ 5346843 h 5564310"/>
              <a:gd name="connsiteX10" fmla="*/ 816119 w 4867586"/>
              <a:gd name="connsiteY10" fmla="*/ 5036636 h 5564310"/>
              <a:gd name="connsiteX11" fmla="*/ 117446 w 4867586"/>
              <a:gd name="connsiteY11" fmla="*/ 3806892 h 5564310"/>
              <a:gd name="connsiteX12" fmla="*/ 1881 w 4867586"/>
              <a:gd name="connsiteY12" fmla="*/ 1811944 h 5564310"/>
              <a:gd name="connsiteX13" fmla="*/ 312225 w 4867586"/>
              <a:gd name="connsiteY13" fmla="*/ 535208 h 5564310"/>
              <a:gd name="connsiteX14" fmla="*/ 1687201 w 4867586"/>
              <a:gd name="connsiteY14" fmla="*/ 27023 h 5564310"/>
              <a:gd name="connsiteX0" fmla="*/ 1687201 w 4866633"/>
              <a:gd name="connsiteY0" fmla="*/ 27023 h 5564310"/>
              <a:gd name="connsiteX1" fmla="*/ 3319363 w 4866633"/>
              <a:gd name="connsiteY1" fmla="*/ 148455 h 5564310"/>
              <a:gd name="connsiteX2" fmla="*/ 4537051 w 4866633"/>
              <a:gd name="connsiteY2" fmla="*/ 812768 h 5564310"/>
              <a:gd name="connsiteX3" fmla="*/ 4808824 w 4866633"/>
              <a:gd name="connsiteY3" fmla="*/ 1688176 h 5564310"/>
              <a:gd name="connsiteX4" fmla="*/ 4699292 w 4866633"/>
              <a:gd name="connsiteY4" fmla="*/ 3839287 h 5564310"/>
              <a:gd name="connsiteX5" fmla="*/ 4186249 w 4866633"/>
              <a:gd name="connsiteY5" fmla="*/ 4927675 h 5564310"/>
              <a:gd name="connsiteX6" fmla="*/ 3939420 w 4866633"/>
              <a:gd name="connsiteY6" fmla="*/ 5169716 h 5564310"/>
              <a:gd name="connsiteX7" fmla="*/ 4252545 w 4866633"/>
              <a:gd name="connsiteY7" fmla="*/ 5550248 h 5564310"/>
              <a:gd name="connsiteX8" fmla="*/ 3118283 w 4866633"/>
              <a:gd name="connsiteY8" fmla="*/ 5378453 h 5564310"/>
              <a:gd name="connsiteX9" fmla="*/ 2470884 w 4866633"/>
              <a:gd name="connsiteY9" fmla="*/ 5346843 h 5564310"/>
              <a:gd name="connsiteX10" fmla="*/ 816119 w 4866633"/>
              <a:gd name="connsiteY10" fmla="*/ 5036636 h 5564310"/>
              <a:gd name="connsiteX11" fmla="*/ 117446 w 4866633"/>
              <a:gd name="connsiteY11" fmla="*/ 3806892 h 5564310"/>
              <a:gd name="connsiteX12" fmla="*/ 1881 w 4866633"/>
              <a:gd name="connsiteY12" fmla="*/ 1811944 h 5564310"/>
              <a:gd name="connsiteX13" fmla="*/ 312225 w 4866633"/>
              <a:gd name="connsiteY13" fmla="*/ 535208 h 5564310"/>
              <a:gd name="connsiteX14" fmla="*/ 1687201 w 4866633"/>
              <a:gd name="connsiteY14" fmla="*/ 27023 h 5564310"/>
              <a:gd name="connsiteX0" fmla="*/ 1687201 w 4866633"/>
              <a:gd name="connsiteY0" fmla="*/ 27023 h 5564310"/>
              <a:gd name="connsiteX1" fmla="*/ 3319363 w 4866633"/>
              <a:gd name="connsiteY1" fmla="*/ 148455 h 5564310"/>
              <a:gd name="connsiteX2" fmla="*/ 4537051 w 4866633"/>
              <a:gd name="connsiteY2" fmla="*/ 812768 h 5564310"/>
              <a:gd name="connsiteX3" fmla="*/ 4808824 w 4866633"/>
              <a:gd name="connsiteY3" fmla="*/ 1688176 h 5564310"/>
              <a:gd name="connsiteX4" fmla="*/ 4699292 w 4866633"/>
              <a:gd name="connsiteY4" fmla="*/ 3839287 h 5564310"/>
              <a:gd name="connsiteX5" fmla="*/ 4186249 w 4866633"/>
              <a:gd name="connsiteY5" fmla="*/ 4927675 h 5564310"/>
              <a:gd name="connsiteX6" fmla="*/ 3939420 w 4866633"/>
              <a:gd name="connsiteY6" fmla="*/ 5169716 h 5564310"/>
              <a:gd name="connsiteX7" fmla="*/ 4252545 w 4866633"/>
              <a:gd name="connsiteY7" fmla="*/ 5550248 h 5564310"/>
              <a:gd name="connsiteX8" fmla="*/ 3118283 w 4866633"/>
              <a:gd name="connsiteY8" fmla="*/ 5378453 h 5564310"/>
              <a:gd name="connsiteX9" fmla="*/ 2470884 w 4866633"/>
              <a:gd name="connsiteY9" fmla="*/ 5346843 h 5564310"/>
              <a:gd name="connsiteX10" fmla="*/ 816119 w 4866633"/>
              <a:gd name="connsiteY10" fmla="*/ 5036636 h 5564310"/>
              <a:gd name="connsiteX11" fmla="*/ 117446 w 4866633"/>
              <a:gd name="connsiteY11" fmla="*/ 3806892 h 5564310"/>
              <a:gd name="connsiteX12" fmla="*/ 1881 w 4866633"/>
              <a:gd name="connsiteY12" fmla="*/ 1811944 h 5564310"/>
              <a:gd name="connsiteX13" fmla="*/ 312225 w 4866633"/>
              <a:gd name="connsiteY13" fmla="*/ 535208 h 5564310"/>
              <a:gd name="connsiteX14" fmla="*/ 1687201 w 4866633"/>
              <a:gd name="connsiteY14" fmla="*/ 27023 h 5564310"/>
              <a:gd name="connsiteX0" fmla="*/ 1687201 w 4866633"/>
              <a:gd name="connsiteY0" fmla="*/ 27023 h 5564310"/>
              <a:gd name="connsiteX1" fmla="*/ 3319363 w 4866633"/>
              <a:gd name="connsiteY1" fmla="*/ 148455 h 5564310"/>
              <a:gd name="connsiteX2" fmla="*/ 4537051 w 4866633"/>
              <a:gd name="connsiteY2" fmla="*/ 812768 h 5564310"/>
              <a:gd name="connsiteX3" fmla="*/ 4808824 w 4866633"/>
              <a:gd name="connsiteY3" fmla="*/ 1688176 h 5564310"/>
              <a:gd name="connsiteX4" fmla="*/ 4699292 w 4866633"/>
              <a:gd name="connsiteY4" fmla="*/ 3839287 h 5564310"/>
              <a:gd name="connsiteX5" fmla="*/ 4186249 w 4866633"/>
              <a:gd name="connsiteY5" fmla="*/ 4927675 h 5564310"/>
              <a:gd name="connsiteX6" fmla="*/ 3939420 w 4866633"/>
              <a:gd name="connsiteY6" fmla="*/ 5169716 h 5564310"/>
              <a:gd name="connsiteX7" fmla="*/ 4252545 w 4866633"/>
              <a:gd name="connsiteY7" fmla="*/ 5550248 h 5564310"/>
              <a:gd name="connsiteX8" fmla="*/ 3118283 w 4866633"/>
              <a:gd name="connsiteY8" fmla="*/ 5378453 h 5564310"/>
              <a:gd name="connsiteX9" fmla="*/ 2470884 w 4866633"/>
              <a:gd name="connsiteY9" fmla="*/ 5346843 h 5564310"/>
              <a:gd name="connsiteX10" fmla="*/ 816119 w 4866633"/>
              <a:gd name="connsiteY10" fmla="*/ 5036636 h 5564310"/>
              <a:gd name="connsiteX11" fmla="*/ 117446 w 4866633"/>
              <a:gd name="connsiteY11" fmla="*/ 3806892 h 5564310"/>
              <a:gd name="connsiteX12" fmla="*/ 1881 w 4866633"/>
              <a:gd name="connsiteY12" fmla="*/ 1811944 h 5564310"/>
              <a:gd name="connsiteX13" fmla="*/ 312225 w 4866633"/>
              <a:gd name="connsiteY13" fmla="*/ 535208 h 5564310"/>
              <a:gd name="connsiteX14" fmla="*/ 1687201 w 4866633"/>
              <a:gd name="connsiteY14" fmla="*/ 27023 h 5564310"/>
              <a:gd name="connsiteX0" fmla="*/ 1687201 w 4871417"/>
              <a:gd name="connsiteY0" fmla="*/ 27023 h 5564310"/>
              <a:gd name="connsiteX1" fmla="*/ 3319363 w 4871417"/>
              <a:gd name="connsiteY1" fmla="*/ 148455 h 5564310"/>
              <a:gd name="connsiteX2" fmla="*/ 4537051 w 4871417"/>
              <a:gd name="connsiteY2" fmla="*/ 812768 h 5564310"/>
              <a:gd name="connsiteX3" fmla="*/ 4808824 w 4871417"/>
              <a:gd name="connsiteY3" fmla="*/ 1688176 h 5564310"/>
              <a:gd name="connsiteX4" fmla="*/ 4699292 w 4871417"/>
              <a:gd name="connsiteY4" fmla="*/ 3839287 h 5564310"/>
              <a:gd name="connsiteX5" fmla="*/ 4186249 w 4871417"/>
              <a:gd name="connsiteY5" fmla="*/ 4927675 h 5564310"/>
              <a:gd name="connsiteX6" fmla="*/ 3939420 w 4871417"/>
              <a:gd name="connsiteY6" fmla="*/ 5169716 h 5564310"/>
              <a:gd name="connsiteX7" fmla="*/ 4252545 w 4871417"/>
              <a:gd name="connsiteY7" fmla="*/ 5550248 h 5564310"/>
              <a:gd name="connsiteX8" fmla="*/ 3118283 w 4871417"/>
              <a:gd name="connsiteY8" fmla="*/ 5378453 h 5564310"/>
              <a:gd name="connsiteX9" fmla="*/ 2470884 w 4871417"/>
              <a:gd name="connsiteY9" fmla="*/ 5346843 h 5564310"/>
              <a:gd name="connsiteX10" fmla="*/ 816119 w 4871417"/>
              <a:gd name="connsiteY10" fmla="*/ 5036636 h 5564310"/>
              <a:gd name="connsiteX11" fmla="*/ 117446 w 4871417"/>
              <a:gd name="connsiteY11" fmla="*/ 3806892 h 5564310"/>
              <a:gd name="connsiteX12" fmla="*/ 1881 w 4871417"/>
              <a:gd name="connsiteY12" fmla="*/ 1811944 h 5564310"/>
              <a:gd name="connsiteX13" fmla="*/ 312225 w 4871417"/>
              <a:gd name="connsiteY13" fmla="*/ 535208 h 5564310"/>
              <a:gd name="connsiteX14" fmla="*/ 1687201 w 4871417"/>
              <a:gd name="connsiteY14" fmla="*/ 27023 h 5564310"/>
              <a:gd name="connsiteX0" fmla="*/ 1687201 w 4871417"/>
              <a:gd name="connsiteY0" fmla="*/ 27023 h 5564310"/>
              <a:gd name="connsiteX1" fmla="*/ 3319363 w 4871417"/>
              <a:gd name="connsiteY1" fmla="*/ 148455 h 5564310"/>
              <a:gd name="connsiteX2" fmla="*/ 4537051 w 4871417"/>
              <a:gd name="connsiteY2" fmla="*/ 812768 h 5564310"/>
              <a:gd name="connsiteX3" fmla="*/ 4808824 w 4871417"/>
              <a:gd name="connsiteY3" fmla="*/ 1688176 h 5564310"/>
              <a:gd name="connsiteX4" fmla="*/ 4699292 w 4871417"/>
              <a:gd name="connsiteY4" fmla="*/ 3839287 h 5564310"/>
              <a:gd name="connsiteX5" fmla="*/ 4186249 w 4871417"/>
              <a:gd name="connsiteY5" fmla="*/ 4927675 h 5564310"/>
              <a:gd name="connsiteX6" fmla="*/ 3939420 w 4871417"/>
              <a:gd name="connsiteY6" fmla="*/ 5169716 h 5564310"/>
              <a:gd name="connsiteX7" fmla="*/ 4252545 w 4871417"/>
              <a:gd name="connsiteY7" fmla="*/ 5550248 h 5564310"/>
              <a:gd name="connsiteX8" fmla="*/ 3118283 w 4871417"/>
              <a:gd name="connsiteY8" fmla="*/ 5378453 h 5564310"/>
              <a:gd name="connsiteX9" fmla="*/ 2470884 w 4871417"/>
              <a:gd name="connsiteY9" fmla="*/ 5346843 h 5564310"/>
              <a:gd name="connsiteX10" fmla="*/ 816119 w 4871417"/>
              <a:gd name="connsiteY10" fmla="*/ 5036636 h 5564310"/>
              <a:gd name="connsiteX11" fmla="*/ 117446 w 4871417"/>
              <a:gd name="connsiteY11" fmla="*/ 3806892 h 5564310"/>
              <a:gd name="connsiteX12" fmla="*/ 1881 w 4871417"/>
              <a:gd name="connsiteY12" fmla="*/ 1811944 h 5564310"/>
              <a:gd name="connsiteX13" fmla="*/ 312225 w 4871417"/>
              <a:gd name="connsiteY13" fmla="*/ 535208 h 5564310"/>
              <a:gd name="connsiteX14" fmla="*/ 1687201 w 4871417"/>
              <a:gd name="connsiteY14" fmla="*/ 27023 h 5564310"/>
              <a:gd name="connsiteX0" fmla="*/ 1614724 w 4798940"/>
              <a:gd name="connsiteY0" fmla="*/ 27023 h 5564310"/>
              <a:gd name="connsiteX1" fmla="*/ 3246886 w 4798940"/>
              <a:gd name="connsiteY1" fmla="*/ 148455 h 5564310"/>
              <a:gd name="connsiteX2" fmla="*/ 4464574 w 4798940"/>
              <a:gd name="connsiteY2" fmla="*/ 812768 h 5564310"/>
              <a:gd name="connsiteX3" fmla="*/ 4736347 w 4798940"/>
              <a:gd name="connsiteY3" fmla="*/ 1688176 h 5564310"/>
              <a:gd name="connsiteX4" fmla="*/ 4626815 w 4798940"/>
              <a:gd name="connsiteY4" fmla="*/ 3839287 h 5564310"/>
              <a:gd name="connsiteX5" fmla="*/ 4113772 w 4798940"/>
              <a:gd name="connsiteY5" fmla="*/ 4927675 h 5564310"/>
              <a:gd name="connsiteX6" fmla="*/ 3866943 w 4798940"/>
              <a:gd name="connsiteY6" fmla="*/ 5169716 h 5564310"/>
              <a:gd name="connsiteX7" fmla="*/ 4180068 w 4798940"/>
              <a:gd name="connsiteY7" fmla="*/ 5550248 h 5564310"/>
              <a:gd name="connsiteX8" fmla="*/ 3045806 w 4798940"/>
              <a:gd name="connsiteY8" fmla="*/ 5378453 h 5564310"/>
              <a:gd name="connsiteX9" fmla="*/ 2398407 w 4798940"/>
              <a:gd name="connsiteY9" fmla="*/ 5346843 h 5564310"/>
              <a:gd name="connsiteX10" fmla="*/ 743642 w 4798940"/>
              <a:gd name="connsiteY10" fmla="*/ 5036636 h 5564310"/>
              <a:gd name="connsiteX11" fmla="*/ 44969 w 4798940"/>
              <a:gd name="connsiteY11" fmla="*/ 3806892 h 5564310"/>
              <a:gd name="connsiteX12" fmla="*/ 239748 w 4798940"/>
              <a:gd name="connsiteY12" fmla="*/ 535208 h 5564310"/>
              <a:gd name="connsiteX13" fmla="*/ 1614724 w 4798940"/>
              <a:gd name="connsiteY13" fmla="*/ 27023 h 5564310"/>
              <a:gd name="connsiteX0" fmla="*/ 1626312 w 4810528"/>
              <a:gd name="connsiteY0" fmla="*/ 49000 h 5586287"/>
              <a:gd name="connsiteX1" fmla="*/ 3258474 w 4810528"/>
              <a:gd name="connsiteY1" fmla="*/ 170432 h 5586287"/>
              <a:gd name="connsiteX2" fmla="*/ 4476162 w 4810528"/>
              <a:gd name="connsiteY2" fmla="*/ 834745 h 5586287"/>
              <a:gd name="connsiteX3" fmla="*/ 4747935 w 4810528"/>
              <a:gd name="connsiteY3" fmla="*/ 1710153 h 5586287"/>
              <a:gd name="connsiteX4" fmla="*/ 4638403 w 4810528"/>
              <a:gd name="connsiteY4" fmla="*/ 3861264 h 5586287"/>
              <a:gd name="connsiteX5" fmla="*/ 4125360 w 4810528"/>
              <a:gd name="connsiteY5" fmla="*/ 4949652 h 5586287"/>
              <a:gd name="connsiteX6" fmla="*/ 3878531 w 4810528"/>
              <a:gd name="connsiteY6" fmla="*/ 5191693 h 5586287"/>
              <a:gd name="connsiteX7" fmla="*/ 4191656 w 4810528"/>
              <a:gd name="connsiteY7" fmla="*/ 5572225 h 5586287"/>
              <a:gd name="connsiteX8" fmla="*/ 3057394 w 4810528"/>
              <a:gd name="connsiteY8" fmla="*/ 5400430 h 5586287"/>
              <a:gd name="connsiteX9" fmla="*/ 2409995 w 4810528"/>
              <a:gd name="connsiteY9" fmla="*/ 5368820 h 5586287"/>
              <a:gd name="connsiteX10" fmla="*/ 755230 w 4810528"/>
              <a:gd name="connsiteY10" fmla="*/ 5058613 h 5586287"/>
              <a:gd name="connsiteX11" fmla="*/ 56557 w 4810528"/>
              <a:gd name="connsiteY11" fmla="*/ 3828869 h 5586287"/>
              <a:gd name="connsiteX12" fmla="*/ 213038 w 4810528"/>
              <a:gd name="connsiteY12" fmla="*/ 857223 h 5586287"/>
              <a:gd name="connsiteX13" fmla="*/ 1626312 w 4810528"/>
              <a:gd name="connsiteY13" fmla="*/ 49000 h 5586287"/>
              <a:gd name="connsiteX0" fmla="*/ 1622094 w 4806310"/>
              <a:gd name="connsiteY0" fmla="*/ 59516 h 5596803"/>
              <a:gd name="connsiteX1" fmla="*/ 3254256 w 4806310"/>
              <a:gd name="connsiteY1" fmla="*/ 180948 h 5596803"/>
              <a:gd name="connsiteX2" fmla="*/ 4471944 w 4806310"/>
              <a:gd name="connsiteY2" fmla="*/ 845261 h 5596803"/>
              <a:gd name="connsiteX3" fmla="*/ 4743717 w 4806310"/>
              <a:gd name="connsiteY3" fmla="*/ 1720669 h 5596803"/>
              <a:gd name="connsiteX4" fmla="*/ 4634185 w 4806310"/>
              <a:gd name="connsiteY4" fmla="*/ 3871780 h 5596803"/>
              <a:gd name="connsiteX5" fmla="*/ 4121142 w 4806310"/>
              <a:gd name="connsiteY5" fmla="*/ 4960168 h 5596803"/>
              <a:gd name="connsiteX6" fmla="*/ 3874313 w 4806310"/>
              <a:gd name="connsiteY6" fmla="*/ 5202209 h 5596803"/>
              <a:gd name="connsiteX7" fmla="*/ 4187438 w 4806310"/>
              <a:gd name="connsiteY7" fmla="*/ 5582741 h 5596803"/>
              <a:gd name="connsiteX8" fmla="*/ 3053176 w 4806310"/>
              <a:gd name="connsiteY8" fmla="*/ 5410946 h 5596803"/>
              <a:gd name="connsiteX9" fmla="*/ 2405777 w 4806310"/>
              <a:gd name="connsiteY9" fmla="*/ 5379336 h 5596803"/>
              <a:gd name="connsiteX10" fmla="*/ 751012 w 4806310"/>
              <a:gd name="connsiteY10" fmla="*/ 5069129 h 5596803"/>
              <a:gd name="connsiteX11" fmla="*/ 52339 w 4806310"/>
              <a:gd name="connsiteY11" fmla="*/ 3839385 h 5596803"/>
              <a:gd name="connsiteX12" fmla="*/ 221586 w 4806310"/>
              <a:gd name="connsiteY12" fmla="*/ 1010614 h 5596803"/>
              <a:gd name="connsiteX13" fmla="*/ 1622094 w 4806310"/>
              <a:gd name="connsiteY13" fmla="*/ 59516 h 5596803"/>
              <a:gd name="connsiteX0" fmla="*/ 1658258 w 4842474"/>
              <a:gd name="connsiteY0" fmla="*/ 59516 h 5596803"/>
              <a:gd name="connsiteX1" fmla="*/ 3290420 w 4842474"/>
              <a:gd name="connsiteY1" fmla="*/ 180948 h 5596803"/>
              <a:gd name="connsiteX2" fmla="*/ 4508108 w 4842474"/>
              <a:gd name="connsiteY2" fmla="*/ 845261 h 5596803"/>
              <a:gd name="connsiteX3" fmla="*/ 4779881 w 4842474"/>
              <a:gd name="connsiteY3" fmla="*/ 1720669 h 5596803"/>
              <a:gd name="connsiteX4" fmla="*/ 4670349 w 4842474"/>
              <a:gd name="connsiteY4" fmla="*/ 3871780 h 5596803"/>
              <a:gd name="connsiteX5" fmla="*/ 4157306 w 4842474"/>
              <a:gd name="connsiteY5" fmla="*/ 4960168 h 5596803"/>
              <a:gd name="connsiteX6" fmla="*/ 3910477 w 4842474"/>
              <a:gd name="connsiteY6" fmla="*/ 5202209 h 5596803"/>
              <a:gd name="connsiteX7" fmla="*/ 4223602 w 4842474"/>
              <a:gd name="connsiteY7" fmla="*/ 5582741 h 5596803"/>
              <a:gd name="connsiteX8" fmla="*/ 3089340 w 4842474"/>
              <a:gd name="connsiteY8" fmla="*/ 5410946 h 5596803"/>
              <a:gd name="connsiteX9" fmla="*/ 2441941 w 4842474"/>
              <a:gd name="connsiteY9" fmla="*/ 5379336 h 5596803"/>
              <a:gd name="connsiteX10" fmla="*/ 787176 w 4842474"/>
              <a:gd name="connsiteY10" fmla="*/ 5069129 h 5596803"/>
              <a:gd name="connsiteX11" fmla="*/ 88503 w 4842474"/>
              <a:gd name="connsiteY11" fmla="*/ 3839385 h 5596803"/>
              <a:gd name="connsiteX12" fmla="*/ 257750 w 4842474"/>
              <a:gd name="connsiteY12" fmla="*/ 1010614 h 5596803"/>
              <a:gd name="connsiteX13" fmla="*/ 1658258 w 4842474"/>
              <a:gd name="connsiteY13" fmla="*/ 59516 h 5596803"/>
              <a:gd name="connsiteX0" fmla="*/ 1658258 w 4842474"/>
              <a:gd name="connsiteY0" fmla="*/ 59516 h 5596803"/>
              <a:gd name="connsiteX1" fmla="*/ 3290420 w 4842474"/>
              <a:gd name="connsiteY1" fmla="*/ 180948 h 5596803"/>
              <a:gd name="connsiteX2" fmla="*/ 4508108 w 4842474"/>
              <a:gd name="connsiteY2" fmla="*/ 845261 h 5596803"/>
              <a:gd name="connsiteX3" fmla="*/ 4779881 w 4842474"/>
              <a:gd name="connsiteY3" fmla="*/ 1720669 h 5596803"/>
              <a:gd name="connsiteX4" fmla="*/ 4670349 w 4842474"/>
              <a:gd name="connsiteY4" fmla="*/ 3871780 h 5596803"/>
              <a:gd name="connsiteX5" fmla="*/ 4157306 w 4842474"/>
              <a:gd name="connsiteY5" fmla="*/ 4960168 h 5596803"/>
              <a:gd name="connsiteX6" fmla="*/ 3910477 w 4842474"/>
              <a:gd name="connsiteY6" fmla="*/ 5202209 h 5596803"/>
              <a:gd name="connsiteX7" fmla="*/ 4223602 w 4842474"/>
              <a:gd name="connsiteY7" fmla="*/ 5582741 h 5596803"/>
              <a:gd name="connsiteX8" fmla="*/ 3089340 w 4842474"/>
              <a:gd name="connsiteY8" fmla="*/ 5410946 h 5596803"/>
              <a:gd name="connsiteX9" fmla="*/ 2441941 w 4842474"/>
              <a:gd name="connsiteY9" fmla="*/ 5379336 h 5596803"/>
              <a:gd name="connsiteX10" fmla="*/ 787176 w 4842474"/>
              <a:gd name="connsiteY10" fmla="*/ 5069129 h 5596803"/>
              <a:gd name="connsiteX11" fmla="*/ 88503 w 4842474"/>
              <a:gd name="connsiteY11" fmla="*/ 3839385 h 5596803"/>
              <a:gd name="connsiteX12" fmla="*/ 257750 w 4842474"/>
              <a:gd name="connsiteY12" fmla="*/ 1010614 h 5596803"/>
              <a:gd name="connsiteX13" fmla="*/ 1658258 w 4842474"/>
              <a:gd name="connsiteY13" fmla="*/ 59516 h 5596803"/>
              <a:gd name="connsiteX0" fmla="*/ 1658258 w 4842474"/>
              <a:gd name="connsiteY0" fmla="*/ 53205 h 5590492"/>
              <a:gd name="connsiteX1" fmla="*/ 3290420 w 4842474"/>
              <a:gd name="connsiteY1" fmla="*/ 174637 h 5590492"/>
              <a:gd name="connsiteX2" fmla="*/ 4508108 w 4842474"/>
              <a:gd name="connsiteY2" fmla="*/ 838950 h 5590492"/>
              <a:gd name="connsiteX3" fmla="*/ 4779881 w 4842474"/>
              <a:gd name="connsiteY3" fmla="*/ 1714358 h 5590492"/>
              <a:gd name="connsiteX4" fmla="*/ 4670349 w 4842474"/>
              <a:gd name="connsiteY4" fmla="*/ 3865469 h 5590492"/>
              <a:gd name="connsiteX5" fmla="*/ 4157306 w 4842474"/>
              <a:gd name="connsiteY5" fmla="*/ 4953857 h 5590492"/>
              <a:gd name="connsiteX6" fmla="*/ 3910477 w 4842474"/>
              <a:gd name="connsiteY6" fmla="*/ 5195898 h 5590492"/>
              <a:gd name="connsiteX7" fmla="*/ 4223602 w 4842474"/>
              <a:gd name="connsiteY7" fmla="*/ 5576430 h 5590492"/>
              <a:gd name="connsiteX8" fmla="*/ 3089340 w 4842474"/>
              <a:gd name="connsiteY8" fmla="*/ 5404635 h 5590492"/>
              <a:gd name="connsiteX9" fmla="*/ 2441941 w 4842474"/>
              <a:gd name="connsiteY9" fmla="*/ 5373025 h 5590492"/>
              <a:gd name="connsiteX10" fmla="*/ 787176 w 4842474"/>
              <a:gd name="connsiteY10" fmla="*/ 5062818 h 5590492"/>
              <a:gd name="connsiteX11" fmla="*/ 88503 w 4842474"/>
              <a:gd name="connsiteY11" fmla="*/ 3833074 h 5590492"/>
              <a:gd name="connsiteX12" fmla="*/ 257750 w 4842474"/>
              <a:gd name="connsiteY12" fmla="*/ 918578 h 5590492"/>
              <a:gd name="connsiteX13" fmla="*/ 1658258 w 4842474"/>
              <a:gd name="connsiteY13" fmla="*/ 53205 h 5590492"/>
              <a:gd name="connsiteX0" fmla="*/ 1658258 w 4842474"/>
              <a:gd name="connsiteY0" fmla="*/ 53205 h 5590492"/>
              <a:gd name="connsiteX1" fmla="*/ 3290420 w 4842474"/>
              <a:gd name="connsiteY1" fmla="*/ 174637 h 5590492"/>
              <a:gd name="connsiteX2" fmla="*/ 4508108 w 4842474"/>
              <a:gd name="connsiteY2" fmla="*/ 838950 h 5590492"/>
              <a:gd name="connsiteX3" fmla="*/ 4779881 w 4842474"/>
              <a:gd name="connsiteY3" fmla="*/ 1714358 h 5590492"/>
              <a:gd name="connsiteX4" fmla="*/ 4670349 w 4842474"/>
              <a:gd name="connsiteY4" fmla="*/ 3865469 h 5590492"/>
              <a:gd name="connsiteX5" fmla="*/ 4157306 w 4842474"/>
              <a:gd name="connsiteY5" fmla="*/ 4953857 h 5590492"/>
              <a:gd name="connsiteX6" fmla="*/ 3910477 w 4842474"/>
              <a:gd name="connsiteY6" fmla="*/ 5195898 h 5590492"/>
              <a:gd name="connsiteX7" fmla="*/ 4223602 w 4842474"/>
              <a:gd name="connsiteY7" fmla="*/ 5576430 h 5590492"/>
              <a:gd name="connsiteX8" fmla="*/ 3089340 w 4842474"/>
              <a:gd name="connsiteY8" fmla="*/ 5404635 h 5590492"/>
              <a:gd name="connsiteX9" fmla="*/ 2441941 w 4842474"/>
              <a:gd name="connsiteY9" fmla="*/ 5373025 h 5590492"/>
              <a:gd name="connsiteX10" fmla="*/ 787176 w 4842474"/>
              <a:gd name="connsiteY10" fmla="*/ 5062818 h 5590492"/>
              <a:gd name="connsiteX11" fmla="*/ 88503 w 4842474"/>
              <a:gd name="connsiteY11" fmla="*/ 3804499 h 5590492"/>
              <a:gd name="connsiteX12" fmla="*/ 257750 w 4842474"/>
              <a:gd name="connsiteY12" fmla="*/ 918578 h 5590492"/>
              <a:gd name="connsiteX13" fmla="*/ 1658258 w 4842474"/>
              <a:gd name="connsiteY13" fmla="*/ 53205 h 5590492"/>
              <a:gd name="connsiteX0" fmla="*/ 1658258 w 4842474"/>
              <a:gd name="connsiteY0" fmla="*/ 53205 h 5590492"/>
              <a:gd name="connsiteX1" fmla="*/ 3290420 w 4842474"/>
              <a:gd name="connsiteY1" fmla="*/ 174637 h 5590492"/>
              <a:gd name="connsiteX2" fmla="*/ 4508108 w 4842474"/>
              <a:gd name="connsiteY2" fmla="*/ 838950 h 5590492"/>
              <a:gd name="connsiteX3" fmla="*/ 4779881 w 4842474"/>
              <a:gd name="connsiteY3" fmla="*/ 1714358 h 5590492"/>
              <a:gd name="connsiteX4" fmla="*/ 4670349 w 4842474"/>
              <a:gd name="connsiteY4" fmla="*/ 3865469 h 5590492"/>
              <a:gd name="connsiteX5" fmla="*/ 4157306 w 4842474"/>
              <a:gd name="connsiteY5" fmla="*/ 4953857 h 5590492"/>
              <a:gd name="connsiteX6" fmla="*/ 3910477 w 4842474"/>
              <a:gd name="connsiteY6" fmla="*/ 5195898 h 5590492"/>
              <a:gd name="connsiteX7" fmla="*/ 4223602 w 4842474"/>
              <a:gd name="connsiteY7" fmla="*/ 5576430 h 5590492"/>
              <a:gd name="connsiteX8" fmla="*/ 3089340 w 4842474"/>
              <a:gd name="connsiteY8" fmla="*/ 5404635 h 5590492"/>
              <a:gd name="connsiteX9" fmla="*/ 2441941 w 4842474"/>
              <a:gd name="connsiteY9" fmla="*/ 5373025 h 5590492"/>
              <a:gd name="connsiteX10" fmla="*/ 978667 w 4842474"/>
              <a:gd name="connsiteY10" fmla="*/ 5105681 h 5590492"/>
              <a:gd name="connsiteX11" fmla="*/ 88503 w 4842474"/>
              <a:gd name="connsiteY11" fmla="*/ 3804499 h 5590492"/>
              <a:gd name="connsiteX12" fmla="*/ 257750 w 4842474"/>
              <a:gd name="connsiteY12" fmla="*/ 918578 h 5590492"/>
              <a:gd name="connsiteX13" fmla="*/ 1658258 w 4842474"/>
              <a:gd name="connsiteY13" fmla="*/ 53205 h 5590492"/>
              <a:gd name="connsiteX0" fmla="*/ 1658258 w 4838480"/>
              <a:gd name="connsiteY0" fmla="*/ 53205 h 5590492"/>
              <a:gd name="connsiteX1" fmla="*/ 3290420 w 4838480"/>
              <a:gd name="connsiteY1" fmla="*/ 174637 h 5590492"/>
              <a:gd name="connsiteX2" fmla="*/ 4508108 w 4838480"/>
              <a:gd name="connsiteY2" fmla="*/ 838950 h 5590492"/>
              <a:gd name="connsiteX3" fmla="*/ 4779881 w 4838480"/>
              <a:gd name="connsiteY3" fmla="*/ 1714358 h 5590492"/>
              <a:gd name="connsiteX4" fmla="*/ 4670349 w 4838480"/>
              <a:gd name="connsiteY4" fmla="*/ 3865469 h 5590492"/>
              <a:gd name="connsiteX5" fmla="*/ 4131774 w 4838480"/>
              <a:gd name="connsiteY5" fmla="*/ 4896707 h 5590492"/>
              <a:gd name="connsiteX6" fmla="*/ 3910477 w 4838480"/>
              <a:gd name="connsiteY6" fmla="*/ 5195898 h 5590492"/>
              <a:gd name="connsiteX7" fmla="*/ 4223602 w 4838480"/>
              <a:gd name="connsiteY7" fmla="*/ 5576430 h 5590492"/>
              <a:gd name="connsiteX8" fmla="*/ 3089340 w 4838480"/>
              <a:gd name="connsiteY8" fmla="*/ 5404635 h 5590492"/>
              <a:gd name="connsiteX9" fmla="*/ 2441941 w 4838480"/>
              <a:gd name="connsiteY9" fmla="*/ 5373025 h 5590492"/>
              <a:gd name="connsiteX10" fmla="*/ 978667 w 4838480"/>
              <a:gd name="connsiteY10" fmla="*/ 5105681 h 5590492"/>
              <a:gd name="connsiteX11" fmla="*/ 88503 w 4838480"/>
              <a:gd name="connsiteY11" fmla="*/ 3804499 h 5590492"/>
              <a:gd name="connsiteX12" fmla="*/ 257750 w 4838480"/>
              <a:gd name="connsiteY12" fmla="*/ 918578 h 5590492"/>
              <a:gd name="connsiteX13" fmla="*/ 1658258 w 4838480"/>
              <a:gd name="connsiteY13" fmla="*/ 53205 h 5590492"/>
              <a:gd name="connsiteX0" fmla="*/ 1658258 w 4835856"/>
              <a:gd name="connsiteY0" fmla="*/ 53205 h 5590492"/>
              <a:gd name="connsiteX1" fmla="*/ 3290420 w 4835856"/>
              <a:gd name="connsiteY1" fmla="*/ 174637 h 5590492"/>
              <a:gd name="connsiteX2" fmla="*/ 4508108 w 4835856"/>
              <a:gd name="connsiteY2" fmla="*/ 838950 h 5590492"/>
              <a:gd name="connsiteX3" fmla="*/ 4779881 w 4835856"/>
              <a:gd name="connsiteY3" fmla="*/ 1714358 h 5590492"/>
              <a:gd name="connsiteX4" fmla="*/ 4657583 w 4835856"/>
              <a:gd name="connsiteY4" fmla="*/ 3794031 h 5590492"/>
              <a:gd name="connsiteX5" fmla="*/ 4131774 w 4835856"/>
              <a:gd name="connsiteY5" fmla="*/ 4896707 h 5590492"/>
              <a:gd name="connsiteX6" fmla="*/ 3910477 w 4835856"/>
              <a:gd name="connsiteY6" fmla="*/ 5195898 h 5590492"/>
              <a:gd name="connsiteX7" fmla="*/ 4223602 w 4835856"/>
              <a:gd name="connsiteY7" fmla="*/ 5576430 h 5590492"/>
              <a:gd name="connsiteX8" fmla="*/ 3089340 w 4835856"/>
              <a:gd name="connsiteY8" fmla="*/ 5404635 h 5590492"/>
              <a:gd name="connsiteX9" fmla="*/ 2441941 w 4835856"/>
              <a:gd name="connsiteY9" fmla="*/ 5373025 h 5590492"/>
              <a:gd name="connsiteX10" fmla="*/ 978667 w 4835856"/>
              <a:gd name="connsiteY10" fmla="*/ 5105681 h 5590492"/>
              <a:gd name="connsiteX11" fmla="*/ 88503 w 4835856"/>
              <a:gd name="connsiteY11" fmla="*/ 3804499 h 5590492"/>
              <a:gd name="connsiteX12" fmla="*/ 257750 w 4835856"/>
              <a:gd name="connsiteY12" fmla="*/ 918578 h 5590492"/>
              <a:gd name="connsiteX13" fmla="*/ 1658258 w 4835856"/>
              <a:gd name="connsiteY13" fmla="*/ 53205 h 5590492"/>
              <a:gd name="connsiteX0" fmla="*/ 1658258 w 4874366"/>
              <a:gd name="connsiteY0" fmla="*/ 91536 h 5628823"/>
              <a:gd name="connsiteX1" fmla="*/ 3290420 w 4874366"/>
              <a:gd name="connsiteY1" fmla="*/ 212968 h 5628823"/>
              <a:gd name="connsiteX2" fmla="*/ 4779881 w 4874366"/>
              <a:gd name="connsiteY2" fmla="*/ 1752689 h 5628823"/>
              <a:gd name="connsiteX3" fmla="*/ 4657583 w 4874366"/>
              <a:gd name="connsiteY3" fmla="*/ 3832362 h 5628823"/>
              <a:gd name="connsiteX4" fmla="*/ 4131774 w 4874366"/>
              <a:gd name="connsiteY4" fmla="*/ 4935038 h 5628823"/>
              <a:gd name="connsiteX5" fmla="*/ 3910477 w 4874366"/>
              <a:gd name="connsiteY5" fmla="*/ 5234229 h 5628823"/>
              <a:gd name="connsiteX6" fmla="*/ 4223602 w 4874366"/>
              <a:gd name="connsiteY6" fmla="*/ 5614761 h 5628823"/>
              <a:gd name="connsiteX7" fmla="*/ 3089340 w 4874366"/>
              <a:gd name="connsiteY7" fmla="*/ 5442966 h 5628823"/>
              <a:gd name="connsiteX8" fmla="*/ 2441941 w 4874366"/>
              <a:gd name="connsiteY8" fmla="*/ 5411356 h 5628823"/>
              <a:gd name="connsiteX9" fmla="*/ 978667 w 4874366"/>
              <a:gd name="connsiteY9" fmla="*/ 5144012 h 5628823"/>
              <a:gd name="connsiteX10" fmla="*/ 88503 w 4874366"/>
              <a:gd name="connsiteY10" fmla="*/ 3842830 h 5628823"/>
              <a:gd name="connsiteX11" fmla="*/ 257750 w 4874366"/>
              <a:gd name="connsiteY11" fmla="*/ 956909 h 5628823"/>
              <a:gd name="connsiteX12" fmla="*/ 1658258 w 4874366"/>
              <a:gd name="connsiteY12" fmla="*/ 91536 h 5628823"/>
              <a:gd name="connsiteX0" fmla="*/ 1658258 w 4874366"/>
              <a:gd name="connsiteY0" fmla="*/ 91536 h 5628823"/>
              <a:gd name="connsiteX1" fmla="*/ 3290420 w 4874366"/>
              <a:gd name="connsiteY1" fmla="*/ 212968 h 5628823"/>
              <a:gd name="connsiteX2" fmla="*/ 4779881 w 4874366"/>
              <a:gd name="connsiteY2" fmla="*/ 1752689 h 5628823"/>
              <a:gd name="connsiteX3" fmla="*/ 4657583 w 4874366"/>
              <a:gd name="connsiteY3" fmla="*/ 3832362 h 5628823"/>
              <a:gd name="connsiteX4" fmla="*/ 4131774 w 4874366"/>
              <a:gd name="connsiteY4" fmla="*/ 4935038 h 5628823"/>
              <a:gd name="connsiteX5" fmla="*/ 3910477 w 4874366"/>
              <a:gd name="connsiteY5" fmla="*/ 5234229 h 5628823"/>
              <a:gd name="connsiteX6" fmla="*/ 4223602 w 4874366"/>
              <a:gd name="connsiteY6" fmla="*/ 5614761 h 5628823"/>
              <a:gd name="connsiteX7" fmla="*/ 3089340 w 4874366"/>
              <a:gd name="connsiteY7" fmla="*/ 5442966 h 5628823"/>
              <a:gd name="connsiteX8" fmla="*/ 2441941 w 4874366"/>
              <a:gd name="connsiteY8" fmla="*/ 5411356 h 5628823"/>
              <a:gd name="connsiteX9" fmla="*/ 978667 w 4874366"/>
              <a:gd name="connsiteY9" fmla="*/ 5144012 h 5628823"/>
              <a:gd name="connsiteX10" fmla="*/ 88503 w 4874366"/>
              <a:gd name="connsiteY10" fmla="*/ 3842830 h 5628823"/>
              <a:gd name="connsiteX11" fmla="*/ 257750 w 4874366"/>
              <a:gd name="connsiteY11" fmla="*/ 956909 h 5628823"/>
              <a:gd name="connsiteX12" fmla="*/ 1658258 w 4874366"/>
              <a:gd name="connsiteY12" fmla="*/ 91536 h 5628823"/>
              <a:gd name="connsiteX0" fmla="*/ 1658258 w 4886717"/>
              <a:gd name="connsiteY0" fmla="*/ 81096 h 5618383"/>
              <a:gd name="connsiteX1" fmla="*/ 3290420 w 4886717"/>
              <a:gd name="connsiteY1" fmla="*/ 202528 h 5618383"/>
              <a:gd name="connsiteX2" fmla="*/ 4794941 w 4886717"/>
              <a:gd name="connsiteY2" fmla="*/ 1543088 h 5618383"/>
              <a:gd name="connsiteX3" fmla="*/ 4657583 w 4886717"/>
              <a:gd name="connsiteY3" fmla="*/ 3821922 h 5618383"/>
              <a:gd name="connsiteX4" fmla="*/ 4131774 w 4886717"/>
              <a:gd name="connsiteY4" fmla="*/ 4924598 h 5618383"/>
              <a:gd name="connsiteX5" fmla="*/ 3910477 w 4886717"/>
              <a:gd name="connsiteY5" fmla="*/ 5223789 h 5618383"/>
              <a:gd name="connsiteX6" fmla="*/ 4223602 w 4886717"/>
              <a:gd name="connsiteY6" fmla="*/ 5604321 h 5618383"/>
              <a:gd name="connsiteX7" fmla="*/ 3089340 w 4886717"/>
              <a:gd name="connsiteY7" fmla="*/ 5432526 h 5618383"/>
              <a:gd name="connsiteX8" fmla="*/ 2441941 w 4886717"/>
              <a:gd name="connsiteY8" fmla="*/ 5400916 h 5618383"/>
              <a:gd name="connsiteX9" fmla="*/ 978667 w 4886717"/>
              <a:gd name="connsiteY9" fmla="*/ 5133572 h 5618383"/>
              <a:gd name="connsiteX10" fmla="*/ 88503 w 4886717"/>
              <a:gd name="connsiteY10" fmla="*/ 3832390 h 5618383"/>
              <a:gd name="connsiteX11" fmla="*/ 257750 w 4886717"/>
              <a:gd name="connsiteY11" fmla="*/ 946469 h 5618383"/>
              <a:gd name="connsiteX12" fmla="*/ 1658258 w 4886717"/>
              <a:gd name="connsiteY12" fmla="*/ 81096 h 5618383"/>
              <a:gd name="connsiteX0" fmla="*/ 1658258 w 4886717"/>
              <a:gd name="connsiteY0" fmla="*/ 60710 h 5597997"/>
              <a:gd name="connsiteX1" fmla="*/ 3290420 w 4886717"/>
              <a:gd name="connsiteY1" fmla="*/ 182142 h 5597997"/>
              <a:gd name="connsiteX2" fmla="*/ 4794941 w 4886717"/>
              <a:gd name="connsiteY2" fmla="*/ 1522702 h 5597997"/>
              <a:gd name="connsiteX3" fmla="*/ 4657583 w 4886717"/>
              <a:gd name="connsiteY3" fmla="*/ 3801536 h 5597997"/>
              <a:gd name="connsiteX4" fmla="*/ 4131774 w 4886717"/>
              <a:gd name="connsiteY4" fmla="*/ 4904212 h 5597997"/>
              <a:gd name="connsiteX5" fmla="*/ 3910477 w 4886717"/>
              <a:gd name="connsiteY5" fmla="*/ 5203403 h 5597997"/>
              <a:gd name="connsiteX6" fmla="*/ 4223602 w 4886717"/>
              <a:gd name="connsiteY6" fmla="*/ 5583935 h 5597997"/>
              <a:gd name="connsiteX7" fmla="*/ 3089340 w 4886717"/>
              <a:gd name="connsiteY7" fmla="*/ 5412140 h 5597997"/>
              <a:gd name="connsiteX8" fmla="*/ 2441941 w 4886717"/>
              <a:gd name="connsiteY8" fmla="*/ 5380530 h 5597997"/>
              <a:gd name="connsiteX9" fmla="*/ 978667 w 4886717"/>
              <a:gd name="connsiteY9" fmla="*/ 5113186 h 5597997"/>
              <a:gd name="connsiteX10" fmla="*/ 88503 w 4886717"/>
              <a:gd name="connsiteY10" fmla="*/ 3812004 h 5597997"/>
              <a:gd name="connsiteX11" fmla="*/ 257750 w 4886717"/>
              <a:gd name="connsiteY11" fmla="*/ 926083 h 5597997"/>
              <a:gd name="connsiteX12" fmla="*/ 1658258 w 4886717"/>
              <a:gd name="connsiteY12" fmla="*/ 60710 h 5597997"/>
              <a:gd name="connsiteX0" fmla="*/ 1658258 w 4886717"/>
              <a:gd name="connsiteY0" fmla="*/ 75845 h 5613132"/>
              <a:gd name="connsiteX1" fmla="*/ 3316714 w 4886717"/>
              <a:gd name="connsiteY1" fmla="*/ 157254 h 5613132"/>
              <a:gd name="connsiteX2" fmla="*/ 4794941 w 4886717"/>
              <a:gd name="connsiteY2" fmla="*/ 1537837 h 5613132"/>
              <a:gd name="connsiteX3" fmla="*/ 4657583 w 4886717"/>
              <a:gd name="connsiteY3" fmla="*/ 3816671 h 5613132"/>
              <a:gd name="connsiteX4" fmla="*/ 4131774 w 4886717"/>
              <a:gd name="connsiteY4" fmla="*/ 4919347 h 5613132"/>
              <a:gd name="connsiteX5" fmla="*/ 3910477 w 4886717"/>
              <a:gd name="connsiteY5" fmla="*/ 5218538 h 5613132"/>
              <a:gd name="connsiteX6" fmla="*/ 4223602 w 4886717"/>
              <a:gd name="connsiteY6" fmla="*/ 5599070 h 5613132"/>
              <a:gd name="connsiteX7" fmla="*/ 3089340 w 4886717"/>
              <a:gd name="connsiteY7" fmla="*/ 5427275 h 5613132"/>
              <a:gd name="connsiteX8" fmla="*/ 2441941 w 4886717"/>
              <a:gd name="connsiteY8" fmla="*/ 5395665 h 5613132"/>
              <a:gd name="connsiteX9" fmla="*/ 978667 w 4886717"/>
              <a:gd name="connsiteY9" fmla="*/ 5128321 h 5613132"/>
              <a:gd name="connsiteX10" fmla="*/ 88503 w 4886717"/>
              <a:gd name="connsiteY10" fmla="*/ 3827139 h 5613132"/>
              <a:gd name="connsiteX11" fmla="*/ 257750 w 4886717"/>
              <a:gd name="connsiteY11" fmla="*/ 941218 h 5613132"/>
              <a:gd name="connsiteX12" fmla="*/ 1658258 w 4886717"/>
              <a:gd name="connsiteY12" fmla="*/ 75845 h 5613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86717" h="5613132">
                <a:moveTo>
                  <a:pt x="1658258" y="75845"/>
                </a:moveTo>
                <a:cubicBezTo>
                  <a:pt x="2168085" y="-54816"/>
                  <a:pt x="2764591" y="-9574"/>
                  <a:pt x="3316714" y="157254"/>
                </a:cubicBezTo>
                <a:cubicBezTo>
                  <a:pt x="3914077" y="337751"/>
                  <a:pt x="4603655" y="450929"/>
                  <a:pt x="4794941" y="1537837"/>
                </a:cubicBezTo>
                <a:cubicBezTo>
                  <a:pt x="5022801" y="2141069"/>
                  <a:pt x="4768111" y="3253086"/>
                  <a:pt x="4657583" y="3816671"/>
                </a:cubicBezTo>
                <a:cubicBezTo>
                  <a:pt x="4547055" y="4380256"/>
                  <a:pt x="4503864" y="4484266"/>
                  <a:pt x="4131774" y="4919347"/>
                </a:cubicBezTo>
                <a:cubicBezTo>
                  <a:pt x="4055441" y="4990883"/>
                  <a:pt x="3969892" y="5170231"/>
                  <a:pt x="3910477" y="5218538"/>
                </a:cubicBezTo>
                <a:cubicBezTo>
                  <a:pt x="3955516" y="5498376"/>
                  <a:pt x="4360458" y="5564281"/>
                  <a:pt x="4223602" y="5599070"/>
                </a:cubicBezTo>
                <a:cubicBezTo>
                  <a:pt x="4086746" y="5633859"/>
                  <a:pt x="3729289" y="5613781"/>
                  <a:pt x="3089340" y="5427275"/>
                </a:cubicBezTo>
                <a:cubicBezTo>
                  <a:pt x="2904232" y="5401061"/>
                  <a:pt x="2675662" y="5392052"/>
                  <a:pt x="2441941" y="5395665"/>
                </a:cubicBezTo>
                <a:cubicBezTo>
                  <a:pt x="2047426" y="5340714"/>
                  <a:pt x="1370907" y="5389742"/>
                  <a:pt x="978667" y="5128321"/>
                </a:cubicBezTo>
                <a:cubicBezTo>
                  <a:pt x="586427" y="4866900"/>
                  <a:pt x="143981" y="4497673"/>
                  <a:pt x="88503" y="3827139"/>
                </a:cubicBezTo>
                <a:cubicBezTo>
                  <a:pt x="4521" y="3076901"/>
                  <a:pt x="-118770" y="1585483"/>
                  <a:pt x="257750" y="941218"/>
                </a:cubicBezTo>
                <a:cubicBezTo>
                  <a:pt x="621504" y="425540"/>
                  <a:pt x="1148431" y="206506"/>
                  <a:pt x="1658258" y="75845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060C833-56EE-D9D7-CE96-1210A07FC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856" y="746824"/>
            <a:ext cx="4801523" cy="893509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>
                <a:latin typeface="Arial Black" panose="020B0A04020102020204" pitchFamily="34" charset="0"/>
              </a:rPr>
              <a:t>Mravenec </a:t>
            </a:r>
            <a:r>
              <a:rPr lang="cs-CZ" sz="2800" spc="600" dirty="0">
                <a:latin typeface="Arial Black" panose="020B0A04020102020204" pitchFamily="34" charset="0"/>
              </a:rPr>
              <a:t>obecný/lesní</a:t>
            </a:r>
            <a:endParaRPr lang="cs-CZ" sz="3600" spc="600" dirty="0">
              <a:latin typeface="Arial Black" panose="020B0A04020102020204" pitchFamily="34" charset="0"/>
            </a:endParaRPr>
          </a:p>
        </p:txBody>
      </p:sp>
      <p:sp>
        <p:nvSpPr>
          <p:cNvPr id="2069" name="Freeform: Shape 2068">
            <a:extLst>
              <a:ext uri="{FF2B5EF4-FFF2-40B4-BE49-F238E27FC236}">
                <a16:creationId xmlns:a16="http://schemas.microsoft.com/office/drawing/2014/main" id="{99B7B539-E79B-44C5-8319-9CE01F87F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07696" y="505396"/>
            <a:ext cx="2703949" cy="2114388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  <a:gd name="connsiteX0" fmla="*/ 7176148 w 7714712"/>
              <a:gd name="connsiteY0" fmla="*/ 6405352 h 6405386"/>
              <a:gd name="connsiteX1" fmla="*/ 6586860 w 7714712"/>
              <a:gd name="connsiteY1" fmla="*/ 6396252 h 6405386"/>
              <a:gd name="connsiteX2" fmla="*/ 1021812 w 7714712"/>
              <a:gd name="connsiteY2" fmla="*/ 6365722 h 6405386"/>
              <a:gd name="connsiteX3" fmla="*/ 34030 w 7714712"/>
              <a:gd name="connsiteY3" fmla="*/ 6336938 h 6405386"/>
              <a:gd name="connsiteX4" fmla="*/ 34030 w 7714712"/>
              <a:gd name="connsiteY4" fmla="*/ 32372 h 6405386"/>
              <a:gd name="connsiteX5" fmla="*/ 191964 w 7714712"/>
              <a:gd name="connsiteY5" fmla="*/ 32797 h 6405386"/>
              <a:gd name="connsiteX6" fmla="*/ 6465349 w 7714712"/>
              <a:gd name="connsiteY6" fmla="*/ 0 h 6405386"/>
              <a:gd name="connsiteX7" fmla="*/ 7665500 w 7714712"/>
              <a:gd name="connsiteY7" fmla="*/ 30531 h 6405386"/>
              <a:gd name="connsiteX8" fmla="*/ 7594062 w 7714712"/>
              <a:gd name="connsiteY8" fmla="*/ 6274128 h 6405386"/>
              <a:gd name="connsiteX9" fmla="*/ 7428354 w 7714712"/>
              <a:gd name="connsiteY9" fmla="*/ 6402154 h 6405386"/>
              <a:gd name="connsiteX10" fmla="*/ 7176148 w 7714712"/>
              <a:gd name="connsiteY10" fmla="*/ 6405352 h 6405386"/>
              <a:gd name="connsiteX0" fmla="*/ 7188755 w 7727319"/>
              <a:gd name="connsiteY0" fmla="*/ 6405352 h 6405386"/>
              <a:gd name="connsiteX1" fmla="*/ 6599467 w 7727319"/>
              <a:gd name="connsiteY1" fmla="*/ 6396252 h 6405386"/>
              <a:gd name="connsiteX2" fmla="*/ 1034419 w 7727319"/>
              <a:gd name="connsiteY2" fmla="*/ 6365722 h 6405386"/>
              <a:gd name="connsiteX3" fmla="*/ 46637 w 7727319"/>
              <a:gd name="connsiteY3" fmla="*/ 6336938 h 6405386"/>
              <a:gd name="connsiteX4" fmla="*/ 46637 w 7727319"/>
              <a:gd name="connsiteY4" fmla="*/ 32372 h 6405386"/>
              <a:gd name="connsiteX5" fmla="*/ 204571 w 7727319"/>
              <a:gd name="connsiteY5" fmla="*/ 32797 h 6405386"/>
              <a:gd name="connsiteX6" fmla="*/ 6477956 w 7727319"/>
              <a:gd name="connsiteY6" fmla="*/ 0 h 6405386"/>
              <a:gd name="connsiteX7" fmla="*/ 7678107 w 7727319"/>
              <a:gd name="connsiteY7" fmla="*/ 30531 h 6405386"/>
              <a:gd name="connsiteX8" fmla="*/ 7606669 w 7727319"/>
              <a:gd name="connsiteY8" fmla="*/ 6274128 h 6405386"/>
              <a:gd name="connsiteX9" fmla="*/ 7440961 w 7727319"/>
              <a:gd name="connsiteY9" fmla="*/ 6402154 h 6405386"/>
              <a:gd name="connsiteX10" fmla="*/ 7188755 w 7727319"/>
              <a:gd name="connsiteY10" fmla="*/ 6405352 h 6405386"/>
              <a:gd name="connsiteX0" fmla="*/ 7188755 w 7727319"/>
              <a:gd name="connsiteY0" fmla="*/ 6405352 h 6405386"/>
              <a:gd name="connsiteX1" fmla="*/ 6599467 w 7727319"/>
              <a:gd name="connsiteY1" fmla="*/ 6396252 h 6405386"/>
              <a:gd name="connsiteX2" fmla="*/ 1034419 w 7727319"/>
              <a:gd name="connsiteY2" fmla="*/ 6365722 h 6405386"/>
              <a:gd name="connsiteX3" fmla="*/ 46637 w 7727319"/>
              <a:gd name="connsiteY3" fmla="*/ 6336938 h 6405386"/>
              <a:gd name="connsiteX4" fmla="*/ 46637 w 7727319"/>
              <a:gd name="connsiteY4" fmla="*/ 32372 h 6405386"/>
              <a:gd name="connsiteX5" fmla="*/ 204571 w 7727319"/>
              <a:gd name="connsiteY5" fmla="*/ 32797 h 6405386"/>
              <a:gd name="connsiteX6" fmla="*/ 6477956 w 7727319"/>
              <a:gd name="connsiteY6" fmla="*/ 0 h 6405386"/>
              <a:gd name="connsiteX7" fmla="*/ 7678107 w 7727319"/>
              <a:gd name="connsiteY7" fmla="*/ 30531 h 6405386"/>
              <a:gd name="connsiteX8" fmla="*/ 7606669 w 7727319"/>
              <a:gd name="connsiteY8" fmla="*/ 6274128 h 6405386"/>
              <a:gd name="connsiteX9" fmla="*/ 7440961 w 7727319"/>
              <a:gd name="connsiteY9" fmla="*/ 6402154 h 6405386"/>
              <a:gd name="connsiteX10" fmla="*/ 7188755 w 7727319"/>
              <a:gd name="connsiteY10" fmla="*/ 6405352 h 6405386"/>
              <a:gd name="connsiteX0" fmla="*/ 7188755 w 7727319"/>
              <a:gd name="connsiteY0" fmla="*/ 6405352 h 6405386"/>
              <a:gd name="connsiteX1" fmla="*/ 6599467 w 7727319"/>
              <a:gd name="connsiteY1" fmla="*/ 6396252 h 6405386"/>
              <a:gd name="connsiteX2" fmla="*/ 1034419 w 7727319"/>
              <a:gd name="connsiteY2" fmla="*/ 6365722 h 6405386"/>
              <a:gd name="connsiteX3" fmla="*/ 46637 w 7727319"/>
              <a:gd name="connsiteY3" fmla="*/ 6399072 h 6405386"/>
              <a:gd name="connsiteX4" fmla="*/ 46637 w 7727319"/>
              <a:gd name="connsiteY4" fmla="*/ 32372 h 6405386"/>
              <a:gd name="connsiteX5" fmla="*/ 204571 w 7727319"/>
              <a:gd name="connsiteY5" fmla="*/ 32797 h 6405386"/>
              <a:gd name="connsiteX6" fmla="*/ 6477956 w 7727319"/>
              <a:gd name="connsiteY6" fmla="*/ 0 h 6405386"/>
              <a:gd name="connsiteX7" fmla="*/ 7678107 w 7727319"/>
              <a:gd name="connsiteY7" fmla="*/ 30531 h 6405386"/>
              <a:gd name="connsiteX8" fmla="*/ 7606669 w 7727319"/>
              <a:gd name="connsiteY8" fmla="*/ 6274128 h 6405386"/>
              <a:gd name="connsiteX9" fmla="*/ 7440961 w 7727319"/>
              <a:gd name="connsiteY9" fmla="*/ 6402154 h 6405386"/>
              <a:gd name="connsiteX10" fmla="*/ 7188755 w 7727319"/>
              <a:gd name="connsiteY10" fmla="*/ 6405352 h 6405386"/>
              <a:gd name="connsiteX0" fmla="*/ 7188755 w 7727319"/>
              <a:gd name="connsiteY0" fmla="*/ 6405352 h 6407144"/>
              <a:gd name="connsiteX1" fmla="*/ 6599467 w 7727319"/>
              <a:gd name="connsiteY1" fmla="*/ 6396252 h 6407144"/>
              <a:gd name="connsiteX2" fmla="*/ 1065045 w 7727319"/>
              <a:gd name="connsiteY2" fmla="*/ 6407144 h 6407144"/>
              <a:gd name="connsiteX3" fmla="*/ 46637 w 7727319"/>
              <a:gd name="connsiteY3" fmla="*/ 6399072 h 6407144"/>
              <a:gd name="connsiteX4" fmla="*/ 46637 w 7727319"/>
              <a:gd name="connsiteY4" fmla="*/ 32372 h 6407144"/>
              <a:gd name="connsiteX5" fmla="*/ 204571 w 7727319"/>
              <a:gd name="connsiteY5" fmla="*/ 32797 h 6407144"/>
              <a:gd name="connsiteX6" fmla="*/ 6477956 w 7727319"/>
              <a:gd name="connsiteY6" fmla="*/ 0 h 6407144"/>
              <a:gd name="connsiteX7" fmla="*/ 7678107 w 7727319"/>
              <a:gd name="connsiteY7" fmla="*/ 30531 h 6407144"/>
              <a:gd name="connsiteX8" fmla="*/ 7606669 w 7727319"/>
              <a:gd name="connsiteY8" fmla="*/ 6274128 h 6407144"/>
              <a:gd name="connsiteX9" fmla="*/ 7440961 w 7727319"/>
              <a:gd name="connsiteY9" fmla="*/ 6402154 h 6407144"/>
              <a:gd name="connsiteX10" fmla="*/ 7188755 w 7727319"/>
              <a:gd name="connsiteY10" fmla="*/ 6405352 h 640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27319" h="6407144">
                <a:moveTo>
                  <a:pt x="7188755" y="6405352"/>
                </a:moveTo>
                <a:cubicBezTo>
                  <a:pt x="7013994" y="6404963"/>
                  <a:pt x="6795016" y="6401325"/>
                  <a:pt x="6599467" y="6396252"/>
                </a:cubicBezTo>
                <a:lnTo>
                  <a:pt x="1065045" y="6407144"/>
                </a:lnTo>
                <a:lnTo>
                  <a:pt x="46637" y="6399072"/>
                </a:lnTo>
                <a:cubicBezTo>
                  <a:pt x="696" y="6140829"/>
                  <a:pt x="-29931" y="1885361"/>
                  <a:pt x="46637" y="32372"/>
                </a:cubicBezTo>
                <a:lnTo>
                  <a:pt x="204571" y="32797"/>
                </a:lnTo>
                <a:lnTo>
                  <a:pt x="6477956" y="0"/>
                </a:lnTo>
                <a:cubicBezTo>
                  <a:pt x="6978019" y="30531"/>
                  <a:pt x="7335207" y="-1"/>
                  <a:pt x="7678107" y="30531"/>
                </a:cubicBezTo>
                <a:cubicBezTo>
                  <a:pt x="7782882" y="2096465"/>
                  <a:pt x="7701920" y="4971471"/>
                  <a:pt x="7606669" y="6274128"/>
                </a:cubicBezTo>
                <a:cubicBezTo>
                  <a:pt x="7598479" y="6434165"/>
                  <a:pt x="7605267" y="6381800"/>
                  <a:pt x="7440961" y="6402154"/>
                </a:cubicBezTo>
                <a:cubicBezTo>
                  <a:pt x="7382551" y="6404650"/>
                  <a:pt x="7293612" y="6405586"/>
                  <a:pt x="7188755" y="6405352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28C9AB-2858-3BF9-DF19-D723F7575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073" y="1698129"/>
            <a:ext cx="5592306" cy="3900235"/>
          </a:xfrm>
        </p:spPr>
        <p:txBody>
          <a:bodyPr>
            <a:noAutofit/>
          </a:bodyPr>
          <a:lstStyle/>
          <a:p>
            <a:pPr marL="457200" indent="-457200" algn="ctr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Blanokřídlý sociální hmyz, teplomilný;</a:t>
            </a:r>
          </a:p>
          <a:p>
            <a:pPr marL="457200" indent="-457200" algn="ctr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Staví si velká kupovitá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mraveniště</a:t>
            </a:r>
            <a:r>
              <a:rPr 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 na okraji lesa;</a:t>
            </a:r>
          </a:p>
          <a:p>
            <a:pPr marL="457200" indent="-457200" algn="ctr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Nejpočetnější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dělnice</a:t>
            </a:r>
            <a:r>
              <a:rPr 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neplodné samice, bez křídel</a:t>
            </a:r>
            <a:r>
              <a:rPr 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, žijí až 6 let, zajišťují vše v mraveništi;</a:t>
            </a:r>
          </a:p>
          <a:p>
            <a:pPr marL="457200" indent="-457200" algn="ctr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Královna,</a:t>
            </a:r>
            <a:r>
              <a:rPr 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 větší, žije až 20 let;</a:t>
            </a:r>
          </a:p>
          <a:p>
            <a:pPr marL="457200" indent="-457200" algn="ctr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Samec</a:t>
            </a:r>
            <a:r>
              <a:rPr 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 je okřídlený, žije krátce, </a:t>
            </a:r>
            <a:br>
              <a:rPr lang="cs-CZ" sz="2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po páření umírá.</a:t>
            </a:r>
          </a:p>
        </p:txBody>
      </p:sp>
    </p:spTree>
    <p:extLst>
      <p:ext uri="{BB962C8B-B14F-4D97-AF65-F5344CB8AC3E}">
        <p14:creationId xmlns:p14="http://schemas.microsoft.com/office/powerpoint/2010/main" val="2361807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: Shape 1030">
            <a:extLst>
              <a:ext uri="{FF2B5EF4-FFF2-40B4-BE49-F238E27FC236}">
                <a16:creationId xmlns:a16="http://schemas.microsoft.com/office/drawing/2014/main" id="{96A35EAA-ED80-4FF1-942C-82B1D483A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33683" flipH="1">
            <a:off x="977627" y="481134"/>
            <a:ext cx="9378187" cy="5238589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D415F49B-3CBC-46CF-AFB5-988852D04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33683" flipH="1">
            <a:off x="1010574" y="456230"/>
            <a:ext cx="9378187" cy="5238589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D0940C6F-9A54-410C-9BCD-203E8D97F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Freeform: Shape 1036">
            <a:extLst>
              <a:ext uri="{FF2B5EF4-FFF2-40B4-BE49-F238E27FC236}">
                <a16:creationId xmlns:a16="http://schemas.microsoft.com/office/drawing/2014/main" id="{F646C6CE-72A6-48A2-BAA1-A9BD9AE02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121080" y="0"/>
            <a:ext cx="7070920" cy="6858000"/>
          </a:xfrm>
          <a:custGeom>
            <a:avLst/>
            <a:gdLst>
              <a:gd name="connsiteX0" fmla="*/ 7430701 w 7551955"/>
              <a:gd name="connsiteY0" fmla="*/ 6858000 h 6858000"/>
              <a:gd name="connsiteX1" fmla="*/ 0 w 7551955"/>
              <a:gd name="connsiteY1" fmla="*/ 6858000 h 6858000"/>
              <a:gd name="connsiteX2" fmla="*/ 0 w 7551955"/>
              <a:gd name="connsiteY2" fmla="*/ 0 h 6858000"/>
              <a:gd name="connsiteX3" fmla="*/ 7505795 w 7551955"/>
              <a:gd name="connsiteY3" fmla="*/ 0 h 6858000"/>
              <a:gd name="connsiteX4" fmla="*/ 7520785 w 7551955"/>
              <a:gd name="connsiteY4" fmla="*/ 379063 h 6858000"/>
              <a:gd name="connsiteX5" fmla="*/ 7433327 w 7551955"/>
              <a:gd name="connsiteY5" fmla="*/ 68036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51955" h="6858000">
                <a:moveTo>
                  <a:pt x="7430701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7505795" y="0"/>
                </a:lnTo>
                <a:lnTo>
                  <a:pt x="7520785" y="379063"/>
                </a:lnTo>
                <a:cubicBezTo>
                  <a:pt x="7596581" y="2601669"/>
                  <a:pt x="7521128" y="5461844"/>
                  <a:pt x="7433327" y="6803646"/>
                </a:cubicBezTo>
                <a:close/>
              </a:path>
            </a:pathLst>
          </a:cu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F6AFF5CE-B67C-4572-A244-872A4D90E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1286044">
            <a:off x="791907" y="958118"/>
            <a:ext cx="4266483" cy="3813636"/>
          </a:xfrm>
          <a:custGeom>
            <a:avLst/>
            <a:gdLst>
              <a:gd name="connsiteX0" fmla="*/ -39 w 914430"/>
              <a:gd name="connsiteY0" fmla="*/ 747812 h 753584"/>
              <a:gd name="connsiteX1" fmla="*/ 400011 w 914430"/>
              <a:gd name="connsiteY1" fmla="*/ 737144 h 753584"/>
              <a:gd name="connsiteX2" fmla="*/ 891787 w 914430"/>
              <a:gd name="connsiteY2" fmla="*/ 487303 h 753584"/>
              <a:gd name="connsiteX3" fmla="*/ 665854 w 914430"/>
              <a:gd name="connsiteY3" fmla="*/ 3528 h 753584"/>
              <a:gd name="connsiteX4" fmla="*/ 136835 w 914430"/>
              <a:gd name="connsiteY4" fmla="*/ 319854 h 753584"/>
              <a:gd name="connsiteX5" fmla="*/ 134168 w 914430"/>
              <a:gd name="connsiteY5" fmla="*/ 630845 h 753584"/>
              <a:gd name="connsiteX6" fmla="*/ -39 w 914430"/>
              <a:gd name="connsiteY6" fmla="*/ 747812 h 753584"/>
              <a:gd name="connsiteX0" fmla="*/ 0 w 855235"/>
              <a:gd name="connsiteY0" fmla="*/ 741453 h 759943"/>
              <a:gd name="connsiteX1" fmla="*/ 340855 w 855235"/>
              <a:gd name="connsiteY1" fmla="*/ 737153 h 759943"/>
              <a:gd name="connsiteX2" fmla="*/ 832631 w 855235"/>
              <a:gd name="connsiteY2" fmla="*/ 487312 h 759943"/>
              <a:gd name="connsiteX3" fmla="*/ 606698 w 855235"/>
              <a:gd name="connsiteY3" fmla="*/ 3537 h 759943"/>
              <a:gd name="connsiteX4" fmla="*/ 77679 w 855235"/>
              <a:gd name="connsiteY4" fmla="*/ 319863 h 759943"/>
              <a:gd name="connsiteX5" fmla="*/ 75012 w 855235"/>
              <a:gd name="connsiteY5" fmla="*/ 630854 h 759943"/>
              <a:gd name="connsiteX6" fmla="*/ 0 w 855235"/>
              <a:gd name="connsiteY6" fmla="*/ 741453 h 759943"/>
              <a:gd name="connsiteX0" fmla="*/ 0 w 850882"/>
              <a:gd name="connsiteY0" fmla="*/ 741453 h 766485"/>
              <a:gd name="connsiteX1" fmla="*/ 348748 w 850882"/>
              <a:gd name="connsiteY1" fmla="*/ 746704 h 766485"/>
              <a:gd name="connsiteX2" fmla="*/ 832631 w 850882"/>
              <a:gd name="connsiteY2" fmla="*/ 487312 h 766485"/>
              <a:gd name="connsiteX3" fmla="*/ 606698 w 850882"/>
              <a:gd name="connsiteY3" fmla="*/ 3537 h 766485"/>
              <a:gd name="connsiteX4" fmla="*/ 77679 w 850882"/>
              <a:gd name="connsiteY4" fmla="*/ 319863 h 766485"/>
              <a:gd name="connsiteX5" fmla="*/ 75012 w 850882"/>
              <a:gd name="connsiteY5" fmla="*/ 630854 h 766485"/>
              <a:gd name="connsiteX6" fmla="*/ 0 w 850882"/>
              <a:gd name="connsiteY6" fmla="*/ 741453 h 766485"/>
              <a:gd name="connsiteX0" fmla="*/ 0 w 850882"/>
              <a:gd name="connsiteY0" fmla="*/ 741453 h 764365"/>
              <a:gd name="connsiteX1" fmla="*/ 348748 w 850882"/>
              <a:gd name="connsiteY1" fmla="*/ 746704 h 764365"/>
              <a:gd name="connsiteX2" fmla="*/ 832631 w 850882"/>
              <a:gd name="connsiteY2" fmla="*/ 487312 h 764365"/>
              <a:gd name="connsiteX3" fmla="*/ 606698 w 850882"/>
              <a:gd name="connsiteY3" fmla="*/ 3537 h 764365"/>
              <a:gd name="connsiteX4" fmla="*/ 77679 w 850882"/>
              <a:gd name="connsiteY4" fmla="*/ 319863 h 764365"/>
              <a:gd name="connsiteX5" fmla="*/ 75012 w 850882"/>
              <a:gd name="connsiteY5" fmla="*/ 630854 h 764365"/>
              <a:gd name="connsiteX6" fmla="*/ 0 w 850882"/>
              <a:gd name="connsiteY6" fmla="*/ 741453 h 764365"/>
              <a:gd name="connsiteX0" fmla="*/ 0 w 832466"/>
              <a:gd name="connsiteY0" fmla="*/ 731902 h 763437"/>
              <a:gd name="connsiteX1" fmla="*/ 330332 w 832466"/>
              <a:gd name="connsiteY1" fmla="*/ 746704 h 763437"/>
              <a:gd name="connsiteX2" fmla="*/ 814215 w 832466"/>
              <a:gd name="connsiteY2" fmla="*/ 487312 h 763437"/>
              <a:gd name="connsiteX3" fmla="*/ 588282 w 832466"/>
              <a:gd name="connsiteY3" fmla="*/ 3537 h 763437"/>
              <a:gd name="connsiteX4" fmla="*/ 59263 w 832466"/>
              <a:gd name="connsiteY4" fmla="*/ 319863 h 763437"/>
              <a:gd name="connsiteX5" fmla="*/ 56596 w 832466"/>
              <a:gd name="connsiteY5" fmla="*/ 630854 h 763437"/>
              <a:gd name="connsiteX6" fmla="*/ 0 w 832466"/>
              <a:gd name="connsiteY6" fmla="*/ 731902 h 763437"/>
              <a:gd name="connsiteX0" fmla="*/ 0 w 831373"/>
              <a:gd name="connsiteY0" fmla="*/ 731902 h 763086"/>
              <a:gd name="connsiteX1" fmla="*/ 330332 w 831373"/>
              <a:gd name="connsiteY1" fmla="*/ 746704 h 763086"/>
              <a:gd name="connsiteX2" fmla="*/ 812900 w 831373"/>
              <a:gd name="connsiteY2" fmla="*/ 492088 h 763086"/>
              <a:gd name="connsiteX3" fmla="*/ 588282 w 831373"/>
              <a:gd name="connsiteY3" fmla="*/ 3537 h 763086"/>
              <a:gd name="connsiteX4" fmla="*/ 59263 w 831373"/>
              <a:gd name="connsiteY4" fmla="*/ 319863 h 763086"/>
              <a:gd name="connsiteX5" fmla="*/ 56596 w 831373"/>
              <a:gd name="connsiteY5" fmla="*/ 630854 h 763086"/>
              <a:gd name="connsiteX6" fmla="*/ 0 w 831373"/>
              <a:gd name="connsiteY6" fmla="*/ 731902 h 763086"/>
              <a:gd name="connsiteX0" fmla="*/ 0 w 830248"/>
              <a:gd name="connsiteY0" fmla="*/ 731902 h 763086"/>
              <a:gd name="connsiteX1" fmla="*/ 330332 w 830248"/>
              <a:gd name="connsiteY1" fmla="*/ 746704 h 763086"/>
              <a:gd name="connsiteX2" fmla="*/ 812900 w 830248"/>
              <a:gd name="connsiteY2" fmla="*/ 492088 h 763086"/>
              <a:gd name="connsiteX3" fmla="*/ 588282 w 830248"/>
              <a:gd name="connsiteY3" fmla="*/ 3537 h 763086"/>
              <a:gd name="connsiteX4" fmla="*/ 59263 w 830248"/>
              <a:gd name="connsiteY4" fmla="*/ 319863 h 763086"/>
              <a:gd name="connsiteX5" fmla="*/ 56596 w 830248"/>
              <a:gd name="connsiteY5" fmla="*/ 630854 h 763086"/>
              <a:gd name="connsiteX6" fmla="*/ 0 w 830248"/>
              <a:gd name="connsiteY6" fmla="*/ 731902 h 763086"/>
              <a:gd name="connsiteX0" fmla="*/ 0 w 828752"/>
              <a:gd name="connsiteY0" fmla="*/ 731902 h 769484"/>
              <a:gd name="connsiteX1" fmla="*/ 367164 w 828752"/>
              <a:gd name="connsiteY1" fmla="*/ 754664 h 769484"/>
              <a:gd name="connsiteX2" fmla="*/ 812900 w 828752"/>
              <a:gd name="connsiteY2" fmla="*/ 492088 h 769484"/>
              <a:gd name="connsiteX3" fmla="*/ 588282 w 828752"/>
              <a:gd name="connsiteY3" fmla="*/ 3537 h 769484"/>
              <a:gd name="connsiteX4" fmla="*/ 59263 w 828752"/>
              <a:gd name="connsiteY4" fmla="*/ 319863 h 769484"/>
              <a:gd name="connsiteX5" fmla="*/ 56596 w 828752"/>
              <a:gd name="connsiteY5" fmla="*/ 630854 h 769484"/>
              <a:gd name="connsiteX6" fmla="*/ 0 w 828752"/>
              <a:gd name="connsiteY6" fmla="*/ 731902 h 769484"/>
              <a:gd name="connsiteX0" fmla="*/ 0 w 828752"/>
              <a:gd name="connsiteY0" fmla="*/ 731902 h 761354"/>
              <a:gd name="connsiteX1" fmla="*/ 367164 w 828752"/>
              <a:gd name="connsiteY1" fmla="*/ 754664 h 761354"/>
              <a:gd name="connsiteX2" fmla="*/ 812900 w 828752"/>
              <a:gd name="connsiteY2" fmla="*/ 492088 h 761354"/>
              <a:gd name="connsiteX3" fmla="*/ 588282 w 828752"/>
              <a:gd name="connsiteY3" fmla="*/ 3537 h 761354"/>
              <a:gd name="connsiteX4" fmla="*/ 59263 w 828752"/>
              <a:gd name="connsiteY4" fmla="*/ 319863 h 761354"/>
              <a:gd name="connsiteX5" fmla="*/ 56596 w 828752"/>
              <a:gd name="connsiteY5" fmla="*/ 630854 h 761354"/>
              <a:gd name="connsiteX6" fmla="*/ 0 w 828752"/>
              <a:gd name="connsiteY6" fmla="*/ 731902 h 761354"/>
              <a:gd name="connsiteX0" fmla="*/ 0 w 828286"/>
              <a:gd name="connsiteY0" fmla="*/ 731902 h 764135"/>
              <a:gd name="connsiteX1" fmla="*/ 373741 w 828286"/>
              <a:gd name="connsiteY1" fmla="*/ 757848 h 764135"/>
              <a:gd name="connsiteX2" fmla="*/ 812900 w 828286"/>
              <a:gd name="connsiteY2" fmla="*/ 492088 h 764135"/>
              <a:gd name="connsiteX3" fmla="*/ 588282 w 828286"/>
              <a:gd name="connsiteY3" fmla="*/ 3537 h 764135"/>
              <a:gd name="connsiteX4" fmla="*/ 59263 w 828286"/>
              <a:gd name="connsiteY4" fmla="*/ 319863 h 764135"/>
              <a:gd name="connsiteX5" fmla="*/ 56596 w 828286"/>
              <a:gd name="connsiteY5" fmla="*/ 630854 h 764135"/>
              <a:gd name="connsiteX6" fmla="*/ 0 w 828286"/>
              <a:gd name="connsiteY6" fmla="*/ 731902 h 764135"/>
              <a:gd name="connsiteX0" fmla="*/ 0 w 826698"/>
              <a:gd name="connsiteY0" fmla="*/ 684914 h 717147"/>
              <a:gd name="connsiteX1" fmla="*/ 373741 w 826698"/>
              <a:gd name="connsiteY1" fmla="*/ 710860 h 717147"/>
              <a:gd name="connsiteX2" fmla="*/ 812900 w 826698"/>
              <a:gd name="connsiteY2" fmla="*/ 445100 h 717147"/>
              <a:gd name="connsiteX3" fmla="*/ 581207 w 826698"/>
              <a:gd name="connsiteY3" fmla="*/ 14091 h 717147"/>
              <a:gd name="connsiteX4" fmla="*/ 59263 w 826698"/>
              <a:gd name="connsiteY4" fmla="*/ 272875 h 717147"/>
              <a:gd name="connsiteX5" fmla="*/ 56596 w 826698"/>
              <a:gd name="connsiteY5" fmla="*/ 583866 h 717147"/>
              <a:gd name="connsiteX6" fmla="*/ 0 w 826698"/>
              <a:gd name="connsiteY6" fmla="*/ 684914 h 717147"/>
              <a:gd name="connsiteX0" fmla="*/ 0 w 824673"/>
              <a:gd name="connsiteY0" fmla="*/ 684914 h 717147"/>
              <a:gd name="connsiteX1" fmla="*/ 373741 w 824673"/>
              <a:gd name="connsiteY1" fmla="*/ 710860 h 717147"/>
              <a:gd name="connsiteX2" fmla="*/ 812900 w 824673"/>
              <a:gd name="connsiteY2" fmla="*/ 445100 h 717147"/>
              <a:gd name="connsiteX3" fmla="*/ 581207 w 824673"/>
              <a:gd name="connsiteY3" fmla="*/ 14091 h 717147"/>
              <a:gd name="connsiteX4" fmla="*/ 59263 w 824673"/>
              <a:gd name="connsiteY4" fmla="*/ 272875 h 717147"/>
              <a:gd name="connsiteX5" fmla="*/ 56596 w 824673"/>
              <a:gd name="connsiteY5" fmla="*/ 583866 h 717147"/>
              <a:gd name="connsiteX6" fmla="*/ 0 w 824673"/>
              <a:gd name="connsiteY6" fmla="*/ 684914 h 717147"/>
              <a:gd name="connsiteX0" fmla="*/ 0 w 824673"/>
              <a:gd name="connsiteY0" fmla="*/ 674404 h 706637"/>
              <a:gd name="connsiteX1" fmla="*/ 373741 w 824673"/>
              <a:gd name="connsiteY1" fmla="*/ 700350 h 706637"/>
              <a:gd name="connsiteX2" fmla="*/ 812900 w 824673"/>
              <a:gd name="connsiteY2" fmla="*/ 434590 h 706637"/>
              <a:gd name="connsiteX3" fmla="*/ 581207 w 824673"/>
              <a:gd name="connsiteY3" fmla="*/ 3581 h 706637"/>
              <a:gd name="connsiteX4" fmla="*/ 59263 w 824673"/>
              <a:gd name="connsiteY4" fmla="*/ 262365 h 706637"/>
              <a:gd name="connsiteX5" fmla="*/ 56596 w 824673"/>
              <a:gd name="connsiteY5" fmla="*/ 573356 h 706637"/>
              <a:gd name="connsiteX6" fmla="*/ 0 w 824673"/>
              <a:gd name="connsiteY6" fmla="*/ 674404 h 706637"/>
              <a:gd name="connsiteX0" fmla="*/ 0 w 824673"/>
              <a:gd name="connsiteY0" fmla="*/ 674404 h 705498"/>
              <a:gd name="connsiteX1" fmla="*/ 373741 w 824673"/>
              <a:gd name="connsiteY1" fmla="*/ 700350 h 705498"/>
              <a:gd name="connsiteX2" fmla="*/ 812900 w 824673"/>
              <a:gd name="connsiteY2" fmla="*/ 434590 h 705498"/>
              <a:gd name="connsiteX3" fmla="*/ 581207 w 824673"/>
              <a:gd name="connsiteY3" fmla="*/ 3581 h 705498"/>
              <a:gd name="connsiteX4" fmla="*/ 59263 w 824673"/>
              <a:gd name="connsiteY4" fmla="*/ 262365 h 705498"/>
              <a:gd name="connsiteX5" fmla="*/ 56596 w 824673"/>
              <a:gd name="connsiteY5" fmla="*/ 573356 h 705498"/>
              <a:gd name="connsiteX6" fmla="*/ 0 w 824673"/>
              <a:gd name="connsiteY6" fmla="*/ 674404 h 705498"/>
              <a:gd name="connsiteX0" fmla="*/ 0 w 825801"/>
              <a:gd name="connsiteY0" fmla="*/ 674404 h 712003"/>
              <a:gd name="connsiteX1" fmla="*/ 373741 w 825801"/>
              <a:gd name="connsiteY1" fmla="*/ 700350 h 712003"/>
              <a:gd name="connsiteX2" fmla="*/ 814209 w 825801"/>
              <a:gd name="connsiteY2" fmla="*/ 448725 h 712003"/>
              <a:gd name="connsiteX3" fmla="*/ 581207 w 825801"/>
              <a:gd name="connsiteY3" fmla="*/ 3581 h 712003"/>
              <a:gd name="connsiteX4" fmla="*/ 59263 w 825801"/>
              <a:gd name="connsiteY4" fmla="*/ 262365 h 712003"/>
              <a:gd name="connsiteX5" fmla="*/ 56596 w 825801"/>
              <a:gd name="connsiteY5" fmla="*/ 573356 h 712003"/>
              <a:gd name="connsiteX6" fmla="*/ 0 w 825801"/>
              <a:gd name="connsiteY6" fmla="*/ 674404 h 712003"/>
              <a:gd name="connsiteX0" fmla="*/ 0 w 825354"/>
              <a:gd name="connsiteY0" fmla="*/ 674404 h 712003"/>
              <a:gd name="connsiteX1" fmla="*/ 373741 w 825354"/>
              <a:gd name="connsiteY1" fmla="*/ 700350 h 712003"/>
              <a:gd name="connsiteX2" fmla="*/ 814209 w 825354"/>
              <a:gd name="connsiteY2" fmla="*/ 448725 h 712003"/>
              <a:gd name="connsiteX3" fmla="*/ 581207 w 825354"/>
              <a:gd name="connsiteY3" fmla="*/ 3581 h 712003"/>
              <a:gd name="connsiteX4" fmla="*/ 59263 w 825354"/>
              <a:gd name="connsiteY4" fmla="*/ 262365 h 712003"/>
              <a:gd name="connsiteX5" fmla="*/ 56596 w 825354"/>
              <a:gd name="connsiteY5" fmla="*/ 573356 h 712003"/>
              <a:gd name="connsiteX6" fmla="*/ 0 w 825354"/>
              <a:gd name="connsiteY6" fmla="*/ 674404 h 712003"/>
              <a:gd name="connsiteX0" fmla="*/ 0 w 824001"/>
              <a:gd name="connsiteY0" fmla="*/ 674404 h 702198"/>
              <a:gd name="connsiteX1" fmla="*/ 429494 w 824001"/>
              <a:gd name="connsiteY1" fmla="*/ 688873 h 702198"/>
              <a:gd name="connsiteX2" fmla="*/ 814209 w 824001"/>
              <a:gd name="connsiteY2" fmla="*/ 448725 h 702198"/>
              <a:gd name="connsiteX3" fmla="*/ 581207 w 824001"/>
              <a:gd name="connsiteY3" fmla="*/ 3581 h 702198"/>
              <a:gd name="connsiteX4" fmla="*/ 59263 w 824001"/>
              <a:gd name="connsiteY4" fmla="*/ 262365 h 702198"/>
              <a:gd name="connsiteX5" fmla="*/ 56596 w 824001"/>
              <a:gd name="connsiteY5" fmla="*/ 573356 h 702198"/>
              <a:gd name="connsiteX6" fmla="*/ 0 w 824001"/>
              <a:gd name="connsiteY6" fmla="*/ 674404 h 702198"/>
              <a:gd name="connsiteX0" fmla="*/ 0 w 824001"/>
              <a:gd name="connsiteY0" fmla="*/ 674404 h 693317"/>
              <a:gd name="connsiteX1" fmla="*/ 429494 w 824001"/>
              <a:gd name="connsiteY1" fmla="*/ 688873 h 693317"/>
              <a:gd name="connsiteX2" fmla="*/ 814209 w 824001"/>
              <a:gd name="connsiteY2" fmla="*/ 448725 h 693317"/>
              <a:gd name="connsiteX3" fmla="*/ 581207 w 824001"/>
              <a:gd name="connsiteY3" fmla="*/ 3581 h 693317"/>
              <a:gd name="connsiteX4" fmla="*/ 59263 w 824001"/>
              <a:gd name="connsiteY4" fmla="*/ 262365 h 693317"/>
              <a:gd name="connsiteX5" fmla="*/ 56596 w 824001"/>
              <a:gd name="connsiteY5" fmla="*/ 573356 h 693317"/>
              <a:gd name="connsiteX6" fmla="*/ 0 w 824001"/>
              <a:gd name="connsiteY6" fmla="*/ 674404 h 693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4001" h="693317">
                <a:moveTo>
                  <a:pt x="0" y="674404"/>
                </a:moveTo>
                <a:cubicBezTo>
                  <a:pt x="170947" y="672309"/>
                  <a:pt x="289590" y="704889"/>
                  <a:pt x="429494" y="688873"/>
                </a:cubicBezTo>
                <a:cubicBezTo>
                  <a:pt x="585106" y="671059"/>
                  <a:pt x="788924" y="562940"/>
                  <a:pt x="814209" y="448725"/>
                </a:cubicBezTo>
                <a:cubicBezTo>
                  <a:pt x="839495" y="334510"/>
                  <a:pt x="832857" y="49206"/>
                  <a:pt x="581207" y="3581"/>
                </a:cubicBezTo>
                <a:cubicBezTo>
                  <a:pt x="485480" y="-3562"/>
                  <a:pt x="91955" y="-26684"/>
                  <a:pt x="59263" y="262365"/>
                </a:cubicBezTo>
                <a:cubicBezTo>
                  <a:pt x="43357" y="371331"/>
                  <a:pt x="56596" y="510015"/>
                  <a:pt x="56596" y="573356"/>
                </a:cubicBezTo>
                <a:cubicBezTo>
                  <a:pt x="57073" y="645079"/>
                  <a:pt x="0" y="674404"/>
                  <a:pt x="0" y="674404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AC4D283-E2DC-9FB5-A621-8CC5D1065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421" y="1527970"/>
            <a:ext cx="3065958" cy="262867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cs-CZ" dirty="0">
                <a:latin typeface="Arial Black" panose="020B0A04020102020204" pitchFamily="34" charset="0"/>
              </a:rPr>
              <a:t>Světové strany podle přírody</a:t>
            </a:r>
          </a:p>
        </p:txBody>
      </p:sp>
      <p:sp>
        <p:nvSpPr>
          <p:cNvPr id="1041" name="Freeform: Shape 1040">
            <a:extLst>
              <a:ext uri="{FF2B5EF4-FFF2-40B4-BE49-F238E27FC236}">
                <a16:creationId xmlns:a16="http://schemas.microsoft.com/office/drawing/2014/main" id="{FB69A980-D397-4383-991D-6DC2FB1C3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1286044">
            <a:off x="735556" y="935488"/>
            <a:ext cx="4587669" cy="3813636"/>
          </a:xfrm>
          <a:custGeom>
            <a:avLst/>
            <a:gdLst>
              <a:gd name="connsiteX0" fmla="*/ -39 w 914430"/>
              <a:gd name="connsiteY0" fmla="*/ 747812 h 753584"/>
              <a:gd name="connsiteX1" fmla="*/ 400011 w 914430"/>
              <a:gd name="connsiteY1" fmla="*/ 737144 h 753584"/>
              <a:gd name="connsiteX2" fmla="*/ 891787 w 914430"/>
              <a:gd name="connsiteY2" fmla="*/ 487303 h 753584"/>
              <a:gd name="connsiteX3" fmla="*/ 665854 w 914430"/>
              <a:gd name="connsiteY3" fmla="*/ 3528 h 753584"/>
              <a:gd name="connsiteX4" fmla="*/ 136835 w 914430"/>
              <a:gd name="connsiteY4" fmla="*/ 319854 h 753584"/>
              <a:gd name="connsiteX5" fmla="*/ 134168 w 914430"/>
              <a:gd name="connsiteY5" fmla="*/ 630845 h 753584"/>
              <a:gd name="connsiteX6" fmla="*/ -39 w 914430"/>
              <a:gd name="connsiteY6" fmla="*/ 747812 h 753584"/>
              <a:gd name="connsiteX0" fmla="*/ 0 w 855235"/>
              <a:gd name="connsiteY0" fmla="*/ 741453 h 759943"/>
              <a:gd name="connsiteX1" fmla="*/ 340855 w 855235"/>
              <a:gd name="connsiteY1" fmla="*/ 737153 h 759943"/>
              <a:gd name="connsiteX2" fmla="*/ 832631 w 855235"/>
              <a:gd name="connsiteY2" fmla="*/ 487312 h 759943"/>
              <a:gd name="connsiteX3" fmla="*/ 606698 w 855235"/>
              <a:gd name="connsiteY3" fmla="*/ 3537 h 759943"/>
              <a:gd name="connsiteX4" fmla="*/ 77679 w 855235"/>
              <a:gd name="connsiteY4" fmla="*/ 319863 h 759943"/>
              <a:gd name="connsiteX5" fmla="*/ 75012 w 855235"/>
              <a:gd name="connsiteY5" fmla="*/ 630854 h 759943"/>
              <a:gd name="connsiteX6" fmla="*/ 0 w 855235"/>
              <a:gd name="connsiteY6" fmla="*/ 741453 h 759943"/>
              <a:gd name="connsiteX0" fmla="*/ 0 w 850882"/>
              <a:gd name="connsiteY0" fmla="*/ 741453 h 766485"/>
              <a:gd name="connsiteX1" fmla="*/ 348748 w 850882"/>
              <a:gd name="connsiteY1" fmla="*/ 746704 h 766485"/>
              <a:gd name="connsiteX2" fmla="*/ 832631 w 850882"/>
              <a:gd name="connsiteY2" fmla="*/ 487312 h 766485"/>
              <a:gd name="connsiteX3" fmla="*/ 606698 w 850882"/>
              <a:gd name="connsiteY3" fmla="*/ 3537 h 766485"/>
              <a:gd name="connsiteX4" fmla="*/ 77679 w 850882"/>
              <a:gd name="connsiteY4" fmla="*/ 319863 h 766485"/>
              <a:gd name="connsiteX5" fmla="*/ 75012 w 850882"/>
              <a:gd name="connsiteY5" fmla="*/ 630854 h 766485"/>
              <a:gd name="connsiteX6" fmla="*/ 0 w 850882"/>
              <a:gd name="connsiteY6" fmla="*/ 741453 h 766485"/>
              <a:gd name="connsiteX0" fmla="*/ 0 w 850882"/>
              <a:gd name="connsiteY0" fmla="*/ 741453 h 764365"/>
              <a:gd name="connsiteX1" fmla="*/ 348748 w 850882"/>
              <a:gd name="connsiteY1" fmla="*/ 746704 h 764365"/>
              <a:gd name="connsiteX2" fmla="*/ 832631 w 850882"/>
              <a:gd name="connsiteY2" fmla="*/ 487312 h 764365"/>
              <a:gd name="connsiteX3" fmla="*/ 606698 w 850882"/>
              <a:gd name="connsiteY3" fmla="*/ 3537 h 764365"/>
              <a:gd name="connsiteX4" fmla="*/ 77679 w 850882"/>
              <a:gd name="connsiteY4" fmla="*/ 319863 h 764365"/>
              <a:gd name="connsiteX5" fmla="*/ 75012 w 850882"/>
              <a:gd name="connsiteY5" fmla="*/ 630854 h 764365"/>
              <a:gd name="connsiteX6" fmla="*/ 0 w 850882"/>
              <a:gd name="connsiteY6" fmla="*/ 741453 h 764365"/>
              <a:gd name="connsiteX0" fmla="*/ 0 w 832466"/>
              <a:gd name="connsiteY0" fmla="*/ 731902 h 763437"/>
              <a:gd name="connsiteX1" fmla="*/ 330332 w 832466"/>
              <a:gd name="connsiteY1" fmla="*/ 746704 h 763437"/>
              <a:gd name="connsiteX2" fmla="*/ 814215 w 832466"/>
              <a:gd name="connsiteY2" fmla="*/ 487312 h 763437"/>
              <a:gd name="connsiteX3" fmla="*/ 588282 w 832466"/>
              <a:gd name="connsiteY3" fmla="*/ 3537 h 763437"/>
              <a:gd name="connsiteX4" fmla="*/ 59263 w 832466"/>
              <a:gd name="connsiteY4" fmla="*/ 319863 h 763437"/>
              <a:gd name="connsiteX5" fmla="*/ 56596 w 832466"/>
              <a:gd name="connsiteY5" fmla="*/ 630854 h 763437"/>
              <a:gd name="connsiteX6" fmla="*/ 0 w 832466"/>
              <a:gd name="connsiteY6" fmla="*/ 731902 h 763437"/>
              <a:gd name="connsiteX0" fmla="*/ 0 w 831373"/>
              <a:gd name="connsiteY0" fmla="*/ 731902 h 763086"/>
              <a:gd name="connsiteX1" fmla="*/ 330332 w 831373"/>
              <a:gd name="connsiteY1" fmla="*/ 746704 h 763086"/>
              <a:gd name="connsiteX2" fmla="*/ 812900 w 831373"/>
              <a:gd name="connsiteY2" fmla="*/ 492088 h 763086"/>
              <a:gd name="connsiteX3" fmla="*/ 588282 w 831373"/>
              <a:gd name="connsiteY3" fmla="*/ 3537 h 763086"/>
              <a:gd name="connsiteX4" fmla="*/ 59263 w 831373"/>
              <a:gd name="connsiteY4" fmla="*/ 319863 h 763086"/>
              <a:gd name="connsiteX5" fmla="*/ 56596 w 831373"/>
              <a:gd name="connsiteY5" fmla="*/ 630854 h 763086"/>
              <a:gd name="connsiteX6" fmla="*/ 0 w 831373"/>
              <a:gd name="connsiteY6" fmla="*/ 731902 h 763086"/>
              <a:gd name="connsiteX0" fmla="*/ 0 w 830248"/>
              <a:gd name="connsiteY0" fmla="*/ 731902 h 763086"/>
              <a:gd name="connsiteX1" fmla="*/ 330332 w 830248"/>
              <a:gd name="connsiteY1" fmla="*/ 746704 h 763086"/>
              <a:gd name="connsiteX2" fmla="*/ 812900 w 830248"/>
              <a:gd name="connsiteY2" fmla="*/ 492088 h 763086"/>
              <a:gd name="connsiteX3" fmla="*/ 588282 w 830248"/>
              <a:gd name="connsiteY3" fmla="*/ 3537 h 763086"/>
              <a:gd name="connsiteX4" fmla="*/ 59263 w 830248"/>
              <a:gd name="connsiteY4" fmla="*/ 319863 h 763086"/>
              <a:gd name="connsiteX5" fmla="*/ 56596 w 830248"/>
              <a:gd name="connsiteY5" fmla="*/ 630854 h 763086"/>
              <a:gd name="connsiteX6" fmla="*/ 0 w 830248"/>
              <a:gd name="connsiteY6" fmla="*/ 731902 h 763086"/>
              <a:gd name="connsiteX0" fmla="*/ 0 w 828752"/>
              <a:gd name="connsiteY0" fmla="*/ 731902 h 769484"/>
              <a:gd name="connsiteX1" fmla="*/ 367164 w 828752"/>
              <a:gd name="connsiteY1" fmla="*/ 754664 h 769484"/>
              <a:gd name="connsiteX2" fmla="*/ 812900 w 828752"/>
              <a:gd name="connsiteY2" fmla="*/ 492088 h 769484"/>
              <a:gd name="connsiteX3" fmla="*/ 588282 w 828752"/>
              <a:gd name="connsiteY3" fmla="*/ 3537 h 769484"/>
              <a:gd name="connsiteX4" fmla="*/ 59263 w 828752"/>
              <a:gd name="connsiteY4" fmla="*/ 319863 h 769484"/>
              <a:gd name="connsiteX5" fmla="*/ 56596 w 828752"/>
              <a:gd name="connsiteY5" fmla="*/ 630854 h 769484"/>
              <a:gd name="connsiteX6" fmla="*/ 0 w 828752"/>
              <a:gd name="connsiteY6" fmla="*/ 731902 h 769484"/>
              <a:gd name="connsiteX0" fmla="*/ 0 w 828752"/>
              <a:gd name="connsiteY0" fmla="*/ 731902 h 761354"/>
              <a:gd name="connsiteX1" fmla="*/ 367164 w 828752"/>
              <a:gd name="connsiteY1" fmla="*/ 754664 h 761354"/>
              <a:gd name="connsiteX2" fmla="*/ 812900 w 828752"/>
              <a:gd name="connsiteY2" fmla="*/ 492088 h 761354"/>
              <a:gd name="connsiteX3" fmla="*/ 588282 w 828752"/>
              <a:gd name="connsiteY3" fmla="*/ 3537 h 761354"/>
              <a:gd name="connsiteX4" fmla="*/ 59263 w 828752"/>
              <a:gd name="connsiteY4" fmla="*/ 319863 h 761354"/>
              <a:gd name="connsiteX5" fmla="*/ 56596 w 828752"/>
              <a:gd name="connsiteY5" fmla="*/ 630854 h 761354"/>
              <a:gd name="connsiteX6" fmla="*/ 0 w 828752"/>
              <a:gd name="connsiteY6" fmla="*/ 731902 h 761354"/>
              <a:gd name="connsiteX0" fmla="*/ 0 w 828286"/>
              <a:gd name="connsiteY0" fmla="*/ 731902 h 764135"/>
              <a:gd name="connsiteX1" fmla="*/ 373741 w 828286"/>
              <a:gd name="connsiteY1" fmla="*/ 757848 h 764135"/>
              <a:gd name="connsiteX2" fmla="*/ 812900 w 828286"/>
              <a:gd name="connsiteY2" fmla="*/ 492088 h 764135"/>
              <a:gd name="connsiteX3" fmla="*/ 588282 w 828286"/>
              <a:gd name="connsiteY3" fmla="*/ 3537 h 764135"/>
              <a:gd name="connsiteX4" fmla="*/ 59263 w 828286"/>
              <a:gd name="connsiteY4" fmla="*/ 319863 h 764135"/>
              <a:gd name="connsiteX5" fmla="*/ 56596 w 828286"/>
              <a:gd name="connsiteY5" fmla="*/ 630854 h 764135"/>
              <a:gd name="connsiteX6" fmla="*/ 0 w 828286"/>
              <a:gd name="connsiteY6" fmla="*/ 731902 h 764135"/>
              <a:gd name="connsiteX0" fmla="*/ 0 w 826698"/>
              <a:gd name="connsiteY0" fmla="*/ 684914 h 717147"/>
              <a:gd name="connsiteX1" fmla="*/ 373741 w 826698"/>
              <a:gd name="connsiteY1" fmla="*/ 710860 h 717147"/>
              <a:gd name="connsiteX2" fmla="*/ 812900 w 826698"/>
              <a:gd name="connsiteY2" fmla="*/ 445100 h 717147"/>
              <a:gd name="connsiteX3" fmla="*/ 581207 w 826698"/>
              <a:gd name="connsiteY3" fmla="*/ 14091 h 717147"/>
              <a:gd name="connsiteX4" fmla="*/ 59263 w 826698"/>
              <a:gd name="connsiteY4" fmla="*/ 272875 h 717147"/>
              <a:gd name="connsiteX5" fmla="*/ 56596 w 826698"/>
              <a:gd name="connsiteY5" fmla="*/ 583866 h 717147"/>
              <a:gd name="connsiteX6" fmla="*/ 0 w 826698"/>
              <a:gd name="connsiteY6" fmla="*/ 684914 h 717147"/>
              <a:gd name="connsiteX0" fmla="*/ 0 w 824673"/>
              <a:gd name="connsiteY0" fmla="*/ 684914 h 717147"/>
              <a:gd name="connsiteX1" fmla="*/ 373741 w 824673"/>
              <a:gd name="connsiteY1" fmla="*/ 710860 h 717147"/>
              <a:gd name="connsiteX2" fmla="*/ 812900 w 824673"/>
              <a:gd name="connsiteY2" fmla="*/ 445100 h 717147"/>
              <a:gd name="connsiteX3" fmla="*/ 581207 w 824673"/>
              <a:gd name="connsiteY3" fmla="*/ 14091 h 717147"/>
              <a:gd name="connsiteX4" fmla="*/ 59263 w 824673"/>
              <a:gd name="connsiteY4" fmla="*/ 272875 h 717147"/>
              <a:gd name="connsiteX5" fmla="*/ 56596 w 824673"/>
              <a:gd name="connsiteY5" fmla="*/ 583866 h 717147"/>
              <a:gd name="connsiteX6" fmla="*/ 0 w 824673"/>
              <a:gd name="connsiteY6" fmla="*/ 684914 h 717147"/>
              <a:gd name="connsiteX0" fmla="*/ 0 w 824673"/>
              <a:gd name="connsiteY0" fmla="*/ 674404 h 706637"/>
              <a:gd name="connsiteX1" fmla="*/ 373741 w 824673"/>
              <a:gd name="connsiteY1" fmla="*/ 700350 h 706637"/>
              <a:gd name="connsiteX2" fmla="*/ 812900 w 824673"/>
              <a:gd name="connsiteY2" fmla="*/ 434590 h 706637"/>
              <a:gd name="connsiteX3" fmla="*/ 581207 w 824673"/>
              <a:gd name="connsiteY3" fmla="*/ 3581 h 706637"/>
              <a:gd name="connsiteX4" fmla="*/ 59263 w 824673"/>
              <a:gd name="connsiteY4" fmla="*/ 262365 h 706637"/>
              <a:gd name="connsiteX5" fmla="*/ 56596 w 824673"/>
              <a:gd name="connsiteY5" fmla="*/ 573356 h 706637"/>
              <a:gd name="connsiteX6" fmla="*/ 0 w 824673"/>
              <a:gd name="connsiteY6" fmla="*/ 674404 h 706637"/>
              <a:gd name="connsiteX0" fmla="*/ 0 w 824673"/>
              <a:gd name="connsiteY0" fmla="*/ 674404 h 705498"/>
              <a:gd name="connsiteX1" fmla="*/ 373741 w 824673"/>
              <a:gd name="connsiteY1" fmla="*/ 700350 h 705498"/>
              <a:gd name="connsiteX2" fmla="*/ 812900 w 824673"/>
              <a:gd name="connsiteY2" fmla="*/ 434590 h 705498"/>
              <a:gd name="connsiteX3" fmla="*/ 581207 w 824673"/>
              <a:gd name="connsiteY3" fmla="*/ 3581 h 705498"/>
              <a:gd name="connsiteX4" fmla="*/ 59263 w 824673"/>
              <a:gd name="connsiteY4" fmla="*/ 262365 h 705498"/>
              <a:gd name="connsiteX5" fmla="*/ 56596 w 824673"/>
              <a:gd name="connsiteY5" fmla="*/ 573356 h 705498"/>
              <a:gd name="connsiteX6" fmla="*/ 0 w 824673"/>
              <a:gd name="connsiteY6" fmla="*/ 674404 h 705498"/>
              <a:gd name="connsiteX0" fmla="*/ 0 w 825801"/>
              <a:gd name="connsiteY0" fmla="*/ 674404 h 712003"/>
              <a:gd name="connsiteX1" fmla="*/ 373741 w 825801"/>
              <a:gd name="connsiteY1" fmla="*/ 700350 h 712003"/>
              <a:gd name="connsiteX2" fmla="*/ 814209 w 825801"/>
              <a:gd name="connsiteY2" fmla="*/ 448725 h 712003"/>
              <a:gd name="connsiteX3" fmla="*/ 581207 w 825801"/>
              <a:gd name="connsiteY3" fmla="*/ 3581 h 712003"/>
              <a:gd name="connsiteX4" fmla="*/ 59263 w 825801"/>
              <a:gd name="connsiteY4" fmla="*/ 262365 h 712003"/>
              <a:gd name="connsiteX5" fmla="*/ 56596 w 825801"/>
              <a:gd name="connsiteY5" fmla="*/ 573356 h 712003"/>
              <a:gd name="connsiteX6" fmla="*/ 0 w 825801"/>
              <a:gd name="connsiteY6" fmla="*/ 674404 h 712003"/>
              <a:gd name="connsiteX0" fmla="*/ 0 w 825354"/>
              <a:gd name="connsiteY0" fmla="*/ 674404 h 712003"/>
              <a:gd name="connsiteX1" fmla="*/ 373741 w 825354"/>
              <a:gd name="connsiteY1" fmla="*/ 700350 h 712003"/>
              <a:gd name="connsiteX2" fmla="*/ 814209 w 825354"/>
              <a:gd name="connsiteY2" fmla="*/ 448725 h 712003"/>
              <a:gd name="connsiteX3" fmla="*/ 581207 w 825354"/>
              <a:gd name="connsiteY3" fmla="*/ 3581 h 712003"/>
              <a:gd name="connsiteX4" fmla="*/ 59263 w 825354"/>
              <a:gd name="connsiteY4" fmla="*/ 262365 h 712003"/>
              <a:gd name="connsiteX5" fmla="*/ 56596 w 825354"/>
              <a:gd name="connsiteY5" fmla="*/ 573356 h 712003"/>
              <a:gd name="connsiteX6" fmla="*/ 0 w 825354"/>
              <a:gd name="connsiteY6" fmla="*/ 674404 h 712003"/>
              <a:gd name="connsiteX0" fmla="*/ 0 w 824001"/>
              <a:gd name="connsiteY0" fmla="*/ 674404 h 702198"/>
              <a:gd name="connsiteX1" fmla="*/ 429494 w 824001"/>
              <a:gd name="connsiteY1" fmla="*/ 688873 h 702198"/>
              <a:gd name="connsiteX2" fmla="*/ 814209 w 824001"/>
              <a:gd name="connsiteY2" fmla="*/ 448725 h 702198"/>
              <a:gd name="connsiteX3" fmla="*/ 581207 w 824001"/>
              <a:gd name="connsiteY3" fmla="*/ 3581 h 702198"/>
              <a:gd name="connsiteX4" fmla="*/ 59263 w 824001"/>
              <a:gd name="connsiteY4" fmla="*/ 262365 h 702198"/>
              <a:gd name="connsiteX5" fmla="*/ 56596 w 824001"/>
              <a:gd name="connsiteY5" fmla="*/ 573356 h 702198"/>
              <a:gd name="connsiteX6" fmla="*/ 0 w 824001"/>
              <a:gd name="connsiteY6" fmla="*/ 674404 h 702198"/>
              <a:gd name="connsiteX0" fmla="*/ 0 w 824001"/>
              <a:gd name="connsiteY0" fmla="*/ 674404 h 693317"/>
              <a:gd name="connsiteX1" fmla="*/ 429494 w 824001"/>
              <a:gd name="connsiteY1" fmla="*/ 688873 h 693317"/>
              <a:gd name="connsiteX2" fmla="*/ 814209 w 824001"/>
              <a:gd name="connsiteY2" fmla="*/ 448725 h 693317"/>
              <a:gd name="connsiteX3" fmla="*/ 581207 w 824001"/>
              <a:gd name="connsiteY3" fmla="*/ 3581 h 693317"/>
              <a:gd name="connsiteX4" fmla="*/ 59263 w 824001"/>
              <a:gd name="connsiteY4" fmla="*/ 262365 h 693317"/>
              <a:gd name="connsiteX5" fmla="*/ 56596 w 824001"/>
              <a:gd name="connsiteY5" fmla="*/ 573356 h 693317"/>
              <a:gd name="connsiteX6" fmla="*/ 0 w 824001"/>
              <a:gd name="connsiteY6" fmla="*/ 674404 h 693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4001" h="693317">
                <a:moveTo>
                  <a:pt x="0" y="674404"/>
                </a:moveTo>
                <a:cubicBezTo>
                  <a:pt x="170947" y="672309"/>
                  <a:pt x="289590" y="704889"/>
                  <a:pt x="429494" y="688873"/>
                </a:cubicBezTo>
                <a:cubicBezTo>
                  <a:pt x="585106" y="671059"/>
                  <a:pt x="788924" y="562940"/>
                  <a:pt x="814209" y="448725"/>
                </a:cubicBezTo>
                <a:cubicBezTo>
                  <a:pt x="839495" y="334510"/>
                  <a:pt x="832857" y="49206"/>
                  <a:pt x="581207" y="3581"/>
                </a:cubicBezTo>
                <a:cubicBezTo>
                  <a:pt x="485480" y="-3562"/>
                  <a:pt x="91955" y="-26684"/>
                  <a:pt x="59263" y="262365"/>
                </a:cubicBezTo>
                <a:cubicBezTo>
                  <a:pt x="43357" y="371331"/>
                  <a:pt x="56596" y="510015"/>
                  <a:pt x="56596" y="573356"/>
                </a:cubicBezTo>
                <a:cubicBezTo>
                  <a:pt x="57073" y="645079"/>
                  <a:pt x="0" y="674404"/>
                  <a:pt x="0" y="674404"/>
                </a:cubicBezTo>
                <a:close/>
              </a:path>
            </a:pathLst>
          </a:custGeom>
          <a:noFill/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3" name="Freeform: Shape 1042">
            <a:extLst>
              <a:ext uri="{FF2B5EF4-FFF2-40B4-BE49-F238E27FC236}">
                <a16:creationId xmlns:a16="http://schemas.microsoft.com/office/drawing/2014/main" id="{365ECCD1-CF5E-4EE6-837B-F9A6958B1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1286044">
            <a:off x="737159" y="912857"/>
            <a:ext cx="4266483" cy="3813636"/>
          </a:xfrm>
          <a:custGeom>
            <a:avLst/>
            <a:gdLst>
              <a:gd name="connsiteX0" fmla="*/ -39 w 914430"/>
              <a:gd name="connsiteY0" fmla="*/ 747812 h 753584"/>
              <a:gd name="connsiteX1" fmla="*/ 400011 w 914430"/>
              <a:gd name="connsiteY1" fmla="*/ 737144 h 753584"/>
              <a:gd name="connsiteX2" fmla="*/ 891787 w 914430"/>
              <a:gd name="connsiteY2" fmla="*/ 487303 h 753584"/>
              <a:gd name="connsiteX3" fmla="*/ 665854 w 914430"/>
              <a:gd name="connsiteY3" fmla="*/ 3528 h 753584"/>
              <a:gd name="connsiteX4" fmla="*/ 136835 w 914430"/>
              <a:gd name="connsiteY4" fmla="*/ 319854 h 753584"/>
              <a:gd name="connsiteX5" fmla="*/ 134168 w 914430"/>
              <a:gd name="connsiteY5" fmla="*/ 630845 h 753584"/>
              <a:gd name="connsiteX6" fmla="*/ -39 w 914430"/>
              <a:gd name="connsiteY6" fmla="*/ 747812 h 753584"/>
              <a:gd name="connsiteX0" fmla="*/ 0 w 855235"/>
              <a:gd name="connsiteY0" fmla="*/ 741453 h 759943"/>
              <a:gd name="connsiteX1" fmla="*/ 340855 w 855235"/>
              <a:gd name="connsiteY1" fmla="*/ 737153 h 759943"/>
              <a:gd name="connsiteX2" fmla="*/ 832631 w 855235"/>
              <a:gd name="connsiteY2" fmla="*/ 487312 h 759943"/>
              <a:gd name="connsiteX3" fmla="*/ 606698 w 855235"/>
              <a:gd name="connsiteY3" fmla="*/ 3537 h 759943"/>
              <a:gd name="connsiteX4" fmla="*/ 77679 w 855235"/>
              <a:gd name="connsiteY4" fmla="*/ 319863 h 759943"/>
              <a:gd name="connsiteX5" fmla="*/ 75012 w 855235"/>
              <a:gd name="connsiteY5" fmla="*/ 630854 h 759943"/>
              <a:gd name="connsiteX6" fmla="*/ 0 w 855235"/>
              <a:gd name="connsiteY6" fmla="*/ 741453 h 759943"/>
              <a:gd name="connsiteX0" fmla="*/ 0 w 850882"/>
              <a:gd name="connsiteY0" fmla="*/ 741453 h 766485"/>
              <a:gd name="connsiteX1" fmla="*/ 348748 w 850882"/>
              <a:gd name="connsiteY1" fmla="*/ 746704 h 766485"/>
              <a:gd name="connsiteX2" fmla="*/ 832631 w 850882"/>
              <a:gd name="connsiteY2" fmla="*/ 487312 h 766485"/>
              <a:gd name="connsiteX3" fmla="*/ 606698 w 850882"/>
              <a:gd name="connsiteY3" fmla="*/ 3537 h 766485"/>
              <a:gd name="connsiteX4" fmla="*/ 77679 w 850882"/>
              <a:gd name="connsiteY4" fmla="*/ 319863 h 766485"/>
              <a:gd name="connsiteX5" fmla="*/ 75012 w 850882"/>
              <a:gd name="connsiteY5" fmla="*/ 630854 h 766485"/>
              <a:gd name="connsiteX6" fmla="*/ 0 w 850882"/>
              <a:gd name="connsiteY6" fmla="*/ 741453 h 766485"/>
              <a:gd name="connsiteX0" fmla="*/ 0 w 850882"/>
              <a:gd name="connsiteY0" fmla="*/ 741453 h 764365"/>
              <a:gd name="connsiteX1" fmla="*/ 348748 w 850882"/>
              <a:gd name="connsiteY1" fmla="*/ 746704 h 764365"/>
              <a:gd name="connsiteX2" fmla="*/ 832631 w 850882"/>
              <a:gd name="connsiteY2" fmla="*/ 487312 h 764365"/>
              <a:gd name="connsiteX3" fmla="*/ 606698 w 850882"/>
              <a:gd name="connsiteY3" fmla="*/ 3537 h 764365"/>
              <a:gd name="connsiteX4" fmla="*/ 77679 w 850882"/>
              <a:gd name="connsiteY4" fmla="*/ 319863 h 764365"/>
              <a:gd name="connsiteX5" fmla="*/ 75012 w 850882"/>
              <a:gd name="connsiteY5" fmla="*/ 630854 h 764365"/>
              <a:gd name="connsiteX6" fmla="*/ 0 w 850882"/>
              <a:gd name="connsiteY6" fmla="*/ 741453 h 764365"/>
              <a:gd name="connsiteX0" fmla="*/ 0 w 832466"/>
              <a:gd name="connsiteY0" fmla="*/ 731902 h 763437"/>
              <a:gd name="connsiteX1" fmla="*/ 330332 w 832466"/>
              <a:gd name="connsiteY1" fmla="*/ 746704 h 763437"/>
              <a:gd name="connsiteX2" fmla="*/ 814215 w 832466"/>
              <a:gd name="connsiteY2" fmla="*/ 487312 h 763437"/>
              <a:gd name="connsiteX3" fmla="*/ 588282 w 832466"/>
              <a:gd name="connsiteY3" fmla="*/ 3537 h 763437"/>
              <a:gd name="connsiteX4" fmla="*/ 59263 w 832466"/>
              <a:gd name="connsiteY4" fmla="*/ 319863 h 763437"/>
              <a:gd name="connsiteX5" fmla="*/ 56596 w 832466"/>
              <a:gd name="connsiteY5" fmla="*/ 630854 h 763437"/>
              <a:gd name="connsiteX6" fmla="*/ 0 w 832466"/>
              <a:gd name="connsiteY6" fmla="*/ 731902 h 763437"/>
              <a:gd name="connsiteX0" fmla="*/ 0 w 831373"/>
              <a:gd name="connsiteY0" fmla="*/ 731902 h 763086"/>
              <a:gd name="connsiteX1" fmla="*/ 330332 w 831373"/>
              <a:gd name="connsiteY1" fmla="*/ 746704 h 763086"/>
              <a:gd name="connsiteX2" fmla="*/ 812900 w 831373"/>
              <a:gd name="connsiteY2" fmla="*/ 492088 h 763086"/>
              <a:gd name="connsiteX3" fmla="*/ 588282 w 831373"/>
              <a:gd name="connsiteY3" fmla="*/ 3537 h 763086"/>
              <a:gd name="connsiteX4" fmla="*/ 59263 w 831373"/>
              <a:gd name="connsiteY4" fmla="*/ 319863 h 763086"/>
              <a:gd name="connsiteX5" fmla="*/ 56596 w 831373"/>
              <a:gd name="connsiteY5" fmla="*/ 630854 h 763086"/>
              <a:gd name="connsiteX6" fmla="*/ 0 w 831373"/>
              <a:gd name="connsiteY6" fmla="*/ 731902 h 763086"/>
              <a:gd name="connsiteX0" fmla="*/ 0 w 830248"/>
              <a:gd name="connsiteY0" fmla="*/ 731902 h 763086"/>
              <a:gd name="connsiteX1" fmla="*/ 330332 w 830248"/>
              <a:gd name="connsiteY1" fmla="*/ 746704 h 763086"/>
              <a:gd name="connsiteX2" fmla="*/ 812900 w 830248"/>
              <a:gd name="connsiteY2" fmla="*/ 492088 h 763086"/>
              <a:gd name="connsiteX3" fmla="*/ 588282 w 830248"/>
              <a:gd name="connsiteY3" fmla="*/ 3537 h 763086"/>
              <a:gd name="connsiteX4" fmla="*/ 59263 w 830248"/>
              <a:gd name="connsiteY4" fmla="*/ 319863 h 763086"/>
              <a:gd name="connsiteX5" fmla="*/ 56596 w 830248"/>
              <a:gd name="connsiteY5" fmla="*/ 630854 h 763086"/>
              <a:gd name="connsiteX6" fmla="*/ 0 w 830248"/>
              <a:gd name="connsiteY6" fmla="*/ 731902 h 763086"/>
              <a:gd name="connsiteX0" fmla="*/ 0 w 828752"/>
              <a:gd name="connsiteY0" fmla="*/ 731902 h 769484"/>
              <a:gd name="connsiteX1" fmla="*/ 367164 w 828752"/>
              <a:gd name="connsiteY1" fmla="*/ 754664 h 769484"/>
              <a:gd name="connsiteX2" fmla="*/ 812900 w 828752"/>
              <a:gd name="connsiteY2" fmla="*/ 492088 h 769484"/>
              <a:gd name="connsiteX3" fmla="*/ 588282 w 828752"/>
              <a:gd name="connsiteY3" fmla="*/ 3537 h 769484"/>
              <a:gd name="connsiteX4" fmla="*/ 59263 w 828752"/>
              <a:gd name="connsiteY4" fmla="*/ 319863 h 769484"/>
              <a:gd name="connsiteX5" fmla="*/ 56596 w 828752"/>
              <a:gd name="connsiteY5" fmla="*/ 630854 h 769484"/>
              <a:gd name="connsiteX6" fmla="*/ 0 w 828752"/>
              <a:gd name="connsiteY6" fmla="*/ 731902 h 769484"/>
              <a:gd name="connsiteX0" fmla="*/ 0 w 828752"/>
              <a:gd name="connsiteY0" fmla="*/ 731902 h 761354"/>
              <a:gd name="connsiteX1" fmla="*/ 367164 w 828752"/>
              <a:gd name="connsiteY1" fmla="*/ 754664 h 761354"/>
              <a:gd name="connsiteX2" fmla="*/ 812900 w 828752"/>
              <a:gd name="connsiteY2" fmla="*/ 492088 h 761354"/>
              <a:gd name="connsiteX3" fmla="*/ 588282 w 828752"/>
              <a:gd name="connsiteY3" fmla="*/ 3537 h 761354"/>
              <a:gd name="connsiteX4" fmla="*/ 59263 w 828752"/>
              <a:gd name="connsiteY4" fmla="*/ 319863 h 761354"/>
              <a:gd name="connsiteX5" fmla="*/ 56596 w 828752"/>
              <a:gd name="connsiteY5" fmla="*/ 630854 h 761354"/>
              <a:gd name="connsiteX6" fmla="*/ 0 w 828752"/>
              <a:gd name="connsiteY6" fmla="*/ 731902 h 761354"/>
              <a:gd name="connsiteX0" fmla="*/ 0 w 828286"/>
              <a:gd name="connsiteY0" fmla="*/ 731902 h 764135"/>
              <a:gd name="connsiteX1" fmla="*/ 373741 w 828286"/>
              <a:gd name="connsiteY1" fmla="*/ 757848 h 764135"/>
              <a:gd name="connsiteX2" fmla="*/ 812900 w 828286"/>
              <a:gd name="connsiteY2" fmla="*/ 492088 h 764135"/>
              <a:gd name="connsiteX3" fmla="*/ 588282 w 828286"/>
              <a:gd name="connsiteY3" fmla="*/ 3537 h 764135"/>
              <a:gd name="connsiteX4" fmla="*/ 59263 w 828286"/>
              <a:gd name="connsiteY4" fmla="*/ 319863 h 764135"/>
              <a:gd name="connsiteX5" fmla="*/ 56596 w 828286"/>
              <a:gd name="connsiteY5" fmla="*/ 630854 h 764135"/>
              <a:gd name="connsiteX6" fmla="*/ 0 w 828286"/>
              <a:gd name="connsiteY6" fmla="*/ 731902 h 764135"/>
              <a:gd name="connsiteX0" fmla="*/ 0 w 826698"/>
              <a:gd name="connsiteY0" fmla="*/ 684914 h 717147"/>
              <a:gd name="connsiteX1" fmla="*/ 373741 w 826698"/>
              <a:gd name="connsiteY1" fmla="*/ 710860 h 717147"/>
              <a:gd name="connsiteX2" fmla="*/ 812900 w 826698"/>
              <a:gd name="connsiteY2" fmla="*/ 445100 h 717147"/>
              <a:gd name="connsiteX3" fmla="*/ 581207 w 826698"/>
              <a:gd name="connsiteY3" fmla="*/ 14091 h 717147"/>
              <a:gd name="connsiteX4" fmla="*/ 59263 w 826698"/>
              <a:gd name="connsiteY4" fmla="*/ 272875 h 717147"/>
              <a:gd name="connsiteX5" fmla="*/ 56596 w 826698"/>
              <a:gd name="connsiteY5" fmla="*/ 583866 h 717147"/>
              <a:gd name="connsiteX6" fmla="*/ 0 w 826698"/>
              <a:gd name="connsiteY6" fmla="*/ 684914 h 717147"/>
              <a:gd name="connsiteX0" fmla="*/ 0 w 824673"/>
              <a:gd name="connsiteY0" fmla="*/ 684914 h 717147"/>
              <a:gd name="connsiteX1" fmla="*/ 373741 w 824673"/>
              <a:gd name="connsiteY1" fmla="*/ 710860 h 717147"/>
              <a:gd name="connsiteX2" fmla="*/ 812900 w 824673"/>
              <a:gd name="connsiteY2" fmla="*/ 445100 h 717147"/>
              <a:gd name="connsiteX3" fmla="*/ 581207 w 824673"/>
              <a:gd name="connsiteY3" fmla="*/ 14091 h 717147"/>
              <a:gd name="connsiteX4" fmla="*/ 59263 w 824673"/>
              <a:gd name="connsiteY4" fmla="*/ 272875 h 717147"/>
              <a:gd name="connsiteX5" fmla="*/ 56596 w 824673"/>
              <a:gd name="connsiteY5" fmla="*/ 583866 h 717147"/>
              <a:gd name="connsiteX6" fmla="*/ 0 w 824673"/>
              <a:gd name="connsiteY6" fmla="*/ 684914 h 717147"/>
              <a:gd name="connsiteX0" fmla="*/ 0 w 824673"/>
              <a:gd name="connsiteY0" fmla="*/ 674404 h 706637"/>
              <a:gd name="connsiteX1" fmla="*/ 373741 w 824673"/>
              <a:gd name="connsiteY1" fmla="*/ 700350 h 706637"/>
              <a:gd name="connsiteX2" fmla="*/ 812900 w 824673"/>
              <a:gd name="connsiteY2" fmla="*/ 434590 h 706637"/>
              <a:gd name="connsiteX3" fmla="*/ 581207 w 824673"/>
              <a:gd name="connsiteY3" fmla="*/ 3581 h 706637"/>
              <a:gd name="connsiteX4" fmla="*/ 59263 w 824673"/>
              <a:gd name="connsiteY4" fmla="*/ 262365 h 706637"/>
              <a:gd name="connsiteX5" fmla="*/ 56596 w 824673"/>
              <a:gd name="connsiteY5" fmla="*/ 573356 h 706637"/>
              <a:gd name="connsiteX6" fmla="*/ 0 w 824673"/>
              <a:gd name="connsiteY6" fmla="*/ 674404 h 706637"/>
              <a:gd name="connsiteX0" fmla="*/ 0 w 824673"/>
              <a:gd name="connsiteY0" fmla="*/ 674404 h 705498"/>
              <a:gd name="connsiteX1" fmla="*/ 373741 w 824673"/>
              <a:gd name="connsiteY1" fmla="*/ 700350 h 705498"/>
              <a:gd name="connsiteX2" fmla="*/ 812900 w 824673"/>
              <a:gd name="connsiteY2" fmla="*/ 434590 h 705498"/>
              <a:gd name="connsiteX3" fmla="*/ 581207 w 824673"/>
              <a:gd name="connsiteY3" fmla="*/ 3581 h 705498"/>
              <a:gd name="connsiteX4" fmla="*/ 59263 w 824673"/>
              <a:gd name="connsiteY4" fmla="*/ 262365 h 705498"/>
              <a:gd name="connsiteX5" fmla="*/ 56596 w 824673"/>
              <a:gd name="connsiteY5" fmla="*/ 573356 h 705498"/>
              <a:gd name="connsiteX6" fmla="*/ 0 w 824673"/>
              <a:gd name="connsiteY6" fmla="*/ 674404 h 705498"/>
              <a:gd name="connsiteX0" fmla="*/ 0 w 825801"/>
              <a:gd name="connsiteY0" fmla="*/ 674404 h 712003"/>
              <a:gd name="connsiteX1" fmla="*/ 373741 w 825801"/>
              <a:gd name="connsiteY1" fmla="*/ 700350 h 712003"/>
              <a:gd name="connsiteX2" fmla="*/ 814209 w 825801"/>
              <a:gd name="connsiteY2" fmla="*/ 448725 h 712003"/>
              <a:gd name="connsiteX3" fmla="*/ 581207 w 825801"/>
              <a:gd name="connsiteY3" fmla="*/ 3581 h 712003"/>
              <a:gd name="connsiteX4" fmla="*/ 59263 w 825801"/>
              <a:gd name="connsiteY4" fmla="*/ 262365 h 712003"/>
              <a:gd name="connsiteX5" fmla="*/ 56596 w 825801"/>
              <a:gd name="connsiteY5" fmla="*/ 573356 h 712003"/>
              <a:gd name="connsiteX6" fmla="*/ 0 w 825801"/>
              <a:gd name="connsiteY6" fmla="*/ 674404 h 712003"/>
              <a:gd name="connsiteX0" fmla="*/ 0 w 825354"/>
              <a:gd name="connsiteY0" fmla="*/ 674404 h 712003"/>
              <a:gd name="connsiteX1" fmla="*/ 373741 w 825354"/>
              <a:gd name="connsiteY1" fmla="*/ 700350 h 712003"/>
              <a:gd name="connsiteX2" fmla="*/ 814209 w 825354"/>
              <a:gd name="connsiteY2" fmla="*/ 448725 h 712003"/>
              <a:gd name="connsiteX3" fmla="*/ 581207 w 825354"/>
              <a:gd name="connsiteY3" fmla="*/ 3581 h 712003"/>
              <a:gd name="connsiteX4" fmla="*/ 59263 w 825354"/>
              <a:gd name="connsiteY4" fmla="*/ 262365 h 712003"/>
              <a:gd name="connsiteX5" fmla="*/ 56596 w 825354"/>
              <a:gd name="connsiteY5" fmla="*/ 573356 h 712003"/>
              <a:gd name="connsiteX6" fmla="*/ 0 w 825354"/>
              <a:gd name="connsiteY6" fmla="*/ 674404 h 712003"/>
              <a:gd name="connsiteX0" fmla="*/ 0 w 824001"/>
              <a:gd name="connsiteY0" fmla="*/ 674404 h 702198"/>
              <a:gd name="connsiteX1" fmla="*/ 429494 w 824001"/>
              <a:gd name="connsiteY1" fmla="*/ 688873 h 702198"/>
              <a:gd name="connsiteX2" fmla="*/ 814209 w 824001"/>
              <a:gd name="connsiteY2" fmla="*/ 448725 h 702198"/>
              <a:gd name="connsiteX3" fmla="*/ 581207 w 824001"/>
              <a:gd name="connsiteY3" fmla="*/ 3581 h 702198"/>
              <a:gd name="connsiteX4" fmla="*/ 59263 w 824001"/>
              <a:gd name="connsiteY4" fmla="*/ 262365 h 702198"/>
              <a:gd name="connsiteX5" fmla="*/ 56596 w 824001"/>
              <a:gd name="connsiteY5" fmla="*/ 573356 h 702198"/>
              <a:gd name="connsiteX6" fmla="*/ 0 w 824001"/>
              <a:gd name="connsiteY6" fmla="*/ 674404 h 702198"/>
              <a:gd name="connsiteX0" fmla="*/ 0 w 824001"/>
              <a:gd name="connsiteY0" fmla="*/ 674404 h 693317"/>
              <a:gd name="connsiteX1" fmla="*/ 429494 w 824001"/>
              <a:gd name="connsiteY1" fmla="*/ 688873 h 693317"/>
              <a:gd name="connsiteX2" fmla="*/ 814209 w 824001"/>
              <a:gd name="connsiteY2" fmla="*/ 448725 h 693317"/>
              <a:gd name="connsiteX3" fmla="*/ 581207 w 824001"/>
              <a:gd name="connsiteY3" fmla="*/ 3581 h 693317"/>
              <a:gd name="connsiteX4" fmla="*/ 59263 w 824001"/>
              <a:gd name="connsiteY4" fmla="*/ 262365 h 693317"/>
              <a:gd name="connsiteX5" fmla="*/ 56596 w 824001"/>
              <a:gd name="connsiteY5" fmla="*/ 573356 h 693317"/>
              <a:gd name="connsiteX6" fmla="*/ 0 w 824001"/>
              <a:gd name="connsiteY6" fmla="*/ 674404 h 693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4001" h="693317">
                <a:moveTo>
                  <a:pt x="0" y="674404"/>
                </a:moveTo>
                <a:cubicBezTo>
                  <a:pt x="170947" y="672309"/>
                  <a:pt x="289590" y="704889"/>
                  <a:pt x="429494" y="688873"/>
                </a:cubicBezTo>
                <a:cubicBezTo>
                  <a:pt x="585106" y="671059"/>
                  <a:pt x="788924" y="562940"/>
                  <a:pt x="814209" y="448725"/>
                </a:cubicBezTo>
                <a:cubicBezTo>
                  <a:pt x="839495" y="334510"/>
                  <a:pt x="832857" y="49206"/>
                  <a:pt x="581207" y="3581"/>
                </a:cubicBezTo>
                <a:cubicBezTo>
                  <a:pt x="485480" y="-3562"/>
                  <a:pt x="91955" y="-26684"/>
                  <a:pt x="59263" y="262365"/>
                </a:cubicBezTo>
                <a:cubicBezTo>
                  <a:pt x="43357" y="371331"/>
                  <a:pt x="56596" y="510015"/>
                  <a:pt x="56596" y="573356"/>
                </a:cubicBezTo>
                <a:cubicBezTo>
                  <a:pt x="57073" y="645079"/>
                  <a:pt x="0" y="674404"/>
                  <a:pt x="0" y="674404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26" name="Picture 2" descr="PowerPoint Presentation">
            <a:extLst>
              <a:ext uri="{FF2B5EF4-FFF2-40B4-BE49-F238E27FC236}">
                <a16:creationId xmlns:a16="http://schemas.microsoft.com/office/drawing/2014/main" id="{7CEE8F39-50BB-C58E-31AA-0381E97C19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8808" y="548672"/>
            <a:ext cx="4357764" cy="576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409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55" name="Rectangle 5136">
            <a:extLst>
              <a:ext uri="{FF2B5EF4-FFF2-40B4-BE49-F238E27FC236}">
                <a16:creationId xmlns:a16="http://schemas.microsoft.com/office/drawing/2014/main" id="{B20DF01A-DAD0-4D16-BEDE-ED085CCC3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824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6" name="Freeform: Shape 5138">
            <a:extLst>
              <a:ext uri="{FF2B5EF4-FFF2-40B4-BE49-F238E27FC236}">
                <a16:creationId xmlns:a16="http://schemas.microsoft.com/office/drawing/2014/main" id="{3ADE783A-5990-4FBC-B78E-709A9A070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20393" flipH="1" flipV="1">
            <a:off x="538862" y="517211"/>
            <a:ext cx="5769172" cy="2402315"/>
          </a:xfrm>
          <a:custGeom>
            <a:avLst/>
            <a:gdLst>
              <a:gd name="connsiteX0" fmla="*/ 3702321 w 7745301"/>
              <a:gd name="connsiteY0" fmla="*/ 1 h 5116750"/>
              <a:gd name="connsiteX1" fmla="*/ 6217926 w 7745301"/>
              <a:gd name="connsiteY1" fmla="*/ 504118 h 5116750"/>
              <a:gd name="connsiteX2" fmla="*/ 7691963 w 7745301"/>
              <a:gd name="connsiteY2" fmla="*/ 1956116 h 5116750"/>
              <a:gd name="connsiteX3" fmla="*/ 7018768 w 7745301"/>
              <a:gd name="connsiteY3" fmla="*/ 4594118 h 5116750"/>
              <a:gd name="connsiteX4" fmla="*/ 3330769 w 7745301"/>
              <a:gd name="connsiteY4" fmla="*/ 5060764 h 5116750"/>
              <a:gd name="connsiteX5" fmla="*/ 448565 w 7745301"/>
              <a:gd name="connsiteY5" fmla="*/ 4100663 h 5116750"/>
              <a:gd name="connsiteX6" fmla="*/ 444295 w 7745301"/>
              <a:gd name="connsiteY6" fmla="*/ 4094686 h 5116750"/>
              <a:gd name="connsiteX7" fmla="*/ 428551 w 7745301"/>
              <a:gd name="connsiteY7" fmla="*/ 4079438 h 5116750"/>
              <a:gd name="connsiteX8" fmla="*/ 0 w 7745301"/>
              <a:gd name="connsiteY8" fmla="*/ 2902523 h 5116750"/>
              <a:gd name="connsiteX9" fmla="*/ 23926 w 7745301"/>
              <a:gd name="connsiteY9" fmla="*/ 2595143 h 5116750"/>
              <a:gd name="connsiteX10" fmla="*/ 78299 w 7745301"/>
              <a:gd name="connsiteY10" fmla="*/ 2368287 h 5116750"/>
              <a:gd name="connsiteX11" fmla="*/ 96408 w 7745301"/>
              <a:gd name="connsiteY11" fmla="*/ 2246138 h 5116750"/>
              <a:gd name="connsiteX12" fmla="*/ 858938 w 7745301"/>
              <a:gd name="connsiteY12" fmla="*/ 998674 h 5116750"/>
              <a:gd name="connsiteX13" fmla="*/ 784483 w 7745301"/>
              <a:gd name="connsiteY13" fmla="*/ 373158 h 5116750"/>
              <a:gd name="connsiteX14" fmla="*/ 1744942 w 7745301"/>
              <a:gd name="connsiteY14" fmla="*/ 499346 h 5116750"/>
              <a:gd name="connsiteX15" fmla="*/ 3702321 w 7745301"/>
              <a:gd name="connsiteY15" fmla="*/ 1 h 5116750"/>
              <a:gd name="connsiteX0" fmla="*/ 3718157 w 7761137"/>
              <a:gd name="connsiteY0" fmla="*/ 1 h 5116750"/>
              <a:gd name="connsiteX1" fmla="*/ 6233762 w 7761137"/>
              <a:gd name="connsiteY1" fmla="*/ 504118 h 5116750"/>
              <a:gd name="connsiteX2" fmla="*/ 7707799 w 7761137"/>
              <a:gd name="connsiteY2" fmla="*/ 1956116 h 5116750"/>
              <a:gd name="connsiteX3" fmla="*/ 7034604 w 7761137"/>
              <a:gd name="connsiteY3" fmla="*/ 4594118 h 5116750"/>
              <a:gd name="connsiteX4" fmla="*/ 3346605 w 7761137"/>
              <a:gd name="connsiteY4" fmla="*/ 5060764 h 5116750"/>
              <a:gd name="connsiteX5" fmla="*/ 464401 w 7761137"/>
              <a:gd name="connsiteY5" fmla="*/ 4100663 h 5116750"/>
              <a:gd name="connsiteX6" fmla="*/ 460131 w 7761137"/>
              <a:gd name="connsiteY6" fmla="*/ 4094686 h 5116750"/>
              <a:gd name="connsiteX7" fmla="*/ 444387 w 7761137"/>
              <a:gd name="connsiteY7" fmla="*/ 4079438 h 5116750"/>
              <a:gd name="connsiteX8" fmla="*/ 15836 w 7761137"/>
              <a:gd name="connsiteY8" fmla="*/ 2902523 h 5116750"/>
              <a:gd name="connsiteX9" fmla="*/ 94135 w 7761137"/>
              <a:gd name="connsiteY9" fmla="*/ 2368287 h 5116750"/>
              <a:gd name="connsiteX10" fmla="*/ 112244 w 7761137"/>
              <a:gd name="connsiteY10" fmla="*/ 2246138 h 5116750"/>
              <a:gd name="connsiteX11" fmla="*/ 874774 w 7761137"/>
              <a:gd name="connsiteY11" fmla="*/ 998674 h 5116750"/>
              <a:gd name="connsiteX12" fmla="*/ 800319 w 7761137"/>
              <a:gd name="connsiteY12" fmla="*/ 373158 h 5116750"/>
              <a:gd name="connsiteX13" fmla="*/ 1760778 w 7761137"/>
              <a:gd name="connsiteY13" fmla="*/ 499346 h 5116750"/>
              <a:gd name="connsiteX14" fmla="*/ 3718157 w 7761137"/>
              <a:gd name="connsiteY14" fmla="*/ 1 h 5116750"/>
              <a:gd name="connsiteX0" fmla="*/ 3733943 w 7776923"/>
              <a:gd name="connsiteY0" fmla="*/ 1 h 5116750"/>
              <a:gd name="connsiteX1" fmla="*/ 6249548 w 7776923"/>
              <a:gd name="connsiteY1" fmla="*/ 504118 h 5116750"/>
              <a:gd name="connsiteX2" fmla="*/ 7723585 w 7776923"/>
              <a:gd name="connsiteY2" fmla="*/ 1956116 h 5116750"/>
              <a:gd name="connsiteX3" fmla="*/ 7050390 w 7776923"/>
              <a:gd name="connsiteY3" fmla="*/ 4594118 h 5116750"/>
              <a:gd name="connsiteX4" fmla="*/ 3362391 w 7776923"/>
              <a:gd name="connsiteY4" fmla="*/ 5060764 h 5116750"/>
              <a:gd name="connsiteX5" fmla="*/ 480187 w 7776923"/>
              <a:gd name="connsiteY5" fmla="*/ 4100663 h 5116750"/>
              <a:gd name="connsiteX6" fmla="*/ 475917 w 7776923"/>
              <a:gd name="connsiteY6" fmla="*/ 4094686 h 5116750"/>
              <a:gd name="connsiteX7" fmla="*/ 460173 w 7776923"/>
              <a:gd name="connsiteY7" fmla="*/ 4079438 h 5116750"/>
              <a:gd name="connsiteX8" fmla="*/ 31622 w 7776923"/>
              <a:gd name="connsiteY8" fmla="*/ 2902523 h 5116750"/>
              <a:gd name="connsiteX9" fmla="*/ 128030 w 7776923"/>
              <a:gd name="connsiteY9" fmla="*/ 2246138 h 5116750"/>
              <a:gd name="connsiteX10" fmla="*/ 890560 w 7776923"/>
              <a:gd name="connsiteY10" fmla="*/ 998674 h 5116750"/>
              <a:gd name="connsiteX11" fmla="*/ 816105 w 7776923"/>
              <a:gd name="connsiteY11" fmla="*/ 373158 h 5116750"/>
              <a:gd name="connsiteX12" fmla="*/ 1776564 w 7776923"/>
              <a:gd name="connsiteY12" fmla="*/ 499346 h 5116750"/>
              <a:gd name="connsiteX13" fmla="*/ 3733943 w 7776923"/>
              <a:gd name="connsiteY13" fmla="*/ 1 h 5116750"/>
              <a:gd name="connsiteX0" fmla="*/ 3729138 w 7772118"/>
              <a:gd name="connsiteY0" fmla="*/ 1 h 5116750"/>
              <a:gd name="connsiteX1" fmla="*/ 6244743 w 7772118"/>
              <a:gd name="connsiteY1" fmla="*/ 504118 h 5116750"/>
              <a:gd name="connsiteX2" fmla="*/ 7718780 w 7772118"/>
              <a:gd name="connsiteY2" fmla="*/ 1956116 h 5116750"/>
              <a:gd name="connsiteX3" fmla="*/ 7045585 w 7772118"/>
              <a:gd name="connsiteY3" fmla="*/ 4594118 h 5116750"/>
              <a:gd name="connsiteX4" fmla="*/ 3357586 w 7772118"/>
              <a:gd name="connsiteY4" fmla="*/ 5060764 h 5116750"/>
              <a:gd name="connsiteX5" fmla="*/ 475382 w 7772118"/>
              <a:gd name="connsiteY5" fmla="*/ 4100663 h 5116750"/>
              <a:gd name="connsiteX6" fmla="*/ 471112 w 7772118"/>
              <a:gd name="connsiteY6" fmla="*/ 4094686 h 5116750"/>
              <a:gd name="connsiteX7" fmla="*/ 455368 w 7772118"/>
              <a:gd name="connsiteY7" fmla="*/ 4079438 h 5116750"/>
              <a:gd name="connsiteX8" fmla="*/ 26817 w 7772118"/>
              <a:gd name="connsiteY8" fmla="*/ 2902523 h 5116750"/>
              <a:gd name="connsiteX9" fmla="*/ 137080 w 7772118"/>
              <a:gd name="connsiteY9" fmla="*/ 2116479 h 5116750"/>
              <a:gd name="connsiteX10" fmla="*/ 885755 w 7772118"/>
              <a:gd name="connsiteY10" fmla="*/ 998674 h 5116750"/>
              <a:gd name="connsiteX11" fmla="*/ 811300 w 7772118"/>
              <a:gd name="connsiteY11" fmla="*/ 373158 h 5116750"/>
              <a:gd name="connsiteX12" fmla="*/ 1771759 w 7772118"/>
              <a:gd name="connsiteY12" fmla="*/ 499346 h 5116750"/>
              <a:gd name="connsiteX13" fmla="*/ 3729138 w 7772118"/>
              <a:gd name="connsiteY13" fmla="*/ 1 h 5116750"/>
              <a:gd name="connsiteX0" fmla="*/ 3729138 w 7772118"/>
              <a:gd name="connsiteY0" fmla="*/ 1 h 5096139"/>
              <a:gd name="connsiteX1" fmla="*/ 6244743 w 7772118"/>
              <a:gd name="connsiteY1" fmla="*/ 504118 h 5096139"/>
              <a:gd name="connsiteX2" fmla="*/ 7718780 w 7772118"/>
              <a:gd name="connsiteY2" fmla="*/ 1956116 h 5096139"/>
              <a:gd name="connsiteX3" fmla="*/ 7045585 w 7772118"/>
              <a:gd name="connsiteY3" fmla="*/ 4594118 h 5096139"/>
              <a:gd name="connsiteX4" fmla="*/ 3357586 w 7772118"/>
              <a:gd name="connsiteY4" fmla="*/ 5060764 h 5096139"/>
              <a:gd name="connsiteX5" fmla="*/ 475382 w 7772118"/>
              <a:gd name="connsiteY5" fmla="*/ 4100663 h 5096139"/>
              <a:gd name="connsiteX6" fmla="*/ 471112 w 7772118"/>
              <a:gd name="connsiteY6" fmla="*/ 4094686 h 5096139"/>
              <a:gd name="connsiteX7" fmla="*/ 455368 w 7772118"/>
              <a:gd name="connsiteY7" fmla="*/ 4079438 h 5096139"/>
              <a:gd name="connsiteX8" fmla="*/ 26817 w 7772118"/>
              <a:gd name="connsiteY8" fmla="*/ 2902523 h 5096139"/>
              <a:gd name="connsiteX9" fmla="*/ 137080 w 7772118"/>
              <a:gd name="connsiteY9" fmla="*/ 2116479 h 5096139"/>
              <a:gd name="connsiteX10" fmla="*/ 885755 w 7772118"/>
              <a:gd name="connsiteY10" fmla="*/ 998674 h 5096139"/>
              <a:gd name="connsiteX11" fmla="*/ 811300 w 7772118"/>
              <a:gd name="connsiteY11" fmla="*/ 373158 h 5096139"/>
              <a:gd name="connsiteX12" fmla="*/ 1771759 w 7772118"/>
              <a:gd name="connsiteY12" fmla="*/ 499346 h 5096139"/>
              <a:gd name="connsiteX13" fmla="*/ 3729138 w 7772118"/>
              <a:gd name="connsiteY13" fmla="*/ 1 h 5096139"/>
              <a:gd name="connsiteX0" fmla="*/ 3729138 w 7764503"/>
              <a:gd name="connsiteY0" fmla="*/ 1 h 5061926"/>
              <a:gd name="connsiteX1" fmla="*/ 6244743 w 7764503"/>
              <a:gd name="connsiteY1" fmla="*/ 504118 h 5061926"/>
              <a:gd name="connsiteX2" fmla="*/ 7718780 w 7764503"/>
              <a:gd name="connsiteY2" fmla="*/ 1956116 h 5061926"/>
              <a:gd name="connsiteX3" fmla="*/ 7009765 w 7764503"/>
              <a:gd name="connsiteY3" fmla="*/ 4240028 h 5061926"/>
              <a:gd name="connsiteX4" fmla="*/ 3357586 w 7764503"/>
              <a:gd name="connsiteY4" fmla="*/ 5060764 h 5061926"/>
              <a:gd name="connsiteX5" fmla="*/ 475382 w 7764503"/>
              <a:gd name="connsiteY5" fmla="*/ 4100663 h 5061926"/>
              <a:gd name="connsiteX6" fmla="*/ 471112 w 7764503"/>
              <a:gd name="connsiteY6" fmla="*/ 4094686 h 5061926"/>
              <a:gd name="connsiteX7" fmla="*/ 455368 w 7764503"/>
              <a:gd name="connsiteY7" fmla="*/ 4079438 h 5061926"/>
              <a:gd name="connsiteX8" fmla="*/ 26817 w 7764503"/>
              <a:gd name="connsiteY8" fmla="*/ 2902523 h 5061926"/>
              <a:gd name="connsiteX9" fmla="*/ 137080 w 7764503"/>
              <a:gd name="connsiteY9" fmla="*/ 2116479 h 5061926"/>
              <a:gd name="connsiteX10" fmla="*/ 885755 w 7764503"/>
              <a:gd name="connsiteY10" fmla="*/ 998674 h 5061926"/>
              <a:gd name="connsiteX11" fmla="*/ 811300 w 7764503"/>
              <a:gd name="connsiteY11" fmla="*/ 373158 h 5061926"/>
              <a:gd name="connsiteX12" fmla="*/ 1771759 w 7764503"/>
              <a:gd name="connsiteY12" fmla="*/ 499346 h 5061926"/>
              <a:gd name="connsiteX13" fmla="*/ 3729138 w 7764503"/>
              <a:gd name="connsiteY13" fmla="*/ 1 h 5061926"/>
              <a:gd name="connsiteX0" fmla="*/ 3729138 w 7746582"/>
              <a:gd name="connsiteY0" fmla="*/ 1 h 5061961"/>
              <a:gd name="connsiteX1" fmla="*/ 6244743 w 7746582"/>
              <a:gd name="connsiteY1" fmla="*/ 504118 h 5061961"/>
              <a:gd name="connsiteX2" fmla="*/ 7698507 w 7746582"/>
              <a:gd name="connsiteY2" fmla="*/ 1893640 h 5061961"/>
              <a:gd name="connsiteX3" fmla="*/ 7009765 w 7746582"/>
              <a:gd name="connsiteY3" fmla="*/ 4240028 h 5061961"/>
              <a:gd name="connsiteX4" fmla="*/ 3357586 w 7746582"/>
              <a:gd name="connsiteY4" fmla="*/ 5060764 h 5061961"/>
              <a:gd name="connsiteX5" fmla="*/ 475382 w 7746582"/>
              <a:gd name="connsiteY5" fmla="*/ 4100663 h 5061961"/>
              <a:gd name="connsiteX6" fmla="*/ 471112 w 7746582"/>
              <a:gd name="connsiteY6" fmla="*/ 4094686 h 5061961"/>
              <a:gd name="connsiteX7" fmla="*/ 455368 w 7746582"/>
              <a:gd name="connsiteY7" fmla="*/ 4079438 h 5061961"/>
              <a:gd name="connsiteX8" fmla="*/ 26817 w 7746582"/>
              <a:gd name="connsiteY8" fmla="*/ 2902523 h 5061961"/>
              <a:gd name="connsiteX9" fmla="*/ 137080 w 7746582"/>
              <a:gd name="connsiteY9" fmla="*/ 2116479 h 5061961"/>
              <a:gd name="connsiteX10" fmla="*/ 885755 w 7746582"/>
              <a:gd name="connsiteY10" fmla="*/ 998674 h 5061961"/>
              <a:gd name="connsiteX11" fmla="*/ 811300 w 7746582"/>
              <a:gd name="connsiteY11" fmla="*/ 373158 h 5061961"/>
              <a:gd name="connsiteX12" fmla="*/ 1771759 w 7746582"/>
              <a:gd name="connsiteY12" fmla="*/ 499346 h 5061961"/>
              <a:gd name="connsiteX13" fmla="*/ 3729138 w 7746582"/>
              <a:gd name="connsiteY13" fmla="*/ 1 h 5061961"/>
              <a:gd name="connsiteX0" fmla="*/ 3729138 w 7748607"/>
              <a:gd name="connsiteY0" fmla="*/ 1 h 5061961"/>
              <a:gd name="connsiteX1" fmla="*/ 6244743 w 7748607"/>
              <a:gd name="connsiteY1" fmla="*/ 504118 h 5061961"/>
              <a:gd name="connsiteX2" fmla="*/ 7698507 w 7748607"/>
              <a:gd name="connsiteY2" fmla="*/ 1893640 h 5061961"/>
              <a:gd name="connsiteX3" fmla="*/ 7009765 w 7748607"/>
              <a:gd name="connsiteY3" fmla="*/ 4240028 h 5061961"/>
              <a:gd name="connsiteX4" fmla="*/ 3357586 w 7748607"/>
              <a:gd name="connsiteY4" fmla="*/ 5060764 h 5061961"/>
              <a:gd name="connsiteX5" fmla="*/ 475382 w 7748607"/>
              <a:gd name="connsiteY5" fmla="*/ 4100663 h 5061961"/>
              <a:gd name="connsiteX6" fmla="*/ 471112 w 7748607"/>
              <a:gd name="connsiteY6" fmla="*/ 4094686 h 5061961"/>
              <a:gd name="connsiteX7" fmla="*/ 455368 w 7748607"/>
              <a:gd name="connsiteY7" fmla="*/ 4079438 h 5061961"/>
              <a:gd name="connsiteX8" fmla="*/ 26817 w 7748607"/>
              <a:gd name="connsiteY8" fmla="*/ 2902523 h 5061961"/>
              <a:gd name="connsiteX9" fmla="*/ 137080 w 7748607"/>
              <a:gd name="connsiteY9" fmla="*/ 2116479 h 5061961"/>
              <a:gd name="connsiteX10" fmla="*/ 885755 w 7748607"/>
              <a:gd name="connsiteY10" fmla="*/ 998674 h 5061961"/>
              <a:gd name="connsiteX11" fmla="*/ 811300 w 7748607"/>
              <a:gd name="connsiteY11" fmla="*/ 373158 h 5061961"/>
              <a:gd name="connsiteX12" fmla="*/ 1771759 w 7748607"/>
              <a:gd name="connsiteY12" fmla="*/ 499346 h 5061961"/>
              <a:gd name="connsiteX13" fmla="*/ 3729138 w 7748607"/>
              <a:gd name="connsiteY13" fmla="*/ 1 h 5061961"/>
              <a:gd name="connsiteX0" fmla="*/ 3729138 w 7741343"/>
              <a:gd name="connsiteY0" fmla="*/ 1 h 5061961"/>
              <a:gd name="connsiteX1" fmla="*/ 6244743 w 7741343"/>
              <a:gd name="connsiteY1" fmla="*/ 504118 h 5061961"/>
              <a:gd name="connsiteX2" fmla="*/ 7698507 w 7741343"/>
              <a:gd name="connsiteY2" fmla="*/ 1893640 h 5061961"/>
              <a:gd name="connsiteX3" fmla="*/ 7009765 w 7741343"/>
              <a:gd name="connsiteY3" fmla="*/ 4240028 h 5061961"/>
              <a:gd name="connsiteX4" fmla="*/ 3357586 w 7741343"/>
              <a:gd name="connsiteY4" fmla="*/ 5060764 h 5061961"/>
              <a:gd name="connsiteX5" fmla="*/ 475382 w 7741343"/>
              <a:gd name="connsiteY5" fmla="*/ 4100663 h 5061961"/>
              <a:gd name="connsiteX6" fmla="*/ 471112 w 7741343"/>
              <a:gd name="connsiteY6" fmla="*/ 4094686 h 5061961"/>
              <a:gd name="connsiteX7" fmla="*/ 455368 w 7741343"/>
              <a:gd name="connsiteY7" fmla="*/ 4079438 h 5061961"/>
              <a:gd name="connsiteX8" fmla="*/ 26817 w 7741343"/>
              <a:gd name="connsiteY8" fmla="*/ 2902523 h 5061961"/>
              <a:gd name="connsiteX9" fmla="*/ 137080 w 7741343"/>
              <a:gd name="connsiteY9" fmla="*/ 2116479 h 5061961"/>
              <a:gd name="connsiteX10" fmla="*/ 885755 w 7741343"/>
              <a:gd name="connsiteY10" fmla="*/ 998674 h 5061961"/>
              <a:gd name="connsiteX11" fmla="*/ 811300 w 7741343"/>
              <a:gd name="connsiteY11" fmla="*/ 373158 h 5061961"/>
              <a:gd name="connsiteX12" fmla="*/ 1771759 w 7741343"/>
              <a:gd name="connsiteY12" fmla="*/ 499346 h 5061961"/>
              <a:gd name="connsiteX13" fmla="*/ 3729138 w 7741343"/>
              <a:gd name="connsiteY13" fmla="*/ 1 h 5061961"/>
              <a:gd name="connsiteX0" fmla="*/ 3729138 w 7741193"/>
              <a:gd name="connsiteY0" fmla="*/ 1 h 5061961"/>
              <a:gd name="connsiteX1" fmla="*/ 6323144 w 7741193"/>
              <a:gd name="connsiteY1" fmla="*/ 313740 h 5061961"/>
              <a:gd name="connsiteX2" fmla="*/ 7698507 w 7741193"/>
              <a:gd name="connsiteY2" fmla="*/ 1893640 h 5061961"/>
              <a:gd name="connsiteX3" fmla="*/ 7009765 w 7741193"/>
              <a:gd name="connsiteY3" fmla="*/ 4240028 h 5061961"/>
              <a:gd name="connsiteX4" fmla="*/ 3357586 w 7741193"/>
              <a:gd name="connsiteY4" fmla="*/ 5060764 h 5061961"/>
              <a:gd name="connsiteX5" fmla="*/ 475382 w 7741193"/>
              <a:gd name="connsiteY5" fmla="*/ 4100663 h 5061961"/>
              <a:gd name="connsiteX6" fmla="*/ 471112 w 7741193"/>
              <a:gd name="connsiteY6" fmla="*/ 4094686 h 5061961"/>
              <a:gd name="connsiteX7" fmla="*/ 455368 w 7741193"/>
              <a:gd name="connsiteY7" fmla="*/ 4079438 h 5061961"/>
              <a:gd name="connsiteX8" fmla="*/ 26817 w 7741193"/>
              <a:gd name="connsiteY8" fmla="*/ 2902523 h 5061961"/>
              <a:gd name="connsiteX9" fmla="*/ 137080 w 7741193"/>
              <a:gd name="connsiteY9" fmla="*/ 2116479 h 5061961"/>
              <a:gd name="connsiteX10" fmla="*/ 885755 w 7741193"/>
              <a:gd name="connsiteY10" fmla="*/ 998674 h 5061961"/>
              <a:gd name="connsiteX11" fmla="*/ 811300 w 7741193"/>
              <a:gd name="connsiteY11" fmla="*/ 373158 h 5061961"/>
              <a:gd name="connsiteX12" fmla="*/ 1771759 w 7741193"/>
              <a:gd name="connsiteY12" fmla="*/ 499346 h 5061961"/>
              <a:gd name="connsiteX13" fmla="*/ 3729138 w 7741193"/>
              <a:gd name="connsiteY13" fmla="*/ 1 h 5061961"/>
              <a:gd name="connsiteX0" fmla="*/ 3730409 w 7742464"/>
              <a:gd name="connsiteY0" fmla="*/ 1 h 5061961"/>
              <a:gd name="connsiteX1" fmla="*/ 6324415 w 7742464"/>
              <a:gd name="connsiteY1" fmla="*/ 313740 h 5061961"/>
              <a:gd name="connsiteX2" fmla="*/ 7699778 w 7742464"/>
              <a:gd name="connsiteY2" fmla="*/ 1893640 h 5061961"/>
              <a:gd name="connsiteX3" fmla="*/ 7011036 w 7742464"/>
              <a:gd name="connsiteY3" fmla="*/ 4240028 h 5061961"/>
              <a:gd name="connsiteX4" fmla="*/ 3358857 w 7742464"/>
              <a:gd name="connsiteY4" fmla="*/ 5060764 h 5061961"/>
              <a:gd name="connsiteX5" fmla="*/ 476653 w 7742464"/>
              <a:gd name="connsiteY5" fmla="*/ 4100663 h 5061961"/>
              <a:gd name="connsiteX6" fmla="*/ 472383 w 7742464"/>
              <a:gd name="connsiteY6" fmla="*/ 4094686 h 5061961"/>
              <a:gd name="connsiteX7" fmla="*/ 473817 w 7742464"/>
              <a:gd name="connsiteY7" fmla="*/ 4387149 h 5061961"/>
              <a:gd name="connsiteX8" fmla="*/ 28088 w 7742464"/>
              <a:gd name="connsiteY8" fmla="*/ 2902523 h 5061961"/>
              <a:gd name="connsiteX9" fmla="*/ 138351 w 7742464"/>
              <a:gd name="connsiteY9" fmla="*/ 2116479 h 5061961"/>
              <a:gd name="connsiteX10" fmla="*/ 887026 w 7742464"/>
              <a:gd name="connsiteY10" fmla="*/ 998674 h 5061961"/>
              <a:gd name="connsiteX11" fmla="*/ 812571 w 7742464"/>
              <a:gd name="connsiteY11" fmla="*/ 373158 h 5061961"/>
              <a:gd name="connsiteX12" fmla="*/ 1773030 w 7742464"/>
              <a:gd name="connsiteY12" fmla="*/ 499346 h 5061961"/>
              <a:gd name="connsiteX13" fmla="*/ 3730409 w 7742464"/>
              <a:gd name="connsiteY13" fmla="*/ 1 h 5061961"/>
              <a:gd name="connsiteX0" fmla="*/ 3730409 w 7742464"/>
              <a:gd name="connsiteY0" fmla="*/ 1 h 5061961"/>
              <a:gd name="connsiteX1" fmla="*/ 6324415 w 7742464"/>
              <a:gd name="connsiteY1" fmla="*/ 313740 h 5061961"/>
              <a:gd name="connsiteX2" fmla="*/ 7699778 w 7742464"/>
              <a:gd name="connsiteY2" fmla="*/ 1893640 h 5061961"/>
              <a:gd name="connsiteX3" fmla="*/ 7011036 w 7742464"/>
              <a:gd name="connsiteY3" fmla="*/ 4240028 h 5061961"/>
              <a:gd name="connsiteX4" fmla="*/ 3358857 w 7742464"/>
              <a:gd name="connsiteY4" fmla="*/ 5060764 h 5061961"/>
              <a:gd name="connsiteX5" fmla="*/ 476653 w 7742464"/>
              <a:gd name="connsiteY5" fmla="*/ 4100663 h 5061961"/>
              <a:gd name="connsiteX6" fmla="*/ 473817 w 7742464"/>
              <a:gd name="connsiteY6" fmla="*/ 4387149 h 5061961"/>
              <a:gd name="connsiteX7" fmla="*/ 28088 w 7742464"/>
              <a:gd name="connsiteY7" fmla="*/ 2902523 h 5061961"/>
              <a:gd name="connsiteX8" fmla="*/ 138351 w 7742464"/>
              <a:gd name="connsiteY8" fmla="*/ 2116479 h 5061961"/>
              <a:gd name="connsiteX9" fmla="*/ 887026 w 7742464"/>
              <a:gd name="connsiteY9" fmla="*/ 998674 h 5061961"/>
              <a:gd name="connsiteX10" fmla="*/ 812571 w 7742464"/>
              <a:gd name="connsiteY10" fmla="*/ 373158 h 5061961"/>
              <a:gd name="connsiteX11" fmla="*/ 1773030 w 7742464"/>
              <a:gd name="connsiteY11" fmla="*/ 499346 h 5061961"/>
              <a:gd name="connsiteX12" fmla="*/ 3730409 w 7742464"/>
              <a:gd name="connsiteY12" fmla="*/ 1 h 5061961"/>
              <a:gd name="connsiteX0" fmla="*/ 3730409 w 7742464"/>
              <a:gd name="connsiteY0" fmla="*/ 1 h 5062019"/>
              <a:gd name="connsiteX1" fmla="*/ 6324415 w 7742464"/>
              <a:gd name="connsiteY1" fmla="*/ 313740 h 5062019"/>
              <a:gd name="connsiteX2" fmla="*/ 7699778 w 7742464"/>
              <a:gd name="connsiteY2" fmla="*/ 1893640 h 5062019"/>
              <a:gd name="connsiteX3" fmla="*/ 7011036 w 7742464"/>
              <a:gd name="connsiteY3" fmla="*/ 4240028 h 5062019"/>
              <a:gd name="connsiteX4" fmla="*/ 3358857 w 7742464"/>
              <a:gd name="connsiteY4" fmla="*/ 5060764 h 5062019"/>
              <a:gd name="connsiteX5" fmla="*/ 473817 w 7742464"/>
              <a:gd name="connsiteY5" fmla="*/ 4387149 h 5062019"/>
              <a:gd name="connsiteX6" fmla="*/ 28088 w 7742464"/>
              <a:gd name="connsiteY6" fmla="*/ 2902523 h 5062019"/>
              <a:gd name="connsiteX7" fmla="*/ 138351 w 7742464"/>
              <a:gd name="connsiteY7" fmla="*/ 2116479 h 5062019"/>
              <a:gd name="connsiteX8" fmla="*/ 887026 w 7742464"/>
              <a:gd name="connsiteY8" fmla="*/ 998674 h 5062019"/>
              <a:gd name="connsiteX9" fmla="*/ 812571 w 7742464"/>
              <a:gd name="connsiteY9" fmla="*/ 373158 h 5062019"/>
              <a:gd name="connsiteX10" fmla="*/ 1773030 w 7742464"/>
              <a:gd name="connsiteY10" fmla="*/ 499346 h 5062019"/>
              <a:gd name="connsiteX11" fmla="*/ 3730409 w 7742464"/>
              <a:gd name="connsiteY11" fmla="*/ 1 h 5062019"/>
              <a:gd name="connsiteX0" fmla="*/ 3736775 w 7748830"/>
              <a:gd name="connsiteY0" fmla="*/ 1 h 5084826"/>
              <a:gd name="connsiteX1" fmla="*/ 6330781 w 7748830"/>
              <a:gd name="connsiteY1" fmla="*/ 313740 h 5084826"/>
              <a:gd name="connsiteX2" fmla="*/ 7706144 w 7748830"/>
              <a:gd name="connsiteY2" fmla="*/ 1893640 h 5084826"/>
              <a:gd name="connsiteX3" fmla="*/ 7017402 w 7748830"/>
              <a:gd name="connsiteY3" fmla="*/ 4240028 h 5084826"/>
              <a:gd name="connsiteX4" fmla="*/ 3365223 w 7748830"/>
              <a:gd name="connsiteY4" fmla="*/ 5060764 h 5084826"/>
              <a:gd name="connsiteX5" fmla="*/ 566153 w 7748830"/>
              <a:gd name="connsiteY5" fmla="*/ 4685337 h 5084826"/>
              <a:gd name="connsiteX6" fmla="*/ 34454 w 7748830"/>
              <a:gd name="connsiteY6" fmla="*/ 2902523 h 5084826"/>
              <a:gd name="connsiteX7" fmla="*/ 144717 w 7748830"/>
              <a:gd name="connsiteY7" fmla="*/ 2116479 h 5084826"/>
              <a:gd name="connsiteX8" fmla="*/ 893392 w 7748830"/>
              <a:gd name="connsiteY8" fmla="*/ 998674 h 5084826"/>
              <a:gd name="connsiteX9" fmla="*/ 818937 w 7748830"/>
              <a:gd name="connsiteY9" fmla="*/ 373158 h 5084826"/>
              <a:gd name="connsiteX10" fmla="*/ 1779396 w 7748830"/>
              <a:gd name="connsiteY10" fmla="*/ 499346 h 5084826"/>
              <a:gd name="connsiteX11" fmla="*/ 3736775 w 7748830"/>
              <a:gd name="connsiteY11" fmla="*/ 1 h 5084826"/>
              <a:gd name="connsiteX0" fmla="*/ 3626592 w 7638647"/>
              <a:gd name="connsiteY0" fmla="*/ 1 h 5105505"/>
              <a:gd name="connsiteX1" fmla="*/ 6220598 w 7638647"/>
              <a:gd name="connsiteY1" fmla="*/ 313740 h 5105505"/>
              <a:gd name="connsiteX2" fmla="*/ 7595961 w 7638647"/>
              <a:gd name="connsiteY2" fmla="*/ 1893640 h 5105505"/>
              <a:gd name="connsiteX3" fmla="*/ 6907219 w 7638647"/>
              <a:gd name="connsiteY3" fmla="*/ 4240028 h 5105505"/>
              <a:gd name="connsiteX4" fmla="*/ 3255040 w 7638647"/>
              <a:gd name="connsiteY4" fmla="*/ 5060764 h 5105505"/>
              <a:gd name="connsiteX5" fmla="*/ 455970 w 7638647"/>
              <a:gd name="connsiteY5" fmla="*/ 4685337 h 5105505"/>
              <a:gd name="connsiteX6" fmla="*/ 34534 w 7638647"/>
              <a:gd name="connsiteY6" fmla="*/ 2116479 h 5105505"/>
              <a:gd name="connsiteX7" fmla="*/ 783209 w 7638647"/>
              <a:gd name="connsiteY7" fmla="*/ 998674 h 5105505"/>
              <a:gd name="connsiteX8" fmla="*/ 708754 w 7638647"/>
              <a:gd name="connsiteY8" fmla="*/ 373158 h 5105505"/>
              <a:gd name="connsiteX9" fmla="*/ 1669213 w 7638647"/>
              <a:gd name="connsiteY9" fmla="*/ 499346 h 5105505"/>
              <a:gd name="connsiteX10" fmla="*/ 3626592 w 7638647"/>
              <a:gd name="connsiteY10" fmla="*/ 1 h 5105505"/>
              <a:gd name="connsiteX0" fmla="*/ 3603023 w 7615078"/>
              <a:gd name="connsiteY0" fmla="*/ 1 h 5124997"/>
              <a:gd name="connsiteX1" fmla="*/ 6197029 w 7615078"/>
              <a:gd name="connsiteY1" fmla="*/ 313740 h 5124997"/>
              <a:gd name="connsiteX2" fmla="*/ 7572392 w 7615078"/>
              <a:gd name="connsiteY2" fmla="*/ 1893640 h 5124997"/>
              <a:gd name="connsiteX3" fmla="*/ 6883650 w 7615078"/>
              <a:gd name="connsiteY3" fmla="*/ 4240028 h 5124997"/>
              <a:gd name="connsiteX4" fmla="*/ 3231471 w 7615078"/>
              <a:gd name="connsiteY4" fmla="*/ 5060764 h 5124997"/>
              <a:gd name="connsiteX5" fmla="*/ 633161 w 7615078"/>
              <a:gd name="connsiteY5" fmla="*/ 4739149 h 5124997"/>
              <a:gd name="connsiteX6" fmla="*/ 10965 w 7615078"/>
              <a:gd name="connsiteY6" fmla="*/ 2116479 h 5124997"/>
              <a:gd name="connsiteX7" fmla="*/ 759640 w 7615078"/>
              <a:gd name="connsiteY7" fmla="*/ 998674 h 5124997"/>
              <a:gd name="connsiteX8" fmla="*/ 685185 w 7615078"/>
              <a:gd name="connsiteY8" fmla="*/ 373158 h 5124997"/>
              <a:gd name="connsiteX9" fmla="*/ 1645644 w 7615078"/>
              <a:gd name="connsiteY9" fmla="*/ 499346 h 5124997"/>
              <a:gd name="connsiteX10" fmla="*/ 3603023 w 7615078"/>
              <a:gd name="connsiteY10" fmla="*/ 1 h 5124997"/>
              <a:gd name="connsiteX0" fmla="*/ 3604900 w 7616955"/>
              <a:gd name="connsiteY0" fmla="*/ 1 h 5156507"/>
              <a:gd name="connsiteX1" fmla="*/ 6198906 w 7616955"/>
              <a:gd name="connsiteY1" fmla="*/ 313740 h 5156507"/>
              <a:gd name="connsiteX2" fmla="*/ 7574269 w 7616955"/>
              <a:gd name="connsiteY2" fmla="*/ 1893640 h 5156507"/>
              <a:gd name="connsiteX3" fmla="*/ 6885527 w 7616955"/>
              <a:gd name="connsiteY3" fmla="*/ 4240028 h 5156507"/>
              <a:gd name="connsiteX4" fmla="*/ 3233348 w 7616955"/>
              <a:gd name="connsiteY4" fmla="*/ 5060764 h 5156507"/>
              <a:gd name="connsiteX5" fmla="*/ 600275 w 7616955"/>
              <a:gd name="connsiteY5" fmla="*/ 4809242 h 5156507"/>
              <a:gd name="connsiteX6" fmla="*/ 12842 w 7616955"/>
              <a:gd name="connsiteY6" fmla="*/ 2116479 h 5156507"/>
              <a:gd name="connsiteX7" fmla="*/ 761517 w 7616955"/>
              <a:gd name="connsiteY7" fmla="*/ 998674 h 5156507"/>
              <a:gd name="connsiteX8" fmla="*/ 687062 w 7616955"/>
              <a:gd name="connsiteY8" fmla="*/ 373158 h 5156507"/>
              <a:gd name="connsiteX9" fmla="*/ 1647521 w 7616955"/>
              <a:gd name="connsiteY9" fmla="*/ 499346 h 5156507"/>
              <a:gd name="connsiteX10" fmla="*/ 3604900 w 7616955"/>
              <a:gd name="connsiteY10" fmla="*/ 1 h 5156507"/>
              <a:gd name="connsiteX0" fmla="*/ 3605747 w 7617802"/>
              <a:gd name="connsiteY0" fmla="*/ 1 h 5103957"/>
              <a:gd name="connsiteX1" fmla="*/ 6199753 w 7617802"/>
              <a:gd name="connsiteY1" fmla="*/ 313740 h 5103957"/>
              <a:gd name="connsiteX2" fmla="*/ 7575116 w 7617802"/>
              <a:gd name="connsiteY2" fmla="*/ 1893640 h 5103957"/>
              <a:gd name="connsiteX3" fmla="*/ 6886374 w 7617802"/>
              <a:gd name="connsiteY3" fmla="*/ 4240028 h 5103957"/>
              <a:gd name="connsiteX4" fmla="*/ 3234195 w 7617802"/>
              <a:gd name="connsiteY4" fmla="*/ 5060764 h 5103957"/>
              <a:gd name="connsiteX5" fmla="*/ 588097 w 7617802"/>
              <a:gd name="connsiteY5" fmla="*/ 4680481 h 5103957"/>
              <a:gd name="connsiteX6" fmla="*/ 13689 w 7617802"/>
              <a:gd name="connsiteY6" fmla="*/ 2116479 h 5103957"/>
              <a:gd name="connsiteX7" fmla="*/ 762364 w 7617802"/>
              <a:gd name="connsiteY7" fmla="*/ 998674 h 5103957"/>
              <a:gd name="connsiteX8" fmla="*/ 687909 w 7617802"/>
              <a:gd name="connsiteY8" fmla="*/ 373158 h 5103957"/>
              <a:gd name="connsiteX9" fmla="*/ 1648368 w 7617802"/>
              <a:gd name="connsiteY9" fmla="*/ 499346 h 5103957"/>
              <a:gd name="connsiteX10" fmla="*/ 3605747 w 7617802"/>
              <a:gd name="connsiteY10" fmla="*/ 1 h 5103957"/>
              <a:gd name="connsiteX0" fmla="*/ 3603400 w 7615455"/>
              <a:gd name="connsiteY0" fmla="*/ 1 h 5103958"/>
              <a:gd name="connsiteX1" fmla="*/ 6197406 w 7615455"/>
              <a:gd name="connsiteY1" fmla="*/ 313740 h 5103958"/>
              <a:gd name="connsiteX2" fmla="*/ 7572769 w 7615455"/>
              <a:gd name="connsiteY2" fmla="*/ 1893640 h 5103958"/>
              <a:gd name="connsiteX3" fmla="*/ 6884027 w 7615455"/>
              <a:gd name="connsiteY3" fmla="*/ 4240028 h 5103958"/>
              <a:gd name="connsiteX4" fmla="*/ 3231848 w 7615455"/>
              <a:gd name="connsiteY4" fmla="*/ 5060764 h 5103958"/>
              <a:gd name="connsiteX5" fmla="*/ 585750 w 7615455"/>
              <a:gd name="connsiteY5" fmla="*/ 4680481 h 5103958"/>
              <a:gd name="connsiteX6" fmla="*/ 13865 w 7615455"/>
              <a:gd name="connsiteY6" fmla="*/ 2279334 h 5103958"/>
              <a:gd name="connsiteX7" fmla="*/ 760017 w 7615455"/>
              <a:gd name="connsiteY7" fmla="*/ 998674 h 5103958"/>
              <a:gd name="connsiteX8" fmla="*/ 685562 w 7615455"/>
              <a:gd name="connsiteY8" fmla="*/ 373158 h 5103958"/>
              <a:gd name="connsiteX9" fmla="*/ 1646021 w 7615455"/>
              <a:gd name="connsiteY9" fmla="*/ 499346 h 5103958"/>
              <a:gd name="connsiteX10" fmla="*/ 3603400 w 7615455"/>
              <a:gd name="connsiteY10" fmla="*/ 1 h 5103958"/>
              <a:gd name="connsiteX0" fmla="*/ 3603400 w 7554491"/>
              <a:gd name="connsiteY0" fmla="*/ 1 h 5103958"/>
              <a:gd name="connsiteX1" fmla="*/ 6197406 w 7554491"/>
              <a:gd name="connsiteY1" fmla="*/ 313740 h 5103958"/>
              <a:gd name="connsiteX2" fmla="*/ 7502348 w 7554491"/>
              <a:gd name="connsiteY2" fmla="*/ 1887069 h 5103958"/>
              <a:gd name="connsiteX3" fmla="*/ 6884027 w 7554491"/>
              <a:gd name="connsiteY3" fmla="*/ 4240028 h 5103958"/>
              <a:gd name="connsiteX4" fmla="*/ 3231848 w 7554491"/>
              <a:gd name="connsiteY4" fmla="*/ 5060764 h 5103958"/>
              <a:gd name="connsiteX5" fmla="*/ 585750 w 7554491"/>
              <a:gd name="connsiteY5" fmla="*/ 4680481 h 5103958"/>
              <a:gd name="connsiteX6" fmla="*/ 13865 w 7554491"/>
              <a:gd name="connsiteY6" fmla="*/ 2279334 h 5103958"/>
              <a:gd name="connsiteX7" fmla="*/ 760017 w 7554491"/>
              <a:gd name="connsiteY7" fmla="*/ 998674 h 5103958"/>
              <a:gd name="connsiteX8" fmla="*/ 685562 w 7554491"/>
              <a:gd name="connsiteY8" fmla="*/ 373158 h 5103958"/>
              <a:gd name="connsiteX9" fmla="*/ 1646021 w 7554491"/>
              <a:gd name="connsiteY9" fmla="*/ 499346 h 5103958"/>
              <a:gd name="connsiteX10" fmla="*/ 3603400 w 7554491"/>
              <a:gd name="connsiteY10" fmla="*/ 1 h 5103958"/>
              <a:gd name="connsiteX0" fmla="*/ 3603400 w 7546134"/>
              <a:gd name="connsiteY0" fmla="*/ 1 h 5103958"/>
              <a:gd name="connsiteX1" fmla="*/ 6197406 w 7546134"/>
              <a:gd name="connsiteY1" fmla="*/ 313740 h 5103958"/>
              <a:gd name="connsiteX2" fmla="*/ 7502348 w 7546134"/>
              <a:gd name="connsiteY2" fmla="*/ 1887069 h 5103958"/>
              <a:gd name="connsiteX3" fmla="*/ 6884027 w 7546134"/>
              <a:gd name="connsiteY3" fmla="*/ 4240028 h 5103958"/>
              <a:gd name="connsiteX4" fmla="*/ 3231848 w 7546134"/>
              <a:gd name="connsiteY4" fmla="*/ 5060764 h 5103958"/>
              <a:gd name="connsiteX5" fmla="*/ 585750 w 7546134"/>
              <a:gd name="connsiteY5" fmla="*/ 4680481 h 5103958"/>
              <a:gd name="connsiteX6" fmla="*/ 13865 w 7546134"/>
              <a:gd name="connsiteY6" fmla="*/ 2279334 h 5103958"/>
              <a:gd name="connsiteX7" fmla="*/ 760017 w 7546134"/>
              <a:gd name="connsiteY7" fmla="*/ 998674 h 5103958"/>
              <a:gd name="connsiteX8" fmla="*/ 685562 w 7546134"/>
              <a:gd name="connsiteY8" fmla="*/ 373158 h 5103958"/>
              <a:gd name="connsiteX9" fmla="*/ 1646021 w 7546134"/>
              <a:gd name="connsiteY9" fmla="*/ 499346 h 5103958"/>
              <a:gd name="connsiteX10" fmla="*/ 3603400 w 7546134"/>
              <a:gd name="connsiteY10" fmla="*/ 1 h 5103958"/>
              <a:gd name="connsiteX0" fmla="*/ 3603400 w 7546134"/>
              <a:gd name="connsiteY0" fmla="*/ 33665 h 5137622"/>
              <a:gd name="connsiteX1" fmla="*/ 6197406 w 7546134"/>
              <a:gd name="connsiteY1" fmla="*/ 347404 h 5137622"/>
              <a:gd name="connsiteX2" fmla="*/ 7502348 w 7546134"/>
              <a:gd name="connsiteY2" fmla="*/ 1920733 h 5137622"/>
              <a:gd name="connsiteX3" fmla="*/ 6884027 w 7546134"/>
              <a:gd name="connsiteY3" fmla="*/ 4273692 h 5137622"/>
              <a:gd name="connsiteX4" fmla="*/ 3231848 w 7546134"/>
              <a:gd name="connsiteY4" fmla="*/ 5094428 h 5137622"/>
              <a:gd name="connsiteX5" fmla="*/ 585750 w 7546134"/>
              <a:gd name="connsiteY5" fmla="*/ 4714145 h 5137622"/>
              <a:gd name="connsiteX6" fmla="*/ 13865 w 7546134"/>
              <a:gd name="connsiteY6" fmla="*/ 2312998 h 5137622"/>
              <a:gd name="connsiteX7" fmla="*/ 760017 w 7546134"/>
              <a:gd name="connsiteY7" fmla="*/ 1032338 h 5137622"/>
              <a:gd name="connsiteX8" fmla="*/ 685562 w 7546134"/>
              <a:gd name="connsiteY8" fmla="*/ 406822 h 5137622"/>
              <a:gd name="connsiteX9" fmla="*/ 1646021 w 7546134"/>
              <a:gd name="connsiteY9" fmla="*/ 533010 h 5137622"/>
              <a:gd name="connsiteX10" fmla="*/ 3603400 w 7546134"/>
              <a:gd name="connsiteY10" fmla="*/ 33665 h 5137622"/>
              <a:gd name="connsiteX0" fmla="*/ 3603400 w 7546134"/>
              <a:gd name="connsiteY0" fmla="*/ 33665 h 5137622"/>
              <a:gd name="connsiteX1" fmla="*/ 6197406 w 7546134"/>
              <a:gd name="connsiteY1" fmla="*/ 347404 h 5137622"/>
              <a:gd name="connsiteX2" fmla="*/ 7502348 w 7546134"/>
              <a:gd name="connsiteY2" fmla="*/ 1920733 h 5137622"/>
              <a:gd name="connsiteX3" fmla="*/ 6884027 w 7546134"/>
              <a:gd name="connsiteY3" fmla="*/ 4273692 h 5137622"/>
              <a:gd name="connsiteX4" fmla="*/ 3231848 w 7546134"/>
              <a:gd name="connsiteY4" fmla="*/ 5094428 h 5137622"/>
              <a:gd name="connsiteX5" fmla="*/ 585750 w 7546134"/>
              <a:gd name="connsiteY5" fmla="*/ 4714145 h 5137622"/>
              <a:gd name="connsiteX6" fmla="*/ 13865 w 7546134"/>
              <a:gd name="connsiteY6" fmla="*/ 2312998 h 5137622"/>
              <a:gd name="connsiteX7" fmla="*/ 760017 w 7546134"/>
              <a:gd name="connsiteY7" fmla="*/ 1032338 h 5137622"/>
              <a:gd name="connsiteX8" fmla="*/ 685562 w 7546134"/>
              <a:gd name="connsiteY8" fmla="*/ 406822 h 5137622"/>
              <a:gd name="connsiteX9" fmla="*/ 1646021 w 7546134"/>
              <a:gd name="connsiteY9" fmla="*/ 533010 h 5137622"/>
              <a:gd name="connsiteX10" fmla="*/ 3603400 w 7546134"/>
              <a:gd name="connsiteY10" fmla="*/ 33665 h 5137622"/>
              <a:gd name="connsiteX0" fmla="*/ 3603400 w 7417783"/>
              <a:gd name="connsiteY0" fmla="*/ 31687 h 5135644"/>
              <a:gd name="connsiteX1" fmla="*/ 6197406 w 7417783"/>
              <a:gd name="connsiteY1" fmla="*/ 345426 h 5135644"/>
              <a:gd name="connsiteX2" fmla="*/ 7339607 w 7417783"/>
              <a:gd name="connsiteY2" fmla="*/ 1827041 h 5135644"/>
              <a:gd name="connsiteX3" fmla="*/ 6884027 w 7417783"/>
              <a:gd name="connsiteY3" fmla="*/ 4271714 h 5135644"/>
              <a:gd name="connsiteX4" fmla="*/ 3231848 w 7417783"/>
              <a:gd name="connsiteY4" fmla="*/ 5092450 h 5135644"/>
              <a:gd name="connsiteX5" fmla="*/ 585750 w 7417783"/>
              <a:gd name="connsiteY5" fmla="*/ 4712167 h 5135644"/>
              <a:gd name="connsiteX6" fmla="*/ 13865 w 7417783"/>
              <a:gd name="connsiteY6" fmla="*/ 2311020 h 5135644"/>
              <a:gd name="connsiteX7" fmla="*/ 760017 w 7417783"/>
              <a:gd name="connsiteY7" fmla="*/ 1030360 h 5135644"/>
              <a:gd name="connsiteX8" fmla="*/ 685562 w 7417783"/>
              <a:gd name="connsiteY8" fmla="*/ 404844 h 5135644"/>
              <a:gd name="connsiteX9" fmla="*/ 1646021 w 7417783"/>
              <a:gd name="connsiteY9" fmla="*/ 531032 h 5135644"/>
              <a:gd name="connsiteX10" fmla="*/ 3603400 w 7417783"/>
              <a:gd name="connsiteY10" fmla="*/ 31687 h 5135644"/>
              <a:gd name="connsiteX0" fmla="*/ 3603400 w 7374876"/>
              <a:gd name="connsiteY0" fmla="*/ 31687 h 5136334"/>
              <a:gd name="connsiteX1" fmla="*/ 6197406 w 7374876"/>
              <a:gd name="connsiteY1" fmla="*/ 345426 h 5136334"/>
              <a:gd name="connsiteX2" fmla="*/ 7339607 w 7374876"/>
              <a:gd name="connsiteY2" fmla="*/ 1827041 h 5136334"/>
              <a:gd name="connsiteX3" fmla="*/ 6715667 w 7374876"/>
              <a:gd name="connsiteY3" fmla="*/ 4262378 h 5136334"/>
              <a:gd name="connsiteX4" fmla="*/ 3231848 w 7374876"/>
              <a:gd name="connsiteY4" fmla="*/ 5092450 h 5136334"/>
              <a:gd name="connsiteX5" fmla="*/ 585750 w 7374876"/>
              <a:gd name="connsiteY5" fmla="*/ 4712167 h 5136334"/>
              <a:gd name="connsiteX6" fmla="*/ 13865 w 7374876"/>
              <a:gd name="connsiteY6" fmla="*/ 2311020 h 5136334"/>
              <a:gd name="connsiteX7" fmla="*/ 760017 w 7374876"/>
              <a:gd name="connsiteY7" fmla="*/ 1030360 h 5136334"/>
              <a:gd name="connsiteX8" fmla="*/ 685562 w 7374876"/>
              <a:gd name="connsiteY8" fmla="*/ 404844 h 5136334"/>
              <a:gd name="connsiteX9" fmla="*/ 1646021 w 7374876"/>
              <a:gd name="connsiteY9" fmla="*/ 531032 h 5136334"/>
              <a:gd name="connsiteX10" fmla="*/ 3603400 w 7374876"/>
              <a:gd name="connsiteY10" fmla="*/ 31687 h 5136334"/>
              <a:gd name="connsiteX0" fmla="*/ 3603400 w 7366286"/>
              <a:gd name="connsiteY0" fmla="*/ 31687 h 5147961"/>
              <a:gd name="connsiteX1" fmla="*/ 6197406 w 7366286"/>
              <a:gd name="connsiteY1" fmla="*/ 345426 h 5147961"/>
              <a:gd name="connsiteX2" fmla="*/ 7339607 w 7366286"/>
              <a:gd name="connsiteY2" fmla="*/ 1827041 h 5147961"/>
              <a:gd name="connsiteX3" fmla="*/ 6671868 w 7366286"/>
              <a:gd name="connsiteY3" fmla="*/ 4105237 h 5147961"/>
              <a:gd name="connsiteX4" fmla="*/ 3231848 w 7366286"/>
              <a:gd name="connsiteY4" fmla="*/ 5092450 h 5147961"/>
              <a:gd name="connsiteX5" fmla="*/ 585750 w 7366286"/>
              <a:gd name="connsiteY5" fmla="*/ 4712167 h 5147961"/>
              <a:gd name="connsiteX6" fmla="*/ 13865 w 7366286"/>
              <a:gd name="connsiteY6" fmla="*/ 2311020 h 5147961"/>
              <a:gd name="connsiteX7" fmla="*/ 760017 w 7366286"/>
              <a:gd name="connsiteY7" fmla="*/ 1030360 h 5147961"/>
              <a:gd name="connsiteX8" fmla="*/ 685562 w 7366286"/>
              <a:gd name="connsiteY8" fmla="*/ 404844 h 5147961"/>
              <a:gd name="connsiteX9" fmla="*/ 1646021 w 7366286"/>
              <a:gd name="connsiteY9" fmla="*/ 531032 h 5147961"/>
              <a:gd name="connsiteX10" fmla="*/ 3603400 w 7366286"/>
              <a:gd name="connsiteY10" fmla="*/ 31687 h 5147961"/>
              <a:gd name="connsiteX0" fmla="*/ 3603400 w 7359988"/>
              <a:gd name="connsiteY0" fmla="*/ 31687 h 5146347"/>
              <a:gd name="connsiteX1" fmla="*/ 6197406 w 7359988"/>
              <a:gd name="connsiteY1" fmla="*/ 345426 h 5146347"/>
              <a:gd name="connsiteX2" fmla="*/ 7339607 w 7359988"/>
              <a:gd name="connsiteY2" fmla="*/ 1827041 h 5146347"/>
              <a:gd name="connsiteX3" fmla="*/ 6632220 w 7359988"/>
              <a:gd name="connsiteY3" fmla="*/ 4127047 h 5146347"/>
              <a:gd name="connsiteX4" fmla="*/ 3231848 w 7359988"/>
              <a:gd name="connsiteY4" fmla="*/ 5092450 h 5146347"/>
              <a:gd name="connsiteX5" fmla="*/ 585750 w 7359988"/>
              <a:gd name="connsiteY5" fmla="*/ 4712167 h 5146347"/>
              <a:gd name="connsiteX6" fmla="*/ 13865 w 7359988"/>
              <a:gd name="connsiteY6" fmla="*/ 2311020 h 5146347"/>
              <a:gd name="connsiteX7" fmla="*/ 760017 w 7359988"/>
              <a:gd name="connsiteY7" fmla="*/ 1030360 h 5146347"/>
              <a:gd name="connsiteX8" fmla="*/ 685562 w 7359988"/>
              <a:gd name="connsiteY8" fmla="*/ 404844 h 5146347"/>
              <a:gd name="connsiteX9" fmla="*/ 1646021 w 7359988"/>
              <a:gd name="connsiteY9" fmla="*/ 531032 h 5146347"/>
              <a:gd name="connsiteX10" fmla="*/ 3603400 w 7359988"/>
              <a:gd name="connsiteY10" fmla="*/ 31687 h 5146347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60017 w 7283289"/>
              <a:gd name="connsiteY7" fmla="*/ 1030263 h 5146250"/>
              <a:gd name="connsiteX8" fmla="*/ 685562 w 7283289"/>
              <a:gd name="connsiteY8" fmla="*/ 404747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60017 w 7283289"/>
              <a:gd name="connsiteY7" fmla="*/ 1030263 h 5146250"/>
              <a:gd name="connsiteX8" fmla="*/ 680359 w 7283289"/>
              <a:gd name="connsiteY8" fmla="*/ 292641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29414 w 7283289"/>
              <a:gd name="connsiteY7" fmla="*/ 1097923 h 5146250"/>
              <a:gd name="connsiteX8" fmla="*/ 680359 w 7283289"/>
              <a:gd name="connsiteY8" fmla="*/ 292641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194149"/>
              <a:gd name="connsiteY0" fmla="*/ 31938 h 5146598"/>
              <a:gd name="connsiteX1" fmla="*/ 6197406 w 7194149"/>
              <a:gd name="connsiteY1" fmla="*/ 345677 h 5146598"/>
              <a:gd name="connsiteX2" fmla="*/ 7150714 w 7194149"/>
              <a:gd name="connsiteY2" fmla="*/ 1839431 h 5146598"/>
              <a:gd name="connsiteX3" fmla="*/ 6632220 w 7194149"/>
              <a:gd name="connsiteY3" fmla="*/ 4127298 h 5146598"/>
              <a:gd name="connsiteX4" fmla="*/ 3231848 w 7194149"/>
              <a:gd name="connsiteY4" fmla="*/ 5092701 h 5146598"/>
              <a:gd name="connsiteX5" fmla="*/ 585750 w 7194149"/>
              <a:gd name="connsiteY5" fmla="*/ 4712418 h 5146598"/>
              <a:gd name="connsiteX6" fmla="*/ 13865 w 7194149"/>
              <a:gd name="connsiteY6" fmla="*/ 2311271 h 5146598"/>
              <a:gd name="connsiteX7" fmla="*/ 729414 w 7194149"/>
              <a:gd name="connsiteY7" fmla="*/ 1098271 h 5146598"/>
              <a:gd name="connsiteX8" fmla="*/ 680359 w 7194149"/>
              <a:gd name="connsiteY8" fmla="*/ 292989 h 5146598"/>
              <a:gd name="connsiteX9" fmla="*/ 1646021 w 7194149"/>
              <a:gd name="connsiteY9" fmla="*/ 531283 h 5146598"/>
              <a:gd name="connsiteX10" fmla="*/ 3603400 w 7194149"/>
              <a:gd name="connsiteY10" fmla="*/ 31938 h 5146598"/>
              <a:gd name="connsiteX0" fmla="*/ 3603400 w 7107447"/>
              <a:gd name="connsiteY0" fmla="*/ 32329 h 5146989"/>
              <a:gd name="connsiteX1" fmla="*/ 6197406 w 7107447"/>
              <a:gd name="connsiteY1" fmla="*/ 346068 h 5146989"/>
              <a:gd name="connsiteX2" fmla="*/ 7035528 w 7107447"/>
              <a:gd name="connsiteY2" fmla="*/ 1858310 h 5146989"/>
              <a:gd name="connsiteX3" fmla="*/ 6632220 w 7107447"/>
              <a:gd name="connsiteY3" fmla="*/ 4127689 h 5146989"/>
              <a:gd name="connsiteX4" fmla="*/ 3231848 w 7107447"/>
              <a:gd name="connsiteY4" fmla="*/ 5093092 h 5146989"/>
              <a:gd name="connsiteX5" fmla="*/ 585750 w 7107447"/>
              <a:gd name="connsiteY5" fmla="*/ 4712809 h 5146989"/>
              <a:gd name="connsiteX6" fmla="*/ 13865 w 7107447"/>
              <a:gd name="connsiteY6" fmla="*/ 2311662 h 5146989"/>
              <a:gd name="connsiteX7" fmla="*/ 729414 w 7107447"/>
              <a:gd name="connsiteY7" fmla="*/ 1098662 h 5146989"/>
              <a:gd name="connsiteX8" fmla="*/ 680359 w 7107447"/>
              <a:gd name="connsiteY8" fmla="*/ 293380 h 5146989"/>
              <a:gd name="connsiteX9" fmla="*/ 1646021 w 7107447"/>
              <a:gd name="connsiteY9" fmla="*/ 531674 h 5146989"/>
              <a:gd name="connsiteX10" fmla="*/ 3603400 w 7107447"/>
              <a:gd name="connsiteY10" fmla="*/ 32329 h 5146989"/>
              <a:gd name="connsiteX0" fmla="*/ 3603400 w 7107447"/>
              <a:gd name="connsiteY0" fmla="*/ 31042 h 5145702"/>
              <a:gd name="connsiteX1" fmla="*/ 6197406 w 7107447"/>
              <a:gd name="connsiteY1" fmla="*/ 344781 h 5145702"/>
              <a:gd name="connsiteX2" fmla="*/ 7035528 w 7107447"/>
              <a:gd name="connsiteY2" fmla="*/ 1857023 h 5145702"/>
              <a:gd name="connsiteX3" fmla="*/ 6632220 w 7107447"/>
              <a:gd name="connsiteY3" fmla="*/ 4126402 h 5145702"/>
              <a:gd name="connsiteX4" fmla="*/ 3231848 w 7107447"/>
              <a:gd name="connsiteY4" fmla="*/ 5091805 h 5145702"/>
              <a:gd name="connsiteX5" fmla="*/ 585750 w 7107447"/>
              <a:gd name="connsiteY5" fmla="*/ 4711522 h 5145702"/>
              <a:gd name="connsiteX6" fmla="*/ 13865 w 7107447"/>
              <a:gd name="connsiteY6" fmla="*/ 2310375 h 5145702"/>
              <a:gd name="connsiteX7" fmla="*/ 729414 w 7107447"/>
              <a:gd name="connsiteY7" fmla="*/ 1097375 h 5145702"/>
              <a:gd name="connsiteX8" fmla="*/ 680359 w 7107447"/>
              <a:gd name="connsiteY8" fmla="*/ 292093 h 5145702"/>
              <a:gd name="connsiteX9" fmla="*/ 1646021 w 7107447"/>
              <a:gd name="connsiteY9" fmla="*/ 530387 h 5145702"/>
              <a:gd name="connsiteX10" fmla="*/ 3603400 w 7107447"/>
              <a:gd name="connsiteY10" fmla="*/ 31042 h 5145702"/>
              <a:gd name="connsiteX0" fmla="*/ 3603400 w 7125591"/>
              <a:gd name="connsiteY0" fmla="*/ 31042 h 5145702"/>
              <a:gd name="connsiteX1" fmla="*/ 6197406 w 7125591"/>
              <a:gd name="connsiteY1" fmla="*/ 344781 h 5145702"/>
              <a:gd name="connsiteX2" fmla="*/ 7035528 w 7125591"/>
              <a:gd name="connsiteY2" fmla="*/ 1857023 h 5145702"/>
              <a:gd name="connsiteX3" fmla="*/ 6632220 w 7125591"/>
              <a:gd name="connsiteY3" fmla="*/ 4126402 h 5145702"/>
              <a:gd name="connsiteX4" fmla="*/ 3231848 w 7125591"/>
              <a:gd name="connsiteY4" fmla="*/ 5091805 h 5145702"/>
              <a:gd name="connsiteX5" fmla="*/ 585750 w 7125591"/>
              <a:gd name="connsiteY5" fmla="*/ 4711522 h 5145702"/>
              <a:gd name="connsiteX6" fmla="*/ 13865 w 7125591"/>
              <a:gd name="connsiteY6" fmla="*/ 2310375 h 5145702"/>
              <a:gd name="connsiteX7" fmla="*/ 729414 w 7125591"/>
              <a:gd name="connsiteY7" fmla="*/ 1097375 h 5145702"/>
              <a:gd name="connsiteX8" fmla="*/ 680359 w 7125591"/>
              <a:gd name="connsiteY8" fmla="*/ 292093 h 5145702"/>
              <a:gd name="connsiteX9" fmla="*/ 1646021 w 7125591"/>
              <a:gd name="connsiteY9" fmla="*/ 530387 h 5145702"/>
              <a:gd name="connsiteX10" fmla="*/ 3603400 w 7125591"/>
              <a:gd name="connsiteY10" fmla="*/ 31042 h 5145702"/>
              <a:gd name="connsiteX0" fmla="*/ 3603400 w 7073245"/>
              <a:gd name="connsiteY0" fmla="*/ 31042 h 5143141"/>
              <a:gd name="connsiteX1" fmla="*/ 6197406 w 7073245"/>
              <a:gd name="connsiteY1" fmla="*/ 344781 h 5143141"/>
              <a:gd name="connsiteX2" fmla="*/ 7035528 w 7073245"/>
              <a:gd name="connsiteY2" fmla="*/ 1857023 h 5143141"/>
              <a:gd name="connsiteX3" fmla="*/ 6538881 w 7073245"/>
              <a:gd name="connsiteY3" fmla="*/ 4160999 h 5143141"/>
              <a:gd name="connsiteX4" fmla="*/ 3231848 w 7073245"/>
              <a:gd name="connsiteY4" fmla="*/ 5091805 h 5143141"/>
              <a:gd name="connsiteX5" fmla="*/ 585750 w 7073245"/>
              <a:gd name="connsiteY5" fmla="*/ 4711522 h 5143141"/>
              <a:gd name="connsiteX6" fmla="*/ 13865 w 7073245"/>
              <a:gd name="connsiteY6" fmla="*/ 2310375 h 5143141"/>
              <a:gd name="connsiteX7" fmla="*/ 729414 w 7073245"/>
              <a:gd name="connsiteY7" fmla="*/ 1097375 h 5143141"/>
              <a:gd name="connsiteX8" fmla="*/ 680359 w 7073245"/>
              <a:gd name="connsiteY8" fmla="*/ 292093 h 5143141"/>
              <a:gd name="connsiteX9" fmla="*/ 1646021 w 7073245"/>
              <a:gd name="connsiteY9" fmla="*/ 530387 h 5143141"/>
              <a:gd name="connsiteX10" fmla="*/ 3603400 w 7073245"/>
              <a:gd name="connsiteY10" fmla="*/ 31042 h 5143141"/>
              <a:gd name="connsiteX0" fmla="*/ 3603400 w 7074446"/>
              <a:gd name="connsiteY0" fmla="*/ 31042 h 5143143"/>
              <a:gd name="connsiteX1" fmla="*/ 6197406 w 7074446"/>
              <a:gd name="connsiteY1" fmla="*/ 344781 h 5143143"/>
              <a:gd name="connsiteX2" fmla="*/ 7035528 w 7074446"/>
              <a:gd name="connsiteY2" fmla="*/ 1857023 h 5143143"/>
              <a:gd name="connsiteX3" fmla="*/ 6538881 w 7074446"/>
              <a:gd name="connsiteY3" fmla="*/ 4160999 h 5143143"/>
              <a:gd name="connsiteX4" fmla="*/ 3231848 w 7074446"/>
              <a:gd name="connsiteY4" fmla="*/ 5091805 h 5143143"/>
              <a:gd name="connsiteX5" fmla="*/ 585750 w 7074446"/>
              <a:gd name="connsiteY5" fmla="*/ 4711522 h 5143143"/>
              <a:gd name="connsiteX6" fmla="*/ 13865 w 7074446"/>
              <a:gd name="connsiteY6" fmla="*/ 2310375 h 5143143"/>
              <a:gd name="connsiteX7" fmla="*/ 729414 w 7074446"/>
              <a:gd name="connsiteY7" fmla="*/ 1097375 h 5143143"/>
              <a:gd name="connsiteX8" fmla="*/ 680359 w 7074446"/>
              <a:gd name="connsiteY8" fmla="*/ 292093 h 5143143"/>
              <a:gd name="connsiteX9" fmla="*/ 1646021 w 7074446"/>
              <a:gd name="connsiteY9" fmla="*/ 530387 h 5143143"/>
              <a:gd name="connsiteX10" fmla="*/ 3603400 w 7074446"/>
              <a:gd name="connsiteY10" fmla="*/ 31042 h 5143143"/>
              <a:gd name="connsiteX0" fmla="*/ 3855309 w 7326355"/>
              <a:gd name="connsiteY0" fmla="*/ 31042 h 5137485"/>
              <a:gd name="connsiteX1" fmla="*/ 6449315 w 7326355"/>
              <a:gd name="connsiteY1" fmla="*/ 344781 h 5137485"/>
              <a:gd name="connsiteX2" fmla="*/ 7287437 w 7326355"/>
              <a:gd name="connsiteY2" fmla="*/ 1857023 h 5137485"/>
              <a:gd name="connsiteX3" fmla="*/ 6790790 w 7326355"/>
              <a:gd name="connsiteY3" fmla="*/ 4160999 h 5137485"/>
              <a:gd name="connsiteX4" fmla="*/ 3483757 w 7326355"/>
              <a:gd name="connsiteY4" fmla="*/ 5091805 h 5137485"/>
              <a:gd name="connsiteX5" fmla="*/ 837659 w 7326355"/>
              <a:gd name="connsiteY5" fmla="*/ 4711522 h 5137485"/>
              <a:gd name="connsiteX6" fmla="*/ 6219 w 7326355"/>
              <a:gd name="connsiteY6" fmla="*/ 2318555 h 5137485"/>
              <a:gd name="connsiteX7" fmla="*/ 981323 w 7326355"/>
              <a:gd name="connsiteY7" fmla="*/ 1097375 h 5137485"/>
              <a:gd name="connsiteX8" fmla="*/ 932268 w 7326355"/>
              <a:gd name="connsiteY8" fmla="*/ 292093 h 5137485"/>
              <a:gd name="connsiteX9" fmla="*/ 1897930 w 7326355"/>
              <a:gd name="connsiteY9" fmla="*/ 530387 h 5137485"/>
              <a:gd name="connsiteX10" fmla="*/ 3855309 w 7326355"/>
              <a:gd name="connsiteY10" fmla="*/ 31042 h 5137485"/>
              <a:gd name="connsiteX0" fmla="*/ 3859512 w 7330558"/>
              <a:gd name="connsiteY0" fmla="*/ 31042 h 5135731"/>
              <a:gd name="connsiteX1" fmla="*/ 6453518 w 7330558"/>
              <a:gd name="connsiteY1" fmla="*/ 344781 h 5135731"/>
              <a:gd name="connsiteX2" fmla="*/ 7291640 w 7330558"/>
              <a:gd name="connsiteY2" fmla="*/ 1857023 h 5135731"/>
              <a:gd name="connsiteX3" fmla="*/ 6794993 w 7330558"/>
              <a:gd name="connsiteY3" fmla="*/ 4160999 h 5135731"/>
              <a:gd name="connsiteX4" fmla="*/ 3487960 w 7330558"/>
              <a:gd name="connsiteY4" fmla="*/ 5091805 h 5135731"/>
              <a:gd name="connsiteX5" fmla="*/ 685536 w 7330558"/>
              <a:gd name="connsiteY5" fmla="*/ 4705322 h 5135731"/>
              <a:gd name="connsiteX6" fmla="*/ 10422 w 7330558"/>
              <a:gd name="connsiteY6" fmla="*/ 2318555 h 5135731"/>
              <a:gd name="connsiteX7" fmla="*/ 985526 w 7330558"/>
              <a:gd name="connsiteY7" fmla="*/ 1097375 h 5135731"/>
              <a:gd name="connsiteX8" fmla="*/ 936471 w 7330558"/>
              <a:gd name="connsiteY8" fmla="*/ 292093 h 5135731"/>
              <a:gd name="connsiteX9" fmla="*/ 1902133 w 7330558"/>
              <a:gd name="connsiteY9" fmla="*/ 530387 h 5135731"/>
              <a:gd name="connsiteX10" fmla="*/ 3859512 w 7330558"/>
              <a:gd name="connsiteY10" fmla="*/ 31042 h 5135731"/>
              <a:gd name="connsiteX0" fmla="*/ 3872907 w 7343953"/>
              <a:gd name="connsiteY0" fmla="*/ 31042 h 5141830"/>
              <a:gd name="connsiteX1" fmla="*/ 6466913 w 7343953"/>
              <a:gd name="connsiteY1" fmla="*/ 344781 h 5141830"/>
              <a:gd name="connsiteX2" fmla="*/ 7305035 w 7343953"/>
              <a:gd name="connsiteY2" fmla="*/ 1857023 h 5141830"/>
              <a:gd name="connsiteX3" fmla="*/ 6808388 w 7343953"/>
              <a:gd name="connsiteY3" fmla="*/ 4160999 h 5141830"/>
              <a:gd name="connsiteX4" fmla="*/ 3501355 w 7343953"/>
              <a:gd name="connsiteY4" fmla="*/ 5091805 h 5141830"/>
              <a:gd name="connsiteX5" fmla="*/ 698931 w 7343953"/>
              <a:gd name="connsiteY5" fmla="*/ 4705322 h 5141830"/>
              <a:gd name="connsiteX6" fmla="*/ 23817 w 7343953"/>
              <a:gd name="connsiteY6" fmla="*/ 2318555 h 5141830"/>
              <a:gd name="connsiteX7" fmla="*/ 998921 w 7343953"/>
              <a:gd name="connsiteY7" fmla="*/ 1097375 h 5141830"/>
              <a:gd name="connsiteX8" fmla="*/ 949866 w 7343953"/>
              <a:gd name="connsiteY8" fmla="*/ 292093 h 5141830"/>
              <a:gd name="connsiteX9" fmla="*/ 1915528 w 7343953"/>
              <a:gd name="connsiteY9" fmla="*/ 530387 h 5141830"/>
              <a:gd name="connsiteX10" fmla="*/ 3872907 w 7343953"/>
              <a:gd name="connsiteY10" fmla="*/ 31042 h 5141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3953" h="5141830">
                <a:moveTo>
                  <a:pt x="3872907" y="31042"/>
                </a:moveTo>
                <a:cubicBezTo>
                  <a:pt x="4692817" y="-60071"/>
                  <a:pt x="6074714" y="50824"/>
                  <a:pt x="6466913" y="344781"/>
                </a:cubicBezTo>
                <a:cubicBezTo>
                  <a:pt x="6859112" y="638738"/>
                  <a:pt x="7245412" y="1162571"/>
                  <a:pt x="7305035" y="1857023"/>
                </a:cubicBezTo>
                <a:cubicBezTo>
                  <a:pt x="7364658" y="2551475"/>
                  <a:pt x="7442335" y="3621869"/>
                  <a:pt x="6808388" y="4160999"/>
                </a:cubicBezTo>
                <a:cubicBezTo>
                  <a:pt x="6174441" y="4700129"/>
                  <a:pt x="4519598" y="5001085"/>
                  <a:pt x="3501355" y="5091805"/>
                </a:cubicBezTo>
                <a:cubicBezTo>
                  <a:pt x="2483112" y="5182525"/>
                  <a:pt x="1453536" y="5199093"/>
                  <a:pt x="698931" y="4705322"/>
                </a:cubicBezTo>
                <a:cubicBezTo>
                  <a:pt x="-55674" y="4211551"/>
                  <a:pt x="-30723" y="2932999"/>
                  <a:pt x="23817" y="2318555"/>
                </a:cubicBezTo>
                <a:cubicBezTo>
                  <a:pt x="99760" y="1936463"/>
                  <a:pt x="529878" y="1568831"/>
                  <a:pt x="998921" y="1097375"/>
                </a:cubicBezTo>
                <a:cubicBezTo>
                  <a:pt x="1155803" y="876105"/>
                  <a:pt x="949866" y="292093"/>
                  <a:pt x="949866" y="292093"/>
                </a:cubicBezTo>
                <a:cubicBezTo>
                  <a:pt x="1018792" y="267826"/>
                  <a:pt x="1428355" y="573895"/>
                  <a:pt x="1915528" y="530387"/>
                </a:cubicBezTo>
                <a:cubicBezTo>
                  <a:pt x="2402701" y="486879"/>
                  <a:pt x="3149313" y="108819"/>
                  <a:pt x="3872907" y="31042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157" name="Freeform: Shape 5140">
            <a:extLst>
              <a:ext uri="{FF2B5EF4-FFF2-40B4-BE49-F238E27FC236}">
                <a16:creationId xmlns:a16="http://schemas.microsoft.com/office/drawing/2014/main" id="{FD055200-659F-4CB9-A8A7-D7ACA2F960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20393" flipH="1" flipV="1">
            <a:off x="538170" y="593602"/>
            <a:ext cx="5769172" cy="2402315"/>
          </a:xfrm>
          <a:custGeom>
            <a:avLst/>
            <a:gdLst>
              <a:gd name="connsiteX0" fmla="*/ 3702321 w 7745301"/>
              <a:gd name="connsiteY0" fmla="*/ 1 h 5116750"/>
              <a:gd name="connsiteX1" fmla="*/ 6217926 w 7745301"/>
              <a:gd name="connsiteY1" fmla="*/ 504118 h 5116750"/>
              <a:gd name="connsiteX2" fmla="*/ 7691963 w 7745301"/>
              <a:gd name="connsiteY2" fmla="*/ 1956116 h 5116750"/>
              <a:gd name="connsiteX3" fmla="*/ 7018768 w 7745301"/>
              <a:gd name="connsiteY3" fmla="*/ 4594118 h 5116750"/>
              <a:gd name="connsiteX4" fmla="*/ 3330769 w 7745301"/>
              <a:gd name="connsiteY4" fmla="*/ 5060764 h 5116750"/>
              <a:gd name="connsiteX5" fmla="*/ 448565 w 7745301"/>
              <a:gd name="connsiteY5" fmla="*/ 4100663 h 5116750"/>
              <a:gd name="connsiteX6" fmla="*/ 444295 w 7745301"/>
              <a:gd name="connsiteY6" fmla="*/ 4094686 h 5116750"/>
              <a:gd name="connsiteX7" fmla="*/ 428551 w 7745301"/>
              <a:gd name="connsiteY7" fmla="*/ 4079438 h 5116750"/>
              <a:gd name="connsiteX8" fmla="*/ 0 w 7745301"/>
              <a:gd name="connsiteY8" fmla="*/ 2902523 h 5116750"/>
              <a:gd name="connsiteX9" fmla="*/ 23926 w 7745301"/>
              <a:gd name="connsiteY9" fmla="*/ 2595143 h 5116750"/>
              <a:gd name="connsiteX10" fmla="*/ 78299 w 7745301"/>
              <a:gd name="connsiteY10" fmla="*/ 2368287 h 5116750"/>
              <a:gd name="connsiteX11" fmla="*/ 96408 w 7745301"/>
              <a:gd name="connsiteY11" fmla="*/ 2246138 h 5116750"/>
              <a:gd name="connsiteX12" fmla="*/ 858938 w 7745301"/>
              <a:gd name="connsiteY12" fmla="*/ 998674 h 5116750"/>
              <a:gd name="connsiteX13" fmla="*/ 784483 w 7745301"/>
              <a:gd name="connsiteY13" fmla="*/ 373158 h 5116750"/>
              <a:gd name="connsiteX14" fmla="*/ 1744942 w 7745301"/>
              <a:gd name="connsiteY14" fmla="*/ 499346 h 5116750"/>
              <a:gd name="connsiteX15" fmla="*/ 3702321 w 7745301"/>
              <a:gd name="connsiteY15" fmla="*/ 1 h 5116750"/>
              <a:gd name="connsiteX0" fmla="*/ 3718157 w 7761137"/>
              <a:gd name="connsiteY0" fmla="*/ 1 h 5116750"/>
              <a:gd name="connsiteX1" fmla="*/ 6233762 w 7761137"/>
              <a:gd name="connsiteY1" fmla="*/ 504118 h 5116750"/>
              <a:gd name="connsiteX2" fmla="*/ 7707799 w 7761137"/>
              <a:gd name="connsiteY2" fmla="*/ 1956116 h 5116750"/>
              <a:gd name="connsiteX3" fmla="*/ 7034604 w 7761137"/>
              <a:gd name="connsiteY3" fmla="*/ 4594118 h 5116750"/>
              <a:gd name="connsiteX4" fmla="*/ 3346605 w 7761137"/>
              <a:gd name="connsiteY4" fmla="*/ 5060764 h 5116750"/>
              <a:gd name="connsiteX5" fmla="*/ 464401 w 7761137"/>
              <a:gd name="connsiteY5" fmla="*/ 4100663 h 5116750"/>
              <a:gd name="connsiteX6" fmla="*/ 460131 w 7761137"/>
              <a:gd name="connsiteY6" fmla="*/ 4094686 h 5116750"/>
              <a:gd name="connsiteX7" fmla="*/ 444387 w 7761137"/>
              <a:gd name="connsiteY7" fmla="*/ 4079438 h 5116750"/>
              <a:gd name="connsiteX8" fmla="*/ 15836 w 7761137"/>
              <a:gd name="connsiteY8" fmla="*/ 2902523 h 5116750"/>
              <a:gd name="connsiteX9" fmla="*/ 94135 w 7761137"/>
              <a:gd name="connsiteY9" fmla="*/ 2368287 h 5116750"/>
              <a:gd name="connsiteX10" fmla="*/ 112244 w 7761137"/>
              <a:gd name="connsiteY10" fmla="*/ 2246138 h 5116750"/>
              <a:gd name="connsiteX11" fmla="*/ 874774 w 7761137"/>
              <a:gd name="connsiteY11" fmla="*/ 998674 h 5116750"/>
              <a:gd name="connsiteX12" fmla="*/ 800319 w 7761137"/>
              <a:gd name="connsiteY12" fmla="*/ 373158 h 5116750"/>
              <a:gd name="connsiteX13" fmla="*/ 1760778 w 7761137"/>
              <a:gd name="connsiteY13" fmla="*/ 499346 h 5116750"/>
              <a:gd name="connsiteX14" fmla="*/ 3718157 w 7761137"/>
              <a:gd name="connsiteY14" fmla="*/ 1 h 5116750"/>
              <a:gd name="connsiteX0" fmla="*/ 3733943 w 7776923"/>
              <a:gd name="connsiteY0" fmla="*/ 1 h 5116750"/>
              <a:gd name="connsiteX1" fmla="*/ 6249548 w 7776923"/>
              <a:gd name="connsiteY1" fmla="*/ 504118 h 5116750"/>
              <a:gd name="connsiteX2" fmla="*/ 7723585 w 7776923"/>
              <a:gd name="connsiteY2" fmla="*/ 1956116 h 5116750"/>
              <a:gd name="connsiteX3" fmla="*/ 7050390 w 7776923"/>
              <a:gd name="connsiteY3" fmla="*/ 4594118 h 5116750"/>
              <a:gd name="connsiteX4" fmla="*/ 3362391 w 7776923"/>
              <a:gd name="connsiteY4" fmla="*/ 5060764 h 5116750"/>
              <a:gd name="connsiteX5" fmla="*/ 480187 w 7776923"/>
              <a:gd name="connsiteY5" fmla="*/ 4100663 h 5116750"/>
              <a:gd name="connsiteX6" fmla="*/ 475917 w 7776923"/>
              <a:gd name="connsiteY6" fmla="*/ 4094686 h 5116750"/>
              <a:gd name="connsiteX7" fmla="*/ 460173 w 7776923"/>
              <a:gd name="connsiteY7" fmla="*/ 4079438 h 5116750"/>
              <a:gd name="connsiteX8" fmla="*/ 31622 w 7776923"/>
              <a:gd name="connsiteY8" fmla="*/ 2902523 h 5116750"/>
              <a:gd name="connsiteX9" fmla="*/ 128030 w 7776923"/>
              <a:gd name="connsiteY9" fmla="*/ 2246138 h 5116750"/>
              <a:gd name="connsiteX10" fmla="*/ 890560 w 7776923"/>
              <a:gd name="connsiteY10" fmla="*/ 998674 h 5116750"/>
              <a:gd name="connsiteX11" fmla="*/ 816105 w 7776923"/>
              <a:gd name="connsiteY11" fmla="*/ 373158 h 5116750"/>
              <a:gd name="connsiteX12" fmla="*/ 1776564 w 7776923"/>
              <a:gd name="connsiteY12" fmla="*/ 499346 h 5116750"/>
              <a:gd name="connsiteX13" fmla="*/ 3733943 w 7776923"/>
              <a:gd name="connsiteY13" fmla="*/ 1 h 5116750"/>
              <a:gd name="connsiteX0" fmla="*/ 3729138 w 7772118"/>
              <a:gd name="connsiteY0" fmla="*/ 1 h 5116750"/>
              <a:gd name="connsiteX1" fmla="*/ 6244743 w 7772118"/>
              <a:gd name="connsiteY1" fmla="*/ 504118 h 5116750"/>
              <a:gd name="connsiteX2" fmla="*/ 7718780 w 7772118"/>
              <a:gd name="connsiteY2" fmla="*/ 1956116 h 5116750"/>
              <a:gd name="connsiteX3" fmla="*/ 7045585 w 7772118"/>
              <a:gd name="connsiteY3" fmla="*/ 4594118 h 5116750"/>
              <a:gd name="connsiteX4" fmla="*/ 3357586 w 7772118"/>
              <a:gd name="connsiteY4" fmla="*/ 5060764 h 5116750"/>
              <a:gd name="connsiteX5" fmla="*/ 475382 w 7772118"/>
              <a:gd name="connsiteY5" fmla="*/ 4100663 h 5116750"/>
              <a:gd name="connsiteX6" fmla="*/ 471112 w 7772118"/>
              <a:gd name="connsiteY6" fmla="*/ 4094686 h 5116750"/>
              <a:gd name="connsiteX7" fmla="*/ 455368 w 7772118"/>
              <a:gd name="connsiteY7" fmla="*/ 4079438 h 5116750"/>
              <a:gd name="connsiteX8" fmla="*/ 26817 w 7772118"/>
              <a:gd name="connsiteY8" fmla="*/ 2902523 h 5116750"/>
              <a:gd name="connsiteX9" fmla="*/ 137080 w 7772118"/>
              <a:gd name="connsiteY9" fmla="*/ 2116479 h 5116750"/>
              <a:gd name="connsiteX10" fmla="*/ 885755 w 7772118"/>
              <a:gd name="connsiteY10" fmla="*/ 998674 h 5116750"/>
              <a:gd name="connsiteX11" fmla="*/ 811300 w 7772118"/>
              <a:gd name="connsiteY11" fmla="*/ 373158 h 5116750"/>
              <a:gd name="connsiteX12" fmla="*/ 1771759 w 7772118"/>
              <a:gd name="connsiteY12" fmla="*/ 499346 h 5116750"/>
              <a:gd name="connsiteX13" fmla="*/ 3729138 w 7772118"/>
              <a:gd name="connsiteY13" fmla="*/ 1 h 5116750"/>
              <a:gd name="connsiteX0" fmla="*/ 3729138 w 7772118"/>
              <a:gd name="connsiteY0" fmla="*/ 1 h 5096139"/>
              <a:gd name="connsiteX1" fmla="*/ 6244743 w 7772118"/>
              <a:gd name="connsiteY1" fmla="*/ 504118 h 5096139"/>
              <a:gd name="connsiteX2" fmla="*/ 7718780 w 7772118"/>
              <a:gd name="connsiteY2" fmla="*/ 1956116 h 5096139"/>
              <a:gd name="connsiteX3" fmla="*/ 7045585 w 7772118"/>
              <a:gd name="connsiteY3" fmla="*/ 4594118 h 5096139"/>
              <a:gd name="connsiteX4" fmla="*/ 3357586 w 7772118"/>
              <a:gd name="connsiteY4" fmla="*/ 5060764 h 5096139"/>
              <a:gd name="connsiteX5" fmla="*/ 475382 w 7772118"/>
              <a:gd name="connsiteY5" fmla="*/ 4100663 h 5096139"/>
              <a:gd name="connsiteX6" fmla="*/ 471112 w 7772118"/>
              <a:gd name="connsiteY6" fmla="*/ 4094686 h 5096139"/>
              <a:gd name="connsiteX7" fmla="*/ 455368 w 7772118"/>
              <a:gd name="connsiteY7" fmla="*/ 4079438 h 5096139"/>
              <a:gd name="connsiteX8" fmla="*/ 26817 w 7772118"/>
              <a:gd name="connsiteY8" fmla="*/ 2902523 h 5096139"/>
              <a:gd name="connsiteX9" fmla="*/ 137080 w 7772118"/>
              <a:gd name="connsiteY9" fmla="*/ 2116479 h 5096139"/>
              <a:gd name="connsiteX10" fmla="*/ 885755 w 7772118"/>
              <a:gd name="connsiteY10" fmla="*/ 998674 h 5096139"/>
              <a:gd name="connsiteX11" fmla="*/ 811300 w 7772118"/>
              <a:gd name="connsiteY11" fmla="*/ 373158 h 5096139"/>
              <a:gd name="connsiteX12" fmla="*/ 1771759 w 7772118"/>
              <a:gd name="connsiteY12" fmla="*/ 499346 h 5096139"/>
              <a:gd name="connsiteX13" fmla="*/ 3729138 w 7772118"/>
              <a:gd name="connsiteY13" fmla="*/ 1 h 5096139"/>
              <a:gd name="connsiteX0" fmla="*/ 3729138 w 7764503"/>
              <a:gd name="connsiteY0" fmla="*/ 1 h 5061926"/>
              <a:gd name="connsiteX1" fmla="*/ 6244743 w 7764503"/>
              <a:gd name="connsiteY1" fmla="*/ 504118 h 5061926"/>
              <a:gd name="connsiteX2" fmla="*/ 7718780 w 7764503"/>
              <a:gd name="connsiteY2" fmla="*/ 1956116 h 5061926"/>
              <a:gd name="connsiteX3" fmla="*/ 7009765 w 7764503"/>
              <a:gd name="connsiteY3" fmla="*/ 4240028 h 5061926"/>
              <a:gd name="connsiteX4" fmla="*/ 3357586 w 7764503"/>
              <a:gd name="connsiteY4" fmla="*/ 5060764 h 5061926"/>
              <a:gd name="connsiteX5" fmla="*/ 475382 w 7764503"/>
              <a:gd name="connsiteY5" fmla="*/ 4100663 h 5061926"/>
              <a:gd name="connsiteX6" fmla="*/ 471112 w 7764503"/>
              <a:gd name="connsiteY6" fmla="*/ 4094686 h 5061926"/>
              <a:gd name="connsiteX7" fmla="*/ 455368 w 7764503"/>
              <a:gd name="connsiteY7" fmla="*/ 4079438 h 5061926"/>
              <a:gd name="connsiteX8" fmla="*/ 26817 w 7764503"/>
              <a:gd name="connsiteY8" fmla="*/ 2902523 h 5061926"/>
              <a:gd name="connsiteX9" fmla="*/ 137080 w 7764503"/>
              <a:gd name="connsiteY9" fmla="*/ 2116479 h 5061926"/>
              <a:gd name="connsiteX10" fmla="*/ 885755 w 7764503"/>
              <a:gd name="connsiteY10" fmla="*/ 998674 h 5061926"/>
              <a:gd name="connsiteX11" fmla="*/ 811300 w 7764503"/>
              <a:gd name="connsiteY11" fmla="*/ 373158 h 5061926"/>
              <a:gd name="connsiteX12" fmla="*/ 1771759 w 7764503"/>
              <a:gd name="connsiteY12" fmla="*/ 499346 h 5061926"/>
              <a:gd name="connsiteX13" fmla="*/ 3729138 w 7764503"/>
              <a:gd name="connsiteY13" fmla="*/ 1 h 5061926"/>
              <a:gd name="connsiteX0" fmla="*/ 3729138 w 7746582"/>
              <a:gd name="connsiteY0" fmla="*/ 1 h 5061961"/>
              <a:gd name="connsiteX1" fmla="*/ 6244743 w 7746582"/>
              <a:gd name="connsiteY1" fmla="*/ 504118 h 5061961"/>
              <a:gd name="connsiteX2" fmla="*/ 7698507 w 7746582"/>
              <a:gd name="connsiteY2" fmla="*/ 1893640 h 5061961"/>
              <a:gd name="connsiteX3" fmla="*/ 7009765 w 7746582"/>
              <a:gd name="connsiteY3" fmla="*/ 4240028 h 5061961"/>
              <a:gd name="connsiteX4" fmla="*/ 3357586 w 7746582"/>
              <a:gd name="connsiteY4" fmla="*/ 5060764 h 5061961"/>
              <a:gd name="connsiteX5" fmla="*/ 475382 w 7746582"/>
              <a:gd name="connsiteY5" fmla="*/ 4100663 h 5061961"/>
              <a:gd name="connsiteX6" fmla="*/ 471112 w 7746582"/>
              <a:gd name="connsiteY6" fmla="*/ 4094686 h 5061961"/>
              <a:gd name="connsiteX7" fmla="*/ 455368 w 7746582"/>
              <a:gd name="connsiteY7" fmla="*/ 4079438 h 5061961"/>
              <a:gd name="connsiteX8" fmla="*/ 26817 w 7746582"/>
              <a:gd name="connsiteY8" fmla="*/ 2902523 h 5061961"/>
              <a:gd name="connsiteX9" fmla="*/ 137080 w 7746582"/>
              <a:gd name="connsiteY9" fmla="*/ 2116479 h 5061961"/>
              <a:gd name="connsiteX10" fmla="*/ 885755 w 7746582"/>
              <a:gd name="connsiteY10" fmla="*/ 998674 h 5061961"/>
              <a:gd name="connsiteX11" fmla="*/ 811300 w 7746582"/>
              <a:gd name="connsiteY11" fmla="*/ 373158 h 5061961"/>
              <a:gd name="connsiteX12" fmla="*/ 1771759 w 7746582"/>
              <a:gd name="connsiteY12" fmla="*/ 499346 h 5061961"/>
              <a:gd name="connsiteX13" fmla="*/ 3729138 w 7746582"/>
              <a:gd name="connsiteY13" fmla="*/ 1 h 5061961"/>
              <a:gd name="connsiteX0" fmla="*/ 3729138 w 7748607"/>
              <a:gd name="connsiteY0" fmla="*/ 1 h 5061961"/>
              <a:gd name="connsiteX1" fmla="*/ 6244743 w 7748607"/>
              <a:gd name="connsiteY1" fmla="*/ 504118 h 5061961"/>
              <a:gd name="connsiteX2" fmla="*/ 7698507 w 7748607"/>
              <a:gd name="connsiteY2" fmla="*/ 1893640 h 5061961"/>
              <a:gd name="connsiteX3" fmla="*/ 7009765 w 7748607"/>
              <a:gd name="connsiteY3" fmla="*/ 4240028 h 5061961"/>
              <a:gd name="connsiteX4" fmla="*/ 3357586 w 7748607"/>
              <a:gd name="connsiteY4" fmla="*/ 5060764 h 5061961"/>
              <a:gd name="connsiteX5" fmla="*/ 475382 w 7748607"/>
              <a:gd name="connsiteY5" fmla="*/ 4100663 h 5061961"/>
              <a:gd name="connsiteX6" fmla="*/ 471112 w 7748607"/>
              <a:gd name="connsiteY6" fmla="*/ 4094686 h 5061961"/>
              <a:gd name="connsiteX7" fmla="*/ 455368 w 7748607"/>
              <a:gd name="connsiteY7" fmla="*/ 4079438 h 5061961"/>
              <a:gd name="connsiteX8" fmla="*/ 26817 w 7748607"/>
              <a:gd name="connsiteY8" fmla="*/ 2902523 h 5061961"/>
              <a:gd name="connsiteX9" fmla="*/ 137080 w 7748607"/>
              <a:gd name="connsiteY9" fmla="*/ 2116479 h 5061961"/>
              <a:gd name="connsiteX10" fmla="*/ 885755 w 7748607"/>
              <a:gd name="connsiteY10" fmla="*/ 998674 h 5061961"/>
              <a:gd name="connsiteX11" fmla="*/ 811300 w 7748607"/>
              <a:gd name="connsiteY11" fmla="*/ 373158 h 5061961"/>
              <a:gd name="connsiteX12" fmla="*/ 1771759 w 7748607"/>
              <a:gd name="connsiteY12" fmla="*/ 499346 h 5061961"/>
              <a:gd name="connsiteX13" fmla="*/ 3729138 w 7748607"/>
              <a:gd name="connsiteY13" fmla="*/ 1 h 5061961"/>
              <a:gd name="connsiteX0" fmla="*/ 3729138 w 7741343"/>
              <a:gd name="connsiteY0" fmla="*/ 1 h 5061961"/>
              <a:gd name="connsiteX1" fmla="*/ 6244743 w 7741343"/>
              <a:gd name="connsiteY1" fmla="*/ 504118 h 5061961"/>
              <a:gd name="connsiteX2" fmla="*/ 7698507 w 7741343"/>
              <a:gd name="connsiteY2" fmla="*/ 1893640 h 5061961"/>
              <a:gd name="connsiteX3" fmla="*/ 7009765 w 7741343"/>
              <a:gd name="connsiteY3" fmla="*/ 4240028 h 5061961"/>
              <a:gd name="connsiteX4" fmla="*/ 3357586 w 7741343"/>
              <a:gd name="connsiteY4" fmla="*/ 5060764 h 5061961"/>
              <a:gd name="connsiteX5" fmla="*/ 475382 w 7741343"/>
              <a:gd name="connsiteY5" fmla="*/ 4100663 h 5061961"/>
              <a:gd name="connsiteX6" fmla="*/ 471112 w 7741343"/>
              <a:gd name="connsiteY6" fmla="*/ 4094686 h 5061961"/>
              <a:gd name="connsiteX7" fmla="*/ 455368 w 7741343"/>
              <a:gd name="connsiteY7" fmla="*/ 4079438 h 5061961"/>
              <a:gd name="connsiteX8" fmla="*/ 26817 w 7741343"/>
              <a:gd name="connsiteY8" fmla="*/ 2902523 h 5061961"/>
              <a:gd name="connsiteX9" fmla="*/ 137080 w 7741343"/>
              <a:gd name="connsiteY9" fmla="*/ 2116479 h 5061961"/>
              <a:gd name="connsiteX10" fmla="*/ 885755 w 7741343"/>
              <a:gd name="connsiteY10" fmla="*/ 998674 h 5061961"/>
              <a:gd name="connsiteX11" fmla="*/ 811300 w 7741343"/>
              <a:gd name="connsiteY11" fmla="*/ 373158 h 5061961"/>
              <a:gd name="connsiteX12" fmla="*/ 1771759 w 7741343"/>
              <a:gd name="connsiteY12" fmla="*/ 499346 h 5061961"/>
              <a:gd name="connsiteX13" fmla="*/ 3729138 w 7741343"/>
              <a:gd name="connsiteY13" fmla="*/ 1 h 5061961"/>
              <a:gd name="connsiteX0" fmla="*/ 3729138 w 7741193"/>
              <a:gd name="connsiteY0" fmla="*/ 1 h 5061961"/>
              <a:gd name="connsiteX1" fmla="*/ 6323144 w 7741193"/>
              <a:gd name="connsiteY1" fmla="*/ 313740 h 5061961"/>
              <a:gd name="connsiteX2" fmla="*/ 7698507 w 7741193"/>
              <a:gd name="connsiteY2" fmla="*/ 1893640 h 5061961"/>
              <a:gd name="connsiteX3" fmla="*/ 7009765 w 7741193"/>
              <a:gd name="connsiteY3" fmla="*/ 4240028 h 5061961"/>
              <a:gd name="connsiteX4" fmla="*/ 3357586 w 7741193"/>
              <a:gd name="connsiteY4" fmla="*/ 5060764 h 5061961"/>
              <a:gd name="connsiteX5" fmla="*/ 475382 w 7741193"/>
              <a:gd name="connsiteY5" fmla="*/ 4100663 h 5061961"/>
              <a:gd name="connsiteX6" fmla="*/ 471112 w 7741193"/>
              <a:gd name="connsiteY6" fmla="*/ 4094686 h 5061961"/>
              <a:gd name="connsiteX7" fmla="*/ 455368 w 7741193"/>
              <a:gd name="connsiteY7" fmla="*/ 4079438 h 5061961"/>
              <a:gd name="connsiteX8" fmla="*/ 26817 w 7741193"/>
              <a:gd name="connsiteY8" fmla="*/ 2902523 h 5061961"/>
              <a:gd name="connsiteX9" fmla="*/ 137080 w 7741193"/>
              <a:gd name="connsiteY9" fmla="*/ 2116479 h 5061961"/>
              <a:gd name="connsiteX10" fmla="*/ 885755 w 7741193"/>
              <a:gd name="connsiteY10" fmla="*/ 998674 h 5061961"/>
              <a:gd name="connsiteX11" fmla="*/ 811300 w 7741193"/>
              <a:gd name="connsiteY11" fmla="*/ 373158 h 5061961"/>
              <a:gd name="connsiteX12" fmla="*/ 1771759 w 7741193"/>
              <a:gd name="connsiteY12" fmla="*/ 499346 h 5061961"/>
              <a:gd name="connsiteX13" fmla="*/ 3729138 w 7741193"/>
              <a:gd name="connsiteY13" fmla="*/ 1 h 5061961"/>
              <a:gd name="connsiteX0" fmla="*/ 3730409 w 7742464"/>
              <a:gd name="connsiteY0" fmla="*/ 1 h 5061961"/>
              <a:gd name="connsiteX1" fmla="*/ 6324415 w 7742464"/>
              <a:gd name="connsiteY1" fmla="*/ 313740 h 5061961"/>
              <a:gd name="connsiteX2" fmla="*/ 7699778 w 7742464"/>
              <a:gd name="connsiteY2" fmla="*/ 1893640 h 5061961"/>
              <a:gd name="connsiteX3" fmla="*/ 7011036 w 7742464"/>
              <a:gd name="connsiteY3" fmla="*/ 4240028 h 5061961"/>
              <a:gd name="connsiteX4" fmla="*/ 3358857 w 7742464"/>
              <a:gd name="connsiteY4" fmla="*/ 5060764 h 5061961"/>
              <a:gd name="connsiteX5" fmla="*/ 476653 w 7742464"/>
              <a:gd name="connsiteY5" fmla="*/ 4100663 h 5061961"/>
              <a:gd name="connsiteX6" fmla="*/ 472383 w 7742464"/>
              <a:gd name="connsiteY6" fmla="*/ 4094686 h 5061961"/>
              <a:gd name="connsiteX7" fmla="*/ 473817 w 7742464"/>
              <a:gd name="connsiteY7" fmla="*/ 4387149 h 5061961"/>
              <a:gd name="connsiteX8" fmla="*/ 28088 w 7742464"/>
              <a:gd name="connsiteY8" fmla="*/ 2902523 h 5061961"/>
              <a:gd name="connsiteX9" fmla="*/ 138351 w 7742464"/>
              <a:gd name="connsiteY9" fmla="*/ 2116479 h 5061961"/>
              <a:gd name="connsiteX10" fmla="*/ 887026 w 7742464"/>
              <a:gd name="connsiteY10" fmla="*/ 998674 h 5061961"/>
              <a:gd name="connsiteX11" fmla="*/ 812571 w 7742464"/>
              <a:gd name="connsiteY11" fmla="*/ 373158 h 5061961"/>
              <a:gd name="connsiteX12" fmla="*/ 1773030 w 7742464"/>
              <a:gd name="connsiteY12" fmla="*/ 499346 h 5061961"/>
              <a:gd name="connsiteX13" fmla="*/ 3730409 w 7742464"/>
              <a:gd name="connsiteY13" fmla="*/ 1 h 5061961"/>
              <a:gd name="connsiteX0" fmla="*/ 3730409 w 7742464"/>
              <a:gd name="connsiteY0" fmla="*/ 1 h 5061961"/>
              <a:gd name="connsiteX1" fmla="*/ 6324415 w 7742464"/>
              <a:gd name="connsiteY1" fmla="*/ 313740 h 5061961"/>
              <a:gd name="connsiteX2" fmla="*/ 7699778 w 7742464"/>
              <a:gd name="connsiteY2" fmla="*/ 1893640 h 5061961"/>
              <a:gd name="connsiteX3" fmla="*/ 7011036 w 7742464"/>
              <a:gd name="connsiteY3" fmla="*/ 4240028 h 5061961"/>
              <a:gd name="connsiteX4" fmla="*/ 3358857 w 7742464"/>
              <a:gd name="connsiteY4" fmla="*/ 5060764 h 5061961"/>
              <a:gd name="connsiteX5" fmla="*/ 476653 w 7742464"/>
              <a:gd name="connsiteY5" fmla="*/ 4100663 h 5061961"/>
              <a:gd name="connsiteX6" fmla="*/ 473817 w 7742464"/>
              <a:gd name="connsiteY6" fmla="*/ 4387149 h 5061961"/>
              <a:gd name="connsiteX7" fmla="*/ 28088 w 7742464"/>
              <a:gd name="connsiteY7" fmla="*/ 2902523 h 5061961"/>
              <a:gd name="connsiteX8" fmla="*/ 138351 w 7742464"/>
              <a:gd name="connsiteY8" fmla="*/ 2116479 h 5061961"/>
              <a:gd name="connsiteX9" fmla="*/ 887026 w 7742464"/>
              <a:gd name="connsiteY9" fmla="*/ 998674 h 5061961"/>
              <a:gd name="connsiteX10" fmla="*/ 812571 w 7742464"/>
              <a:gd name="connsiteY10" fmla="*/ 373158 h 5061961"/>
              <a:gd name="connsiteX11" fmla="*/ 1773030 w 7742464"/>
              <a:gd name="connsiteY11" fmla="*/ 499346 h 5061961"/>
              <a:gd name="connsiteX12" fmla="*/ 3730409 w 7742464"/>
              <a:gd name="connsiteY12" fmla="*/ 1 h 5061961"/>
              <a:gd name="connsiteX0" fmla="*/ 3730409 w 7742464"/>
              <a:gd name="connsiteY0" fmla="*/ 1 h 5062019"/>
              <a:gd name="connsiteX1" fmla="*/ 6324415 w 7742464"/>
              <a:gd name="connsiteY1" fmla="*/ 313740 h 5062019"/>
              <a:gd name="connsiteX2" fmla="*/ 7699778 w 7742464"/>
              <a:gd name="connsiteY2" fmla="*/ 1893640 h 5062019"/>
              <a:gd name="connsiteX3" fmla="*/ 7011036 w 7742464"/>
              <a:gd name="connsiteY3" fmla="*/ 4240028 h 5062019"/>
              <a:gd name="connsiteX4" fmla="*/ 3358857 w 7742464"/>
              <a:gd name="connsiteY4" fmla="*/ 5060764 h 5062019"/>
              <a:gd name="connsiteX5" fmla="*/ 473817 w 7742464"/>
              <a:gd name="connsiteY5" fmla="*/ 4387149 h 5062019"/>
              <a:gd name="connsiteX6" fmla="*/ 28088 w 7742464"/>
              <a:gd name="connsiteY6" fmla="*/ 2902523 h 5062019"/>
              <a:gd name="connsiteX7" fmla="*/ 138351 w 7742464"/>
              <a:gd name="connsiteY7" fmla="*/ 2116479 h 5062019"/>
              <a:gd name="connsiteX8" fmla="*/ 887026 w 7742464"/>
              <a:gd name="connsiteY8" fmla="*/ 998674 h 5062019"/>
              <a:gd name="connsiteX9" fmla="*/ 812571 w 7742464"/>
              <a:gd name="connsiteY9" fmla="*/ 373158 h 5062019"/>
              <a:gd name="connsiteX10" fmla="*/ 1773030 w 7742464"/>
              <a:gd name="connsiteY10" fmla="*/ 499346 h 5062019"/>
              <a:gd name="connsiteX11" fmla="*/ 3730409 w 7742464"/>
              <a:gd name="connsiteY11" fmla="*/ 1 h 5062019"/>
              <a:gd name="connsiteX0" fmla="*/ 3736775 w 7748830"/>
              <a:gd name="connsiteY0" fmla="*/ 1 h 5084826"/>
              <a:gd name="connsiteX1" fmla="*/ 6330781 w 7748830"/>
              <a:gd name="connsiteY1" fmla="*/ 313740 h 5084826"/>
              <a:gd name="connsiteX2" fmla="*/ 7706144 w 7748830"/>
              <a:gd name="connsiteY2" fmla="*/ 1893640 h 5084826"/>
              <a:gd name="connsiteX3" fmla="*/ 7017402 w 7748830"/>
              <a:gd name="connsiteY3" fmla="*/ 4240028 h 5084826"/>
              <a:gd name="connsiteX4" fmla="*/ 3365223 w 7748830"/>
              <a:gd name="connsiteY4" fmla="*/ 5060764 h 5084826"/>
              <a:gd name="connsiteX5" fmla="*/ 566153 w 7748830"/>
              <a:gd name="connsiteY5" fmla="*/ 4685337 h 5084826"/>
              <a:gd name="connsiteX6" fmla="*/ 34454 w 7748830"/>
              <a:gd name="connsiteY6" fmla="*/ 2902523 h 5084826"/>
              <a:gd name="connsiteX7" fmla="*/ 144717 w 7748830"/>
              <a:gd name="connsiteY7" fmla="*/ 2116479 h 5084826"/>
              <a:gd name="connsiteX8" fmla="*/ 893392 w 7748830"/>
              <a:gd name="connsiteY8" fmla="*/ 998674 h 5084826"/>
              <a:gd name="connsiteX9" fmla="*/ 818937 w 7748830"/>
              <a:gd name="connsiteY9" fmla="*/ 373158 h 5084826"/>
              <a:gd name="connsiteX10" fmla="*/ 1779396 w 7748830"/>
              <a:gd name="connsiteY10" fmla="*/ 499346 h 5084826"/>
              <a:gd name="connsiteX11" fmla="*/ 3736775 w 7748830"/>
              <a:gd name="connsiteY11" fmla="*/ 1 h 5084826"/>
              <a:gd name="connsiteX0" fmla="*/ 3626592 w 7638647"/>
              <a:gd name="connsiteY0" fmla="*/ 1 h 5105505"/>
              <a:gd name="connsiteX1" fmla="*/ 6220598 w 7638647"/>
              <a:gd name="connsiteY1" fmla="*/ 313740 h 5105505"/>
              <a:gd name="connsiteX2" fmla="*/ 7595961 w 7638647"/>
              <a:gd name="connsiteY2" fmla="*/ 1893640 h 5105505"/>
              <a:gd name="connsiteX3" fmla="*/ 6907219 w 7638647"/>
              <a:gd name="connsiteY3" fmla="*/ 4240028 h 5105505"/>
              <a:gd name="connsiteX4" fmla="*/ 3255040 w 7638647"/>
              <a:gd name="connsiteY4" fmla="*/ 5060764 h 5105505"/>
              <a:gd name="connsiteX5" fmla="*/ 455970 w 7638647"/>
              <a:gd name="connsiteY5" fmla="*/ 4685337 h 5105505"/>
              <a:gd name="connsiteX6" fmla="*/ 34534 w 7638647"/>
              <a:gd name="connsiteY6" fmla="*/ 2116479 h 5105505"/>
              <a:gd name="connsiteX7" fmla="*/ 783209 w 7638647"/>
              <a:gd name="connsiteY7" fmla="*/ 998674 h 5105505"/>
              <a:gd name="connsiteX8" fmla="*/ 708754 w 7638647"/>
              <a:gd name="connsiteY8" fmla="*/ 373158 h 5105505"/>
              <a:gd name="connsiteX9" fmla="*/ 1669213 w 7638647"/>
              <a:gd name="connsiteY9" fmla="*/ 499346 h 5105505"/>
              <a:gd name="connsiteX10" fmla="*/ 3626592 w 7638647"/>
              <a:gd name="connsiteY10" fmla="*/ 1 h 5105505"/>
              <a:gd name="connsiteX0" fmla="*/ 3603023 w 7615078"/>
              <a:gd name="connsiteY0" fmla="*/ 1 h 5124997"/>
              <a:gd name="connsiteX1" fmla="*/ 6197029 w 7615078"/>
              <a:gd name="connsiteY1" fmla="*/ 313740 h 5124997"/>
              <a:gd name="connsiteX2" fmla="*/ 7572392 w 7615078"/>
              <a:gd name="connsiteY2" fmla="*/ 1893640 h 5124997"/>
              <a:gd name="connsiteX3" fmla="*/ 6883650 w 7615078"/>
              <a:gd name="connsiteY3" fmla="*/ 4240028 h 5124997"/>
              <a:gd name="connsiteX4" fmla="*/ 3231471 w 7615078"/>
              <a:gd name="connsiteY4" fmla="*/ 5060764 h 5124997"/>
              <a:gd name="connsiteX5" fmla="*/ 633161 w 7615078"/>
              <a:gd name="connsiteY5" fmla="*/ 4739149 h 5124997"/>
              <a:gd name="connsiteX6" fmla="*/ 10965 w 7615078"/>
              <a:gd name="connsiteY6" fmla="*/ 2116479 h 5124997"/>
              <a:gd name="connsiteX7" fmla="*/ 759640 w 7615078"/>
              <a:gd name="connsiteY7" fmla="*/ 998674 h 5124997"/>
              <a:gd name="connsiteX8" fmla="*/ 685185 w 7615078"/>
              <a:gd name="connsiteY8" fmla="*/ 373158 h 5124997"/>
              <a:gd name="connsiteX9" fmla="*/ 1645644 w 7615078"/>
              <a:gd name="connsiteY9" fmla="*/ 499346 h 5124997"/>
              <a:gd name="connsiteX10" fmla="*/ 3603023 w 7615078"/>
              <a:gd name="connsiteY10" fmla="*/ 1 h 5124997"/>
              <a:gd name="connsiteX0" fmla="*/ 3604900 w 7616955"/>
              <a:gd name="connsiteY0" fmla="*/ 1 h 5156507"/>
              <a:gd name="connsiteX1" fmla="*/ 6198906 w 7616955"/>
              <a:gd name="connsiteY1" fmla="*/ 313740 h 5156507"/>
              <a:gd name="connsiteX2" fmla="*/ 7574269 w 7616955"/>
              <a:gd name="connsiteY2" fmla="*/ 1893640 h 5156507"/>
              <a:gd name="connsiteX3" fmla="*/ 6885527 w 7616955"/>
              <a:gd name="connsiteY3" fmla="*/ 4240028 h 5156507"/>
              <a:gd name="connsiteX4" fmla="*/ 3233348 w 7616955"/>
              <a:gd name="connsiteY4" fmla="*/ 5060764 h 5156507"/>
              <a:gd name="connsiteX5" fmla="*/ 600275 w 7616955"/>
              <a:gd name="connsiteY5" fmla="*/ 4809242 h 5156507"/>
              <a:gd name="connsiteX6" fmla="*/ 12842 w 7616955"/>
              <a:gd name="connsiteY6" fmla="*/ 2116479 h 5156507"/>
              <a:gd name="connsiteX7" fmla="*/ 761517 w 7616955"/>
              <a:gd name="connsiteY7" fmla="*/ 998674 h 5156507"/>
              <a:gd name="connsiteX8" fmla="*/ 687062 w 7616955"/>
              <a:gd name="connsiteY8" fmla="*/ 373158 h 5156507"/>
              <a:gd name="connsiteX9" fmla="*/ 1647521 w 7616955"/>
              <a:gd name="connsiteY9" fmla="*/ 499346 h 5156507"/>
              <a:gd name="connsiteX10" fmla="*/ 3604900 w 7616955"/>
              <a:gd name="connsiteY10" fmla="*/ 1 h 5156507"/>
              <a:gd name="connsiteX0" fmla="*/ 3605747 w 7617802"/>
              <a:gd name="connsiteY0" fmla="*/ 1 h 5103957"/>
              <a:gd name="connsiteX1" fmla="*/ 6199753 w 7617802"/>
              <a:gd name="connsiteY1" fmla="*/ 313740 h 5103957"/>
              <a:gd name="connsiteX2" fmla="*/ 7575116 w 7617802"/>
              <a:gd name="connsiteY2" fmla="*/ 1893640 h 5103957"/>
              <a:gd name="connsiteX3" fmla="*/ 6886374 w 7617802"/>
              <a:gd name="connsiteY3" fmla="*/ 4240028 h 5103957"/>
              <a:gd name="connsiteX4" fmla="*/ 3234195 w 7617802"/>
              <a:gd name="connsiteY4" fmla="*/ 5060764 h 5103957"/>
              <a:gd name="connsiteX5" fmla="*/ 588097 w 7617802"/>
              <a:gd name="connsiteY5" fmla="*/ 4680481 h 5103957"/>
              <a:gd name="connsiteX6" fmla="*/ 13689 w 7617802"/>
              <a:gd name="connsiteY6" fmla="*/ 2116479 h 5103957"/>
              <a:gd name="connsiteX7" fmla="*/ 762364 w 7617802"/>
              <a:gd name="connsiteY7" fmla="*/ 998674 h 5103957"/>
              <a:gd name="connsiteX8" fmla="*/ 687909 w 7617802"/>
              <a:gd name="connsiteY8" fmla="*/ 373158 h 5103957"/>
              <a:gd name="connsiteX9" fmla="*/ 1648368 w 7617802"/>
              <a:gd name="connsiteY9" fmla="*/ 499346 h 5103957"/>
              <a:gd name="connsiteX10" fmla="*/ 3605747 w 7617802"/>
              <a:gd name="connsiteY10" fmla="*/ 1 h 5103957"/>
              <a:gd name="connsiteX0" fmla="*/ 3603400 w 7615455"/>
              <a:gd name="connsiteY0" fmla="*/ 1 h 5103958"/>
              <a:gd name="connsiteX1" fmla="*/ 6197406 w 7615455"/>
              <a:gd name="connsiteY1" fmla="*/ 313740 h 5103958"/>
              <a:gd name="connsiteX2" fmla="*/ 7572769 w 7615455"/>
              <a:gd name="connsiteY2" fmla="*/ 1893640 h 5103958"/>
              <a:gd name="connsiteX3" fmla="*/ 6884027 w 7615455"/>
              <a:gd name="connsiteY3" fmla="*/ 4240028 h 5103958"/>
              <a:gd name="connsiteX4" fmla="*/ 3231848 w 7615455"/>
              <a:gd name="connsiteY4" fmla="*/ 5060764 h 5103958"/>
              <a:gd name="connsiteX5" fmla="*/ 585750 w 7615455"/>
              <a:gd name="connsiteY5" fmla="*/ 4680481 h 5103958"/>
              <a:gd name="connsiteX6" fmla="*/ 13865 w 7615455"/>
              <a:gd name="connsiteY6" fmla="*/ 2279334 h 5103958"/>
              <a:gd name="connsiteX7" fmla="*/ 760017 w 7615455"/>
              <a:gd name="connsiteY7" fmla="*/ 998674 h 5103958"/>
              <a:gd name="connsiteX8" fmla="*/ 685562 w 7615455"/>
              <a:gd name="connsiteY8" fmla="*/ 373158 h 5103958"/>
              <a:gd name="connsiteX9" fmla="*/ 1646021 w 7615455"/>
              <a:gd name="connsiteY9" fmla="*/ 499346 h 5103958"/>
              <a:gd name="connsiteX10" fmla="*/ 3603400 w 7615455"/>
              <a:gd name="connsiteY10" fmla="*/ 1 h 5103958"/>
              <a:gd name="connsiteX0" fmla="*/ 3603400 w 7554491"/>
              <a:gd name="connsiteY0" fmla="*/ 1 h 5103958"/>
              <a:gd name="connsiteX1" fmla="*/ 6197406 w 7554491"/>
              <a:gd name="connsiteY1" fmla="*/ 313740 h 5103958"/>
              <a:gd name="connsiteX2" fmla="*/ 7502348 w 7554491"/>
              <a:gd name="connsiteY2" fmla="*/ 1887069 h 5103958"/>
              <a:gd name="connsiteX3" fmla="*/ 6884027 w 7554491"/>
              <a:gd name="connsiteY3" fmla="*/ 4240028 h 5103958"/>
              <a:gd name="connsiteX4" fmla="*/ 3231848 w 7554491"/>
              <a:gd name="connsiteY4" fmla="*/ 5060764 h 5103958"/>
              <a:gd name="connsiteX5" fmla="*/ 585750 w 7554491"/>
              <a:gd name="connsiteY5" fmla="*/ 4680481 h 5103958"/>
              <a:gd name="connsiteX6" fmla="*/ 13865 w 7554491"/>
              <a:gd name="connsiteY6" fmla="*/ 2279334 h 5103958"/>
              <a:gd name="connsiteX7" fmla="*/ 760017 w 7554491"/>
              <a:gd name="connsiteY7" fmla="*/ 998674 h 5103958"/>
              <a:gd name="connsiteX8" fmla="*/ 685562 w 7554491"/>
              <a:gd name="connsiteY8" fmla="*/ 373158 h 5103958"/>
              <a:gd name="connsiteX9" fmla="*/ 1646021 w 7554491"/>
              <a:gd name="connsiteY9" fmla="*/ 499346 h 5103958"/>
              <a:gd name="connsiteX10" fmla="*/ 3603400 w 7554491"/>
              <a:gd name="connsiteY10" fmla="*/ 1 h 5103958"/>
              <a:gd name="connsiteX0" fmla="*/ 3603400 w 7546134"/>
              <a:gd name="connsiteY0" fmla="*/ 1 h 5103958"/>
              <a:gd name="connsiteX1" fmla="*/ 6197406 w 7546134"/>
              <a:gd name="connsiteY1" fmla="*/ 313740 h 5103958"/>
              <a:gd name="connsiteX2" fmla="*/ 7502348 w 7546134"/>
              <a:gd name="connsiteY2" fmla="*/ 1887069 h 5103958"/>
              <a:gd name="connsiteX3" fmla="*/ 6884027 w 7546134"/>
              <a:gd name="connsiteY3" fmla="*/ 4240028 h 5103958"/>
              <a:gd name="connsiteX4" fmla="*/ 3231848 w 7546134"/>
              <a:gd name="connsiteY4" fmla="*/ 5060764 h 5103958"/>
              <a:gd name="connsiteX5" fmla="*/ 585750 w 7546134"/>
              <a:gd name="connsiteY5" fmla="*/ 4680481 h 5103958"/>
              <a:gd name="connsiteX6" fmla="*/ 13865 w 7546134"/>
              <a:gd name="connsiteY6" fmla="*/ 2279334 h 5103958"/>
              <a:gd name="connsiteX7" fmla="*/ 760017 w 7546134"/>
              <a:gd name="connsiteY7" fmla="*/ 998674 h 5103958"/>
              <a:gd name="connsiteX8" fmla="*/ 685562 w 7546134"/>
              <a:gd name="connsiteY8" fmla="*/ 373158 h 5103958"/>
              <a:gd name="connsiteX9" fmla="*/ 1646021 w 7546134"/>
              <a:gd name="connsiteY9" fmla="*/ 499346 h 5103958"/>
              <a:gd name="connsiteX10" fmla="*/ 3603400 w 7546134"/>
              <a:gd name="connsiteY10" fmla="*/ 1 h 5103958"/>
              <a:gd name="connsiteX0" fmla="*/ 3603400 w 7546134"/>
              <a:gd name="connsiteY0" fmla="*/ 33665 h 5137622"/>
              <a:gd name="connsiteX1" fmla="*/ 6197406 w 7546134"/>
              <a:gd name="connsiteY1" fmla="*/ 347404 h 5137622"/>
              <a:gd name="connsiteX2" fmla="*/ 7502348 w 7546134"/>
              <a:gd name="connsiteY2" fmla="*/ 1920733 h 5137622"/>
              <a:gd name="connsiteX3" fmla="*/ 6884027 w 7546134"/>
              <a:gd name="connsiteY3" fmla="*/ 4273692 h 5137622"/>
              <a:gd name="connsiteX4" fmla="*/ 3231848 w 7546134"/>
              <a:gd name="connsiteY4" fmla="*/ 5094428 h 5137622"/>
              <a:gd name="connsiteX5" fmla="*/ 585750 w 7546134"/>
              <a:gd name="connsiteY5" fmla="*/ 4714145 h 5137622"/>
              <a:gd name="connsiteX6" fmla="*/ 13865 w 7546134"/>
              <a:gd name="connsiteY6" fmla="*/ 2312998 h 5137622"/>
              <a:gd name="connsiteX7" fmla="*/ 760017 w 7546134"/>
              <a:gd name="connsiteY7" fmla="*/ 1032338 h 5137622"/>
              <a:gd name="connsiteX8" fmla="*/ 685562 w 7546134"/>
              <a:gd name="connsiteY8" fmla="*/ 406822 h 5137622"/>
              <a:gd name="connsiteX9" fmla="*/ 1646021 w 7546134"/>
              <a:gd name="connsiteY9" fmla="*/ 533010 h 5137622"/>
              <a:gd name="connsiteX10" fmla="*/ 3603400 w 7546134"/>
              <a:gd name="connsiteY10" fmla="*/ 33665 h 5137622"/>
              <a:gd name="connsiteX0" fmla="*/ 3603400 w 7546134"/>
              <a:gd name="connsiteY0" fmla="*/ 33665 h 5137622"/>
              <a:gd name="connsiteX1" fmla="*/ 6197406 w 7546134"/>
              <a:gd name="connsiteY1" fmla="*/ 347404 h 5137622"/>
              <a:gd name="connsiteX2" fmla="*/ 7502348 w 7546134"/>
              <a:gd name="connsiteY2" fmla="*/ 1920733 h 5137622"/>
              <a:gd name="connsiteX3" fmla="*/ 6884027 w 7546134"/>
              <a:gd name="connsiteY3" fmla="*/ 4273692 h 5137622"/>
              <a:gd name="connsiteX4" fmla="*/ 3231848 w 7546134"/>
              <a:gd name="connsiteY4" fmla="*/ 5094428 h 5137622"/>
              <a:gd name="connsiteX5" fmla="*/ 585750 w 7546134"/>
              <a:gd name="connsiteY5" fmla="*/ 4714145 h 5137622"/>
              <a:gd name="connsiteX6" fmla="*/ 13865 w 7546134"/>
              <a:gd name="connsiteY6" fmla="*/ 2312998 h 5137622"/>
              <a:gd name="connsiteX7" fmla="*/ 760017 w 7546134"/>
              <a:gd name="connsiteY7" fmla="*/ 1032338 h 5137622"/>
              <a:gd name="connsiteX8" fmla="*/ 685562 w 7546134"/>
              <a:gd name="connsiteY8" fmla="*/ 406822 h 5137622"/>
              <a:gd name="connsiteX9" fmla="*/ 1646021 w 7546134"/>
              <a:gd name="connsiteY9" fmla="*/ 533010 h 5137622"/>
              <a:gd name="connsiteX10" fmla="*/ 3603400 w 7546134"/>
              <a:gd name="connsiteY10" fmla="*/ 33665 h 5137622"/>
              <a:gd name="connsiteX0" fmla="*/ 3603400 w 7417783"/>
              <a:gd name="connsiteY0" fmla="*/ 31687 h 5135644"/>
              <a:gd name="connsiteX1" fmla="*/ 6197406 w 7417783"/>
              <a:gd name="connsiteY1" fmla="*/ 345426 h 5135644"/>
              <a:gd name="connsiteX2" fmla="*/ 7339607 w 7417783"/>
              <a:gd name="connsiteY2" fmla="*/ 1827041 h 5135644"/>
              <a:gd name="connsiteX3" fmla="*/ 6884027 w 7417783"/>
              <a:gd name="connsiteY3" fmla="*/ 4271714 h 5135644"/>
              <a:gd name="connsiteX4" fmla="*/ 3231848 w 7417783"/>
              <a:gd name="connsiteY4" fmla="*/ 5092450 h 5135644"/>
              <a:gd name="connsiteX5" fmla="*/ 585750 w 7417783"/>
              <a:gd name="connsiteY5" fmla="*/ 4712167 h 5135644"/>
              <a:gd name="connsiteX6" fmla="*/ 13865 w 7417783"/>
              <a:gd name="connsiteY6" fmla="*/ 2311020 h 5135644"/>
              <a:gd name="connsiteX7" fmla="*/ 760017 w 7417783"/>
              <a:gd name="connsiteY7" fmla="*/ 1030360 h 5135644"/>
              <a:gd name="connsiteX8" fmla="*/ 685562 w 7417783"/>
              <a:gd name="connsiteY8" fmla="*/ 404844 h 5135644"/>
              <a:gd name="connsiteX9" fmla="*/ 1646021 w 7417783"/>
              <a:gd name="connsiteY9" fmla="*/ 531032 h 5135644"/>
              <a:gd name="connsiteX10" fmla="*/ 3603400 w 7417783"/>
              <a:gd name="connsiteY10" fmla="*/ 31687 h 5135644"/>
              <a:gd name="connsiteX0" fmla="*/ 3603400 w 7374876"/>
              <a:gd name="connsiteY0" fmla="*/ 31687 h 5136334"/>
              <a:gd name="connsiteX1" fmla="*/ 6197406 w 7374876"/>
              <a:gd name="connsiteY1" fmla="*/ 345426 h 5136334"/>
              <a:gd name="connsiteX2" fmla="*/ 7339607 w 7374876"/>
              <a:gd name="connsiteY2" fmla="*/ 1827041 h 5136334"/>
              <a:gd name="connsiteX3" fmla="*/ 6715667 w 7374876"/>
              <a:gd name="connsiteY3" fmla="*/ 4262378 h 5136334"/>
              <a:gd name="connsiteX4" fmla="*/ 3231848 w 7374876"/>
              <a:gd name="connsiteY4" fmla="*/ 5092450 h 5136334"/>
              <a:gd name="connsiteX5" fmla="*/ 585750 w 7374876"/>
              <a:gd name="connsiteY5" fmla="*/ 4712167 h 5136334"/>
              <a:gd name="connsiteX6" fmla="*/ 13865 w 7374876"/>
              <a:gd name="connsiteY6" fmla="*/ 2311020 h 5136334"/>
              <a:gd name="connsiteX7" fmla="*/ 760017 w 7374876"/>
              <a:gd name="connsiteY7" fmla="*/ 1030360 h 5136334"/>
              <a:gd name="connsiteX8" fmla="*/ 685562 w 7374876"/>
              <a:gd name="connsiteY8" fmla="*/ 404844 h 5136334"/>
              <a:gd name="connsiteX9" fmla="*/ 1646021 w 7374876"/>
              <a:gd name="connsiteY9" fmla="*/ 531032 h 5136334"/>
              <a:gd name="connsiteX10" fmla="*/ 3603400 w 7374876"/>
              <a:gd name="connsiteY10" fmla="*/ 31687 h 5136334"/>
              <a:gd name="connsiteX0" fmla="*/ 3603400 w 7366286"/>
              <a:gd name="connsiteY0" fmla="*/ 31687 h 5147961"/>
              <a:gd name="connsiteX1" fmla="*/ 6197406 w 7366286"/>
              <a:gd name="connsiteY1" fmla="*/ 345426 h 5147961"/>
              <a:gd name="connsiteX2" fmla="*/ 7339607 w 7366286"/>
              <a:gd name="connsiteY2" fmla="*/ 1827041 h 5147961"/>
              <a:gd name="connsiteX3" fmla="*/ 6671868 w 7366286"/>
              <a:gd name="connsiteY3" fmla="*/ 4105237 h 5147961"/>
              <a:gd name="connsiteX4" fmla="*/ 3231848 w 7366286"/>
              <a:gd name="connsiteY4" fmla="*/ 5092450 h 5147961"/>
              <a:gd name="connsiteX5" fmla="*/ 585750 w 7366286"/>
              <a:gd name="connsiteY5" fmla="*/ 4712167 h 5147961"/>
              <a:gd name="connsiteX6" fmla="*/ 13865 w 7366286"/>
              <a:gd name="connsiteY6" fmla="*/ 2311020 h 5147961"/>
              <a:gd name="connsiteX7" fmla="*/ 760017 w 7366286"/>
              <a:gd name="connsiteY7" fmla="*/ 1030360 h 5147961"/>
              <a:gd name="connsiteX8" fmla="*/ 685562 w 7366286"/>
              <a:gd name="connsiteY8" fmla="*/ 404844 h 5147961"/>
              <a:gd name="connsiteX9" fmla="*/ 1646021 w 7366286"/>
              <a:gd name="connsiteY9" fmla="*/ 531032 h 5147961"/>
              <a:gd name="connsiteX10" fmla="*/ 3603400 w 7366286"/>
              <a:gd name="connsiteY10" fmla="*/ 31687 h 5147961"/>
              <a:gd name="connsiteX0" fmla="*/ 3603400 w 7359988"/>
              <a:gd name="connsiteY0" fmla="*/ 31687 h 5146347"/>
              <a:gd name="connsiteX1" fmla="*/ 6197406 w 7359988"/>
              <a:gd name="connsiteY1" fmla="*/ 345426 h 5146347"/>
              <a:gd name="connsiteX2" fmla="*/ 7339607 w 7359988"/>
              <a:gd name="connsiteY2" fmla="*/ 1827041 h 5146347"/>
              <a:gd name="connsiteX3" fmla="*/ 6632220 w 7359988"/>
              <a:gd name="connsiteY3" fmla="*/ 4127047 h 5146347"/>
              <a:gd name="connsiteX4" fmla="*/ 3231848 w 7359988"/>
              <a:gd name="connsiteY4" fmla="*/ 5092450 h 5146347"/>
              <a:gd name="connsiteX5" fmla="*/ 585750 w 7359988"/>
              <a:gd name="connsiteY5" fmla="*/ 4712167 h 5146347"/>
              <a:gd name="connsiteX6" fmla="*/ 13865 w 7359988"/>
              <a:gd name="connsiteY6" fmla="*/ 2311020 h 5146347"/>
              <a:gd name="connsiteX7" fmla="*/ 760017 w 7359988"/>
              <a:gd name="connsiteY7" fmla="*/ 1030360 h 5146347"/>
              <a:gd name="connsiteX8" fmla="*/ 685562 w 7359988"/>
              <a:gd name="connsiteY8" fmla="*/ 404844 h 5146347"/>
              <a:gd name="connsiteX9" fmla="*/ 1646021 w 7359988"/>
              <a:gd name="connsiteY9" fmla="*/ 531032 h 5146347"/>
              <a:gd name="connsiteX10" fmla="*/ 3603400 w 7359988"/>
              <a:gd name="connsiteY10" fmla="*/ 31687 h 5146347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60017 w 7283289"/>
              <a:gd name="connsiteY7" fmla="*/ 1030263 h 5146250"/>
              <a:gd name="connsiteX8" fmla="*/ 685562 w 7283289"/>
              <a:gd name="connsiteY8" fmla="*/ 404747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60017 w 7283289"/>
              <a:gd name="connsiteY7" fmla="*/ 1030263 h 5146250"/>
              <a:gd name="connsiteX8" fmla="*/ 680359 w 7283289"/>
              <a:gd name="connsiteY8" fmla="*/ 292641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29414 w 7283289"/>
              <a:gd name="connsiteY7" fmla="*/ 1097923 h 5146250"/>
              <a:gd name="connsiteX8" fmla="*/ 680359 w 7283289"/>
              <a:gd name="connsiteY8" fmla="*/ 292641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194149"/>
              <a:gd name="connsiteY0" fmla="*/ 31938 h 5146598"/>
              <a:gd name="connsiteX1" fmla="*/ 6197406 w 7194149"/>
              <a:gd name="connsiteY1" fmla="*/ 345677 h 5146598"/>
              <a:gd name="connsiteX2" fmla="*/ 7150714 w 7194149"/>
              <a:gd name="connsiteY2" fmla="*/ 1839431 h 5146598"/>
              <a:gd name="connsiteX3" fmla="*/ 6632220 w 7194149"/>
              <a:gd name="connsiteY3" fmla="*/ 4127298 h 5146598"/>
              <a:gd name="connsiteX4" fmla="*/ 3231848 w 7194149"/>
              <a:gd name="connsiteY4" fmla="*/ 5092701 h 5146598"/>
              <a:gd name="connsiteX5" fmla="*/ 585750 w 7194149"/>
              <a:gd name="connsiteY5" fmla="*/ 4712418 h 5146598"/>
              <a:gd name="connsiteX6" fmla="*/ 13865 w 7194149"/>
              <a:gd name="connsiteY6" fmla="*/ 2311271 h 5146598"/>
              <a:gd name="connsiteX7" fmla="*/ 729414 w 7194149"/>
              <a:gd name="connsiteY7" fmla="*/ 1098271 h 5146598"/>
              <a:gd name="connsiteX8" fmla="*/ 680359 w 7194149"/>
              <a:gd name="connsiteY8" fmla="*/ 292989 h 5146598"/>
              <a:gd name="connsiteX9" fmla="*/ 1646021 w 7194149"/>
              <a:gd name="connsiteY9" fmla="*/ 531283 h 5146598"/>
              <a:gd name="connsiteX10" fmla="*/ 3603400 w 7194149"/>
              <a:gd name="connsiteY10" fmla="*/ 31938 h 5146598"/>
              <a:gd name="connsiteX0" fmla="*/ 3603400 w 7107447"/>
              <a:gd name="connsiteY0" fmla="*/ 32329 h 5146989"/>
              <a:gd name="connsiteX1" fmla="*/ 6197406 w 7107447"/>
              <a:gd name="connsiteY1" fmla="*/ 346068 h 5146989"/>
              <a:gd name="connsiteX2" fmla="*/ 7035528 w 7107447"/>
              <a:gd name="connsiteY2" fmla="*/ 1858310 h 5146989"/>
              <a:gd name="connsiteX3" fmla="*/ 6632220 w 7107447"/>
              <a:gd name="connsiteY3" fmla="*/ 4127689 h 5146989"/>
              <a:gd name="connsiteX4" fmla="*/ 3231848 w 7107447"/>
              <a:gd name="connsiteY4" fmla="*/ 5093092 h 5146989"/>
              <a:gd name="connsiteX5" fmla="*/ 585750 w 7107447"/>
              <a:gd name="connsiteY5" fmla="*/ 4712809 h 5146989"/>
              <a:gd name="connsiteX6" fmla="*/ 13865 w 7107447"/>
              <a:gd name="connsiteY6" fmla="*/ 2311662 h 5146989"/>
              <a:gd name="connsiteX7" fmla="*/ 729414 w 7107447"/>
              <a:gd name="connsiteY7" fmla="*/ 1098662 h 5146989"/>
              <a:gd name="connsiteX8" fmla="*/ 680359 w 7107447"/>
              <a:gd name="connsiteY8" fmla="*/ 293380 h 5146989"/>
              <a:gd name="connsiteX9" fmla="*/ 1646021 w 7107447"/>
              <a:gd name="connsiteY9" fmla="*/ 531674 h 5146989"/>
              <a:gd name="connsiteX10" fmla="*/ 3603400 w 7107447"/>
              <a:gd name="connsiteY10" fmla="*/ 32329 h 5146989"/>
              <a:gd name="connsiteX0" fmla="*/ 3603400 w 7107447"/>
              <a:gd name="connsiteY0" fmla="*/ 31042 h 5145702"/>
              <a:gd name="connsiteX1" fmla="*/ 6197406 w 7107447"/>
              <a:gd name="connsiteY1" fmla="*/ 344781 h 5145702"/>
              <a:gd name="connsiteX2" fmla="*/ 7035528 w 7107447"/>
              <a:gd name="connsiteY2" fmla="*/ 1857023 h 5145702"/>
              <a:gd name="connsiteX3" fmla="*/ 6632220 w 7107447"/>
              <a:gd name="connsiteY3" fmla="*/ 4126402 h 5145702"/>
              <a:gd name="connsiteX4" fmla="*/ 3231848 w 7107447"/>
              <a:gd name="connsiteY4" fmla="*/ 5091805 h 5145702"/>
              <a:gd name="connsiteX5" fmla="*/ 585750 w 7107447"/>
              <a:gd name="connsiteY5" fmla="*/ 4711522 h 5145702"/>
              <a:gd name="connsiteX6" fmla="*/ 13865 w 7107447"/>
              <a:gd name="connsiteY6" fmla="*/ 2310375 h 5145702"/>
              <a:gd name="connsiteX7" fmla="*/ 729414 w 7107447"/>
              <a:gd name="connsiteY7" fmla="*/ 1097375 h 5145702"/>
              <a:gd name="connsiteX8" fmla="*/ 680359 w 7107447"/>
              <a:gd name="connsiteY8" fmla="*/ 292093 h 5145702"/>
              <a:gd name="connsiteX9" fmla="*/ 1646021 w 7107447"/>
              <a:gd name="connsiteY9" fmla="*/ 530387 h 5145702"/>
              <a:gd name="connsiteX10" fmla="*/ 3603400 w 7107447"/>
              <a:gd name="connsiteY10" fmla="*/ 31042 h 5145702"/>
              <a:gd name="connsiteX0" fmla="*/ 3603400 w 7125591"/>
              <a:gd name="connsiteY0" fmla="*/ 31042 h 5145702"/>
              <a:gd name="connsiteX1" fmla="*/ 6197406 w 7125591"/>
              <a:gd name="connsiteY1" fmla="*/ 344781 h 5145702"/>
              <a:gd name="connsiteX2" fmla="*/ 7035528 w 7125591"/>
              <a:gd name="connsiteY2" fmla="*/ 1857023 h 5145702"/>
              <a:gd name="connsiteX3" fmla="*/ 6632220 w 7125591"/>
              <a:gd name="connsiteY3" fmla="*/ 4126402 h 5145702"/>
              <a:gd name="connsiteX4" fmla="*/ 3231848 w 7125591"/>
              <a:gd name="connsiteY4" fmla="*/ 5091805 h 5145702"/>
              <a:gd name="connsiteX5" fmla="*/ 585750 w 7125591"/>
              <a:gd name="connsiteY5" fmla="*/ 4711522 h 5145702"/>
              <a:gd name="connsiteX6" fmla="*/ 13865 w 7125591"/>
              <a:gd name="connsiteY6" fmla="*/ 2310375 h 5145702"/>
              <a:gd name="connsiteX7" fmla="*/ 729414 w 7125591"/>
              <a:gd name="connsiteY7" fmla="*/ 1097375 h 5145702"/>
              <a:gd name="connsiteX8" fmla="*/ 680359 w 7125591"/>
              <a:gd name="connsiteY8" fmla="*/ 292093 h 5145702"/>
              <a:gd name="connsiteX9" fmla="*/ 1646021 w 7125591"/>
              <a:gd name="connsiteY9" fmla="*/ 530387 h 5145702"/>
              <a:gd name="connsiteX10" fmla="*/ 3603400 w 7125591"/>
              <a:gd name="connsiteY10" fmla="*/ 31042 h 5145702"/>
              <a:gd name="connsiteX0" fmla="*/ 3603400 w 7073245"/>
              <a:gd name="connsiteY0" fmla="*/ 31042 h 5143141"/>
              <a:gd name="connsiteX1" fmla="*/ 6197406 w 7073245"/>
              <a:gd name="connsiteY1" fmla="*/ 344781 h 5143141"/>
              <a:gd name="connsiteX2" fmla="*/ 7035528 w 7073245"/>
              <a:gd name="connsiteY2" fmla="*/ 1857023 h 5143141"/>
              <a:gd name="connsiteX3" fmla="*/ 6538881 w 7073245"/>
              <a:gd name="connsiteY3" fmla="*/ 4160999 h 5143141"/>
              <a:gd name="connsiteX4" fmla="*/ 3231848 w 7073245"/>
              <a:gd name="connsiteY4" fmla="*/ 5091805 h 5143141"/>
              <a:gd name="connsiteX5" fmla="*/ 585750 w 7073245"/>
              <a:gd name="connsiteY5" fmla="*/ 4711522 h 5143141"/>
              <a:gd name="connsiteX6" fmla="*/ 13865 w 7073245"/>
              <a:gd name="connsiteY6" fmla="*/ 2310375 h 5143141"/>
              <a:gd name="connsiteX7" fmla="*/ 729414 w 7073245"/>
              <a:gd name="connsiteY7" fmla="*/ 1097375 h 5143141"/>
              <a:gd name="connsiteX8" fmla="*/ 680359 w 7073245"/>
              <a:gd name="connsiteY8" fmla="*/ 292093 h 5143141"/>
              <a:gd name="connsiteX9" fmla="*/ 1646021 w 7073245"/>
              <a:gd name="connsiteY9" fmla="*/ 530387 h 5143141"/>
              <a:gd name="connsiteX10" fmla="*/ 3603400 w 7073245"/>
              <a:gd name="connsiteY10" fmla="*/ 31042 h 5143141"/>
              <a:gd name="connsiteX0" fmla="*/ 3603400 w 7074446"/>
              <a:gd name="connsiteY0" fmla="*/ 31042 h 5143143"/>
              <a:gd name="connsiteX1" fmla="*/ 6197406 w 7074446"/>
              <a:gd name="connsiteY1" fmla="*/ 344781 h 5143143"/>
              <a:gd name="connsiteX2" fmla="*/ 7035528 w 7074446"/>
              <a:gd name="connsiteY2" fmla="*/ 1857023 h 5143143"/>
              <a:gd name="connsiteX3" fmla="*/ 6538881 w 7074446"/>
              <a:gd name="connsiteY3" fmla="*/ 4160999 h 5143143"/>
              <a:gd name="connsiteX4" fmla="*/ 3231848 w 7074446"/>
              <a:gd name="connsiteY4" fmla="*/ 5091805 h 5143143"/>
              <a:gd name="connsiteX5" fmla="*/ 585750 w 7074446"/>
              <a:gd name="connsiteY5" fmla="*/ 4711522 h 5143143"/>
              <a:gd name="connsiteX6" fmla="*/ 13865 w 7074446"/>
              <a:gd name="connsiteY6" fmla="*/ 2310375 h 5143143"/>
              <a:gd name="connsiteX7" fmla="*/ 729414 w 7074446"/>
              <a:gd name="connsiteY7" fmla="*/ 1097375 h 5143143"/>
              <a:gd name="connsiteX8" fmla="*/ 680359 w 7074446"/>
              <a:gd name="connsiteY8" fmla="*/ 292093 h 5143143"/>
              <a:gd name="connsiteX9" fmla="*/ 1646021 w 7074446"/>
              <a:gd name="connsiteY9" fmla="*/ 530387 h 5143143"/>
              <a:gd name="connsiteX10" fmla="*/ 3603400 w 7074446"/>
              <a:gd name="connsiteY10" fmla="*/ 31042 h 5143143"/>
              <a:gd name="connsiteX0" fmla="*/ 3855309 w 7326355"/>
              <a:gd name="connsiteY0" fmla="*/ 31042 h 5137485"/>
              <a:gd name="connsiteX1" fmla="*/ 6449315 w 7326355"/>
              <a:gd name="connsiteY1" fmla="*/ 344781 h 5137485"/>
              <a:gd name="connsiteX2" fmla="*/ 7287437 w 7326355"/>
              <a:gd name="connsiteY2" fmla="*/ 1857023 h 5137485"/>
              <a:gd name="connsiteX3" fmla="*/ 6790790 w 7326355"/>
              <a:gd name="connsiteY3" fmla="*/ 4160999 h 5137485"/>
              <a:gd name="connsiteX4" fmla="*/ 3483757 w 7326355"/>
              <a:gd name="connsiteY4" fmla="*/ 5091805 h 5137485"/>
              <a:gd name="connsiteX5" fmla="*/ 837659 w 7326355"/>
              <a:gd name="connsiteY5" fmla="*/ 4711522 h 5137485"/>
              <a:gd name="connsiteX6" fmla="*/ 6219 w 7326355"/>
              <a:gd name="connsiteY6" fmla="*/ 2318555 h 5137485"/>
              <a:gd name="connsiteX7" fmla="*/ 981323 w 7326355"/>
              <a:gd name="connsiteY7" fmla="*/ 1097375 h 5137485"/>
              <a:gd name="connsiteX8" fmla="*/ 932268 w 7326355"/>
              <a:gd name="connsiteY8" fmla="*/ 292093 h 5137485"/>
              <a:gd name="connsiteX9" fmla="*/ 1897930 w 7326355"/>
              <a:gd name="connsiteY9" fmla="*/ 530387 h 5137485"/>
              <a:gd name="connsiteX10" fmla="*/ 3855309 w 7326355"/>
              <a:gd name="connsiteY10" fmla="*/ 31042 h 5137485"/>
              <a:gd name="connsiteX0" fmla="*/ 3859512 w 7330558"/>
              <a:gd name="connsiteY0" fmla="*/ 31042 h 5135731"/>
              <a:gd name="connsiteX1" fmla="*/ 6453518 w 7330558"/>
              <a:gd name="connsiteY1" fmla="*/ 344781 h 5135731"/>
              <a:gd name="connsiteX2" fmla="*/ 7291640 w 7330558"/>
              <a:gd name="connsiteY2" fmla="*/ 1857023 h 5135731"/>
              <a:gd name="connsiteX3" fmla="*/ 6794993 w 7330558"/>
              <a:gd name="connsiteY3" fmla="*/ 4160999 h 5135731"/>
              <a:gd name="connsiteX4" fmla="*/ 3487960 w 7330558"/>
              <a:gd name="connsiteY4" fmla="*/ 5091805 h 5135731"/>
              <a:gd name="connsiteX5" fmla="*/ 685536 w 7330558"/>
              <a:gd name="connsiteY5" fmla="*/ 4705322 h 5135731"/>
              <a:gd name="connsiteX6" fmla="*/ 10422 w 7330558"/>
              <a:gd name="connsiteY6" fmla="*/ 2318555 h 5135731"/>
              <a:gd name="connsiteX7" fmla="*/ 985526 w 7330558"/>
              <a:gd name="connsiteY7" fmla="*/ 1097375 h 5135731"/>
              <a:gd name="connsiteX8" fmla="*/ 936471 w 7330558"/>
              <a:gd name="connsiteY8" fmla="*/ 292093 h 5135731"/>
              <a:gd name="connsiteX9" fmla="*/ 1902133 w 7330558"/>
              <a:gd name="connsiteY9" fmla="*/ 530387 h 5135731"/>
              <a:gd name="connsiteX10" fmla="*/ 3859512 w 7330558"/>
              <a:gd name="connsiteY10" fmla="*/ 31042 h 5135731"/>
              <a:gd name="connsiteX0" fmla="*/ 3872907 w 7343953"/>
              <a:gd name="connsiteY0" fmla="*/ 31042 h 5141830"/>
              <a:gd name="connsiteX1" fmla="*/ 6466913 w 7343953"/>
              <a:gd name="connsiteY1" fmla="*/ 344781 h 5141830"/>
              <a:gd name="connsiteX2" fmla="*/ 7305035 w 7343953"/>
              <a:gd name="connsiteY2" fmla="*/ 1857023 h 5141830"/>
              <a:gd name="connsiteX3" fmla="*/ 6808388 w 7343953"/>
              <a:gd name="connsiteY3" fmla="*/ 4160999 h 5141830"/>
              <a:gd name="connsiteX4" fmla="*/ 3501355 w 7343953"/>
              <a:gd name="connsiteY4" fmla="*/ 5091805 h 5141830"/>
              <a:gd name="connsiteX5" fmla="*/ 698931 w 7343953"/>
              <a:gd name="connsiteY5" fmla="*/ 4705322 h 5141830"/>
              <a:gd name="connsiteX6" fmla="*/ 23817 w 7343953"/>
              <a:gd name="connsiteY6" fmla="*/ 2318555 h 5141830"/>
              <a:gd name="connsiteX7" fmla="*/ 998921 w 7343953"/>
              <a:gd name="connsiteY7" fmla="*/ 1097375 h 5141830"/>
              <a:gd name="connsiteX8" fmla="*/ 949866 w 7343953"/>
              <a:gd name="connsiteY8" fmla="*/ 292093 h 5141830"/>
              <a:gd name="connsiteX9" fmla="*/ 1915528 w 7343953"/>
              <a:gd name="connsiteY9" fmla="*/ 530387 h 5141830"/>
              <a:gd name="connsiteX10" fmla="*/ 3872907 w 7343953"/>
              <a:gd name="connsiteY10" fmla="*/ 31042 h 5141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3953" h="5141830">
                <a:moveTo>
                  <a:pt x="3872907" y="31042"/>
                </a:moveTo>
                <a:cubicBezTo>
                  <a:pt x="4692817" y="-60071"/>
                  <a:pt x="6074714" y="50824"/>
                  <a:pt x="6466913" y="344781"/>
                </a:cubicBezTo>
                <a:cubicBezTo>
                  <a:pt x="6859112" y="638738"/>
                  <a:pt x="7245412" y="1162571"/>
                  <a:pt x="7305035" y="1857023"/>
                </a:cubicBezTo>
                <a:cubicBezTo>
                  <a:pt x="7364658" y="2551475"/>
                  <a:pt x="7442335" y="3621869"/>
                  <a:pt x="6808388" y="4160999"/>
                </a:cubicBezTo>
                <a:cubicBezTo>
                  <a:pt x="6174441" y="4700129"/>
                  <a:pt x="4519598" y="5001085"/>
                  <a:pt x="3501355" y="5091805"/>
                </a:cubicBezTo>
                <a:cubicBezTo>
                  <a:pt x="2483112" y="5182525"/>
                  <a:pt x="1453536" y="5199093"/>
                  <a:pt x="698931" y="4705322"/>
                </a:cubicBezTo>
                <a:cubicBezTo>
                  <a:pt x="-55674" y="4211551"/>
                  <a:pt x="-30723" y="2932999"/>
                  <a:pt x="23817" y="2318555"/>
                </a:cubicBezTo>
                <a:cubicBezTo>
                  <a:pt x="99760" y="1936463"/>
                  <a:pt x="529878" y="1568831"/>
                  <a:pt x="998921" y="1097375"/>
                </a:cubicBezTo>
                <a:cubicBezTo>
                  <a:pt x="1155803" y="876105"/>
                  <a:pt x="949866" y="292093"/>
                  <a:pt x="949866" y="292093"/>
                </a:cubicBezTo>
                <a:cubicBezTo>
                  <a:pt x="1018792" y="267826"/>
                  <a:pt x="1428355" y="573895"/>
                  <a:pt x="1915528" y="530387"/>
                </a:cubicBezTo>
                <a:cubicBezTo>
                  <a:pt x="2402701" y="486879"/>
                  <a:pt x="3149313" y="108819"/>
                  <a:pt x="3872907" y="31042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E46FBF9-1F46-0DCF-B23E-DAF230C4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565" y="941934"/>
            <a:ext cx="5011273" cy="1780988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latin typeface="Arial Black" panose="020B0A04020102020204" pitchFamily="34" charset="0"/>
              </a:rPr>
              <a:t>Škůdci našich lesů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1BE91B-68CC-5DDF-B509-87265B12F1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241" y="3201065"/>
            <a:ext cx="5911920" cy="3430108"/>
          </a:xfrm>
        </p:spPr>
        <p:txBody>
          <a:bodyPr anchor="ctr">
            <a:normAutofit/>
          </a:bodyPr>
          <a:lstStyle/>
          <a:p>
            <a:pPr marL="342900" indent="-342900" algn="ctr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cs-CZ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Lýkožrout smrkový, zvaný kůrovec;</a:t>
            </a:r>
          </a:p>
          <a:p>
            <a:pPr marL="342900" indent="-342900" algn="ctr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cs-CZ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Bekyně mniška;</a:t>
            </a:r>
          </a:p>
          <a:p>
            <a:pPr marL="342900" indent="-342900" algn="ctr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cs-CZ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Většinou housenky tohoto hmyzu parazitují na kůře nebo pod kůrou smrkových nebo borových lesů nebo požírá jehlice (Bekyně);</a:t>
            </a:r>
          </a:p>
          <a:p>
            <a:pPr marL="342900" indent="-342900" algn="ctr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cs-CZ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Feromonová past</a:t>
            </a:r>
          </a:p>
        </p:txBody>
      </p:sp>
      <p:pic>
        <p:nvPicPr>
          <p:cNvPr id="5128" name="Picture 8" descr="Moderní feromonová past">
            <a:extLst>
              <a:ext uri="{FF2B5EF4-FFF2-40B4-BE49-F238E27FC236}">
                <a16:creationId xmlns:a16="http://schemas.microsoft.com/office/drawing/2014/main" id="{1473C984-D1F7-04D1-B6C3-A2E7683AC8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6395"/>
          <a:stretch/>
        </p:blipFill>
        <p:spPr bwMode="auto">
          <a:xfrm>
            <a:off x="9450095" y="-4432"/>
            <a:ext cx="2741906" cy="343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bekyně mniška – Seznam.cz">
            <a:extLst>
              <a:ext uri="{FF2B5EF4-FFF2-40B4-BE49-F238E27FC236}">
                <a16:creationId xmlns:a16="http://schemas.microsoft.com/office/drawing/2014/main" id="{820C23C2-0E69-C076-11CE-082328E75F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8" r="24143" b="-2"/>
          <a:stretch/>
        </p:blipFill>
        <p:spPr bwMode="auto">
          <a:xfrm>
            <a:off x="6711952" y="-4432"/>
            <a:ext cx="2741906" cy="343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ůrovec na větvi.">
            <a:extLst>
              <a:ext uri="{FF2B5EF4-FFF2-40B4-BE49-F238E27FC236}">
                <a16:creationId xmlns:a16="http://schemas.microsoft.com/office/drawing/2014/main" id="{A6703B72-FC8C-3B8F-B647-0E5449DC6F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5" r="22373" b="1"/>
          <a:stretch/>
        </p:blipFill>
        <p:spPr bwMode="auto">
          <a:xfrm>
            <a:off x="9450095" y="3427892"/>
            <a:ext cx="2741906" cy="343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Kůrovec se přesouvá do městských parků. Lýkožrout smrkový dokáže napadat i  modřín | iROZHLAS - spolehlivé zprávy">
            <a:extLst>
              <a:ext uri="{FF2B5EF4-FFF2-40B4-BE49-F238E27FC236}">
                <a16:creationId xmlns:a16="http://schemas.microsoft.com/office/drawing/2014/main" id="{D707190A-1C13-FE82-9FA7-B1795DB5F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5" r="28845"/>
          <a:stretch/>
        </p:blipFill>
        <p:spPr bwMode="auto">
          <a:xfrm>
            <a:off x="6711952" y="3427892"/>
            <a:ext cx="2742217" cy="343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596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55" name="Rectangle 18454">
            <a:extLst>
              <a:ext uri="{FF2B5EF4-FFF2-40B4-BE49-F238E27FC236}">
                <a16:creationId xmlns:a16="http://schemas.microsoft.com/office/drawing/2014/main" id="{B20DF01A-DAD0-4D16-BEDE-ED085CCC3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46" name="Picture 14" descr="0003 Zemivka žlutavá">
            <a:extLst>
              <a:ext uri="{FF2B5EF4-FFF2-40B4-BE49-F238E27FC236}">
                <a16:creationId xmlns:a16="http://schemas.microsoft.com/office/drawing/2014/main" id="{C14C9614-064C-EA6D-0DED-145BA39FA6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03" b="-3"/>
          <a:stretch/>
        </p:blipFill>
        <p:spPr bwMode="auto">
          <a:xfrm>
            <a:off x="1" y="3588501"/>
            <a:ext cx="4066387" cy="326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8" name="Picture 16" descr="Glomeris pustulata - svinule lesní | Glomeridae - svinulovití | Natura  Bohemica">
            <a:extLst>
              <a:ext uri="{FF2B5EF4-FFF2-40B4-BE49-F238E27FC236}">
                <a16:creationId xmlns:a16="http://schemas.microsoft.com/office/drawing/2014/main" id="{24492700-26FD-057B-5519-7D0EF0CA6E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0" b="1"/>
          <a:stretch/>
        </p:blipFill>
        <p:spPr bwMode="auto">
          <a:xfrm>
            <a:off x="4059228" y="3588501"/>
            <a:ext cx="4066387" cy="326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0" name="Picture 18" descr="Chilopoda (stonožky) | BioLib.cz">
            <a:extLst>
              <a:ext uri="{FF2B5EF4-FFF2-40B4-BE49-F238E27FC236}">
                <a16:creationId xmlns:a16="http://schemas.microsoft.com/office/drawing/2014/main" id="{02ABD704-A823-1E9F-7089-75816B167F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" r="12598" b="3"/>
          <a:stretch/>
        </p:blipFill>
        <p:spPr bwMode="auto">
          <a:xfrm>
            <a:off x="8125614" y="3588501"/>
            <a:ext cx="4066387" cy="326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57" name="Freeform: Shape 18456">
            <a:extLst>
              <a:ext uri="{FF2B5EF4-FFF2-40B4-BE49-F238E27FC236}">
                <a16:creationId xmlns:a16="http://schemas.microsoft.com/office/drawing/2014/main" id="{2CADB875-FAC3-4F92-97AF-0F3551246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507" y="531632"/>
            <a:ext cx="5939686" cy="3481350"/>
          </a:xfrm>
          <a:custGeom>
            <a:avLst/>
            <a:gdLst>
              <a:gd name="connsiteX0" fmla="*/ -39 w 914430"/>
              <a:gd name="connsiteY0" fmla="*/ 747812 h 753584"/>
              <a:gd name="connsiteX1" fmla="*/ 400011 w 914430"/>
              <a:gd name="connsiteY1" fmla="*/ 737144 h 753584"/>
              <a:gd name="connsiteX2" fmla="*/ 891787 w 914430"/>
              <a:gd name="connsiteY2" fmla="*/ 487303 h 753584"/>
              <a:gd name="connsiteX3" fmla="*/ 665854 w 914430"/>
              <a:gd name="connsiteY3" fmla="*/ 3528 h 753584"/>
              <a:gd name="connsiteX4" fmla="*/ 136835 w 914430"/>
              <a:gd name="connsiteY4" fmla="*/ 319854 h 753584"/>
              <a:gd name="connsiteX5" fmla="*/ 134168 w 914430"/>
              <a:gd name="connsiteY5" fmla="*/ 630845 h 753584"/>
              <a:gd name="connsiteX6" fmla="*/ -39 w 914430"/>
              <a:gd name="connsiteY6" fmla="*/ 747812 h 753584"/>
              <a:gd name="connsiteX0" fmla="*/ 0 w 855235"/>
              <a:gd name="connsiteY0" fmla="*/ 741453 h 759943"/>
              <a:gd name="connsiteX1" fmla="*/ 340855 w 855235"/>
              <a:gd name="connsiteY1" fmla="*/ 737153 h 759943"/>
              <a:gd name="connsiteX2" fmla="*/ 832631 w 855235"/>
              <a:gd name="connsiteY2" fmla="*/ 487312 h 759943"/>
              <a:gd name="connsiteX3" fmla="*/ 606698 w 855235"/>
              <a:gd name="connsiteY3" fmla="*/ 3537 h 759943"/>
              <a:gd name="connsiteX4" fmla="*/ 77679 w 855235"/>
              <a:gd name="connsiteY4" fmla="*/ 319863 h 759943"/>
              <a:gd name="connsiteX5" fmla="*/ 75012 w 855235"/>
              <a:gd name="connsiteY5" fmla="*/ 630854 h 759943"/>
              <a:gd name="connsiteX6" fmla="*/ 0 w 855235"/>
              <a:gd name="connsiteY6" fmla="*/ 741453 h 759943"/>
              <a:gd name="connsiteX0" fmla="*/ 0 w 850882"/>
              <a:gd name="connsiteY0" fmla="*/ 741453 h 766485"/>
              <a:gd name="connsiteX1" fmla="*/ 348748 w 850882"/>
              <a:gd name="connsiteY1" fmla="*/ 746704 h 766485"/>
              <a:gd name="connsiteX2" fmla="*/ 832631 w 850882"/>
              <a:gd name="connsiteY2" fmla="*/ 487312 h 766485"/>
              <a:gd name="connsiteX3" fmla="*/ 606698 w 850882"/>
              <a:gd name="connsiteY3" fmla="*/ 3537 h 766485"/>
              <a:gd name="connsiteX4" fmla="*/ 77679 w 850882"/>
              <a:gd name="connsiteY4" fmla="*/ 319863 h 766485"/>
              <a:gd name="connsiteX5" fmla="*/ 75012 w 850882"/>
              <a:gd name="connsiteY5" fmla="*/ 630854 h 766485"/>
              <a:gd name="connsiteX6" fmla="*/ 0 w 850882"/>
              <a:gd name="connsiteY6" fmla="*/ 741453 h 766485"/>
              <a:gd name="connsiteX0" fmla="*/ 0 w 850882"/>
              <a:gd name="connsiteY0" fmla="*/ 741453 h 764365"/>
              <a:gd name="connsiteX1" fmla="*/ 348748 w 850882"/>
              <a:gd name="connsiteY1" fmla="*/ 746704 h 764365"/>
              <a:gd name="connsiteX2" fmla="*/ 832631 w 850882"/>
              <a:gd name="connsiteY2" fmla="*/ 487312 h 764365"/>
              <a:gd name="connsiteX3" fmla="*/ 606698 w 850882"/>
              <a:gd name="connsiteY3" fmla="*/ 3537 h 764365"/>
              <a:gd name="connsiteX4" fmla="*/ 77679 w 850882"/>
              <a:gd name="connsiteY4" fmla="*/ 319863 h 764365"/>
              <a:gd name="connsiteX5" fmla="*/ 75012 w 850882"/>
              <a:gd name="connsiteY5" fmla="*/ 630854 h 764365"/>
              <a:gd name="connsiteX6" fmla="*/ 0 w 850882"/>
              <a:gd name="connsiteY6" fmla="*/ 741453 h 764365"/>
              <a:gd name="connsiteX0" fmla="*/ 0 w 832466"/>
              <a:gd name="connsiteY0" fmla="*/ 731902 h 763437"/>
              <a:gd name="connsiteX1" fmla="*/ 330332 w 832466"/>
              <a:gd name="connsiteY1" fmla="*/ 746704 h 763437"/>
              <a:gd name="connsiteX2" fmla="*/ 814215 w 832466"/>
              <a:gd name="connsiteY2" fmla="*/ 487312 h 763437"/>
              <a:gd name="connsiteX3" fmla="*/ 588282 w 832466"/>
              <a:gd name="connsiteY3" fmla="*/ 3537 h 763437"/>
              <a:gd name="connsiteX4" fmla="*/ 59263 w 832466"/>
              <a:gd name="connsiteY4" fmla="*/ 319863 h 763437"/>
              <a:gd name="connsiteX5" fmla="*/ 56596 w 832466"/>
              <a:gd name="connsiteY5" fmla="*/ 630854 h 763437"/>
              <a:gd name="connsiteX6" fmla="*/ 0 w 832466"/>
              <a:gd name="connsiteY6" fmla="*/ 731902 h 763437"/>
              <a:gd name="connsiteX0" fmla="*/ 0 w 831373"/>
              <a:gd name="connsiteY0" fmla="*/ 731902 h 763086"/>
              <a:gd name="connsiteX1" fmla="*/ 330332 w 831373"/>
              <a:gd name="connsiteY1" fmla="*/ 746704 h 763086"/>
              <a:gd name="connsiteX2" fmla="*/ 812900 w 831373"/>
              <a:gd name="connsiteY2" fmla="*/ 492088 h 763086"/>
              <a:gd name="connsiteX3" fmla="*/ 588282 w 831373"/>
              <a:gd name="connsiteY3" fmla="*/ 3537 h 763086"/>
              <a:gd name="connsiteX4" fmla="*/ 59263 w 831373"/>
              <a:gd name="connsiteY4" fmla="*/ 319863 h 763086"/>
              <a:gd name="connsiteX5" fmla="*/ 56596 w 831373"/>
              <a:gd name="connsiteY5" fmla="*/ 630854 h 763086"/>
              <a:gd name="connsiteX6" fmla="*/ 0 w 831373"/>
              <a:gd name="connsiteY6" fmla="*/ 731902 h 763086"/>
              <a:gd name="connsiteX0" fmla="*/ 0 w 830248"/>
              <a:gd name="connsiteY0" fmla="*/ 731902 h 763086"/>
              <a:gd name="connsiteX1" fmla="*/ 330332 w 830248"/>
              <a:gd name="connsiteY1" fmla="*/ 746704 h 763086"/>
              <a:gd name="connsiteX2" fmla="*/ 812900 w 830248"/>
              <a:gd name="connsiteY2" fmla="*/ 492088 h 763086"/>
              <a:gd name="connsiteX3" fmla="*/ 588282 w 830248"/>
              <a:gd name="connsiteY3" fmla="*/ 3537 h 763086"/>
              <a:gd name="connsiteX4" fmla="*/ 59263 w 830248"/>
              <a:gd name="connsiteY4" fmla="*/ 319863 h 763086"/>
              <a:gd name="connsiteX5" fmla="*/ 56596 w 830248"/>
              <a:gd name="connsiteY5" fmla="*/ 630854 h 763086"/>
              <a:gd name="connsiteX6" fmla="*/ 0 w 830248"/>
              <a:gd name="connsiteY6" fmla="*/ 731902 h 763086"/>
              <a:gd name="connsiteX0" fmla="*/ 0 w 828752"/>
              <a:gd name="connsiteY0" fmla="*/ 731902 h 769484"/>
              <a:gd name="connsiteX1" fmla="*/ 367164 w 828752"/>
              <a:gd name="connsiteY1" fmla="*/ 754664 h 769484"/>
              <a:gd name="connsiteX2" fmla="*/ 812900 w 828752"/>
              <a:gd name="connsiteY2" fmla="*/ 492088 h 769484"/>
              <a:gd name="connsiteX3" fmla="*/ 588282 w 828752"/>
              <a:gd name="connsiteY3" fmla="*/ 3537 h 769484"/>
              <a:gd name="connsiteX4" fmla="*/ 59263 w 828752"/>
              <a:gd name="connsiteY4" fmla="*/ 319863 h 769484"/>
              <a:gd name="connsiteX5" fmla="*/ 56596 w 828752"/>
              <a:gd name="connsiteY5" fmla="*/ 630854 h 769484"/>
              <a:gd name="connsiteX6" fmla="*/ 0 w 828752"/>
              <a:gd name="connsiteY6" fmla="*/ 731902 h 769484"/>
              <a:gd name="connsiteX0" fmla="*/ 0 w 828752"/>
              <a:gd name="connsiteY0" fmla="*/ 731902 h 761354"/>
              <a:gd name="connsiteX1" fmla="*/ 367164 w 828752"/>
              <a:gd name="connsiteY1" fmla="*/ 754664 h 761354"/>
              <a:gd name="connsiteX2" fmla="*/ 812900 w 828752"/>
              <a:gd name="connsiteY2" fmla="*/ 492088 h 761354"/>
              <a:gd name="connsiteX3" fmla="*/ 588282 w 828752"/>
              <a:gd name="connsiteY3" fmla="*/ 3537 h 761354"/>
              <a:gd name="connsiteX4" fmla="*/ 59263 w 828752"/>
              <a:gd name="connsiteY4" fmla="*/ 319863 h 761354"/>
              <a:gd name="connsiteX5" fmla="*/ 56596 w 828752"/>
              <a:gd name="connsiteY5" fmla="*/ 630854 h 761354"/>
              <a:gd name="connsiteX6" fmla="*/ 0 w 828752"/>
              <a:gd name="connsiteY6" fmla="*/ 731902 h 761354"/>
              <a:gd name="connsiteX0" fmla="*/ 0 w 828286"/>
              <a:gd name="connsiteY0" fmla="*/ 731902 h 764135"/>
              <a:gd name="connsiteX1" fmla="*/ 373741 w 828286"/>
              <a:gd name="connsiteY1" fmla="*/ 757848 h 764135"/>
              <a:gd name="connsiteX2" fmla="*/ 812900 w 828286"/>
              <a:gd name="connsiteY2" fmla="*/ 492088 h 764135"/>
              <a:gd name="connsiteX3" fmla="*/ 588282 w 828286"/>
              <a:gd name="connsiteY3" fmla="*/ 3537 h 764135"/>
              <a:gd name="connsiteX4" fmla="*/ 59263 w 828286"/>
              <a:gd name="connsiteY4" fmla="*/ 319863 h 764135"/>
              <a:gd name="connsiteX5" fmla="*/ 56596 w 828286"/>
              <a:gd name="connsiteY5" fmla="*/ 630854 h 764135"/>
              <a:gd name="connsiteX6" fmla="*/ 0 w 828286"/>
              <a:gd name="connsiteY6" fmla="*/ 731902 h 764135"/>
              <a:gd name="connsiteX0" fmla="*/ 0 w 826698"/>
              <a:gd name="connsiteY0" fmla="*/ 684914 h 717147"/>
              <a:gd name="connsiteX1" fmla="*/ 373741 w 826698"/>
              <a:gd name="connsiteY1" fmla="*/ 710860 h 717147"/>
              <a:gd name="connsiteX2" fmla="*/ 812900 w 826698"/>
              <a:gd name="connsiteY2" fmla="*/ 445100 h 717147"/>
              <a:gd name="connsiteX3" fmla="*/ 581207 w 826698"/>
              <a:gd name="connsiteY3" fmla="*/ 14091 h 717147"/>
              <a:gd name="connsiteX4" fmla="*/ 59263 w 826698"/>
              <a:gd name="connsiteY4" fmla="*/ 272875 h 717147"/>
              <a:gd name="connsiteX5" fmla="*/ 56596 w 826698"/>
              <a:gd name="connsiteY5" fmla="*/ 583866 h 717147"/>
              <a:gd name="connsiteX6" fmla="*/ 0 w 826698"/>
              <a:gd name="connsiteY6" fmla="*/ 684914 h 717147"/>
              <a:gd name="connsiteX0" fmla="*/ 0 w 824673"/>
              <a:gd name="connsiteY0" fmla="*/ 684914 h 717147"/>
              <a:gd name="connsiteX1" fmla="*/ 373741 w 824673"/>
              <a:gd name="connsiteY1" fmla="*/ 710860 h 717147"/>
              <a:gd name="connsiteX2" fmla="*/ 812900 w 824673"/>
              <a:gd name="connsiteY2" fmla="*/ 445100 h 717147"/>
              <a:gd name="connsiteX3" fmla="*/ 581207 w 824673"/>
              <a:gd name="connsiteY3" fmla="*/ 14091 h 717147"/>
              <a:gd name="connsiteX4" fmla="*/ 59263 w 824673"/>
              <a:gd name="connsiteY4" fmla="*/ 272875 h 717147"/>
              <a:gd name="connsiteX5" fmla="*/ 56596 w 824673"/>
              <a:gd name="connsiteY5" fmla="*/ 583866 h 717147"/>
              <a:gd name="connsiteX6" fmla="*/ 0 w 824673"/>
              <a:gd name="connsiteY6" fmla="*/ 684914 h 717147"/>
              <a:gd name="connsiteX0" fmla="*/ 0 w 824673"/>
              <a:gd name="connsiteY0" fmla="*/ 674404 h 706637"/>
              <a:gd name="connsiteX1" fmla="*/ 373741 w 824673"/>
              <a:gd name="connsiteY1" fmla="*/ 700350 h 706637"/>
              <a:gd name="connsiteX2" fmla="*/ 812900 w 824673"/>
              <a:gd name="connsiteY2" fmla="*/ 434590 h 706637"/>
              <a:gd name="connsiteX3" fmla="*/ 581207 w 824673"/>
              <a:gd name="connsiteY3" fmla="*/ 3581 h 706637"/>
              <a:gd name="connsiteX4" fmla="*/ 59263 w 824673"/>
              <a:gd name="connsiteY4" fmla="*/ 262365 h 706637"/>
              <a:gd name="connsiteX5" fmla="*/ 56596 w 824673"/>
              <a:gd name="connsiteY5" fmla="*/ 573356 h 706637"/>
              <a:gd name="connsiteX6" fmla="*/ 0 w 824673"/>
              <a:gd name="connsiteY6" fmla="*/ 674404 h 706637"/>
              <a:gd name="connsiteX0" fmla="*/ 0 w 824673"/>
              <a:gd name="connsiteY0" fmla="*/ 674404 h 705498"/>
              <a:gd name="connsiteX1" fmla="*/ 373741 w 824673"/>
              <a:gd name="connsiteY1" fmla="*/ 700350 h 705498"/>
              <a:gd name="connsiteX2" fmla="*/ 812900 w 824673"/>
              <a:gd name="connsiteY2" fmla="*/ 434590 h 705498"/>
              <a:gd name="connsiteX3" fmla="*/ 581207 w 824673"/>
              <a:gd name="connsiteY3" fmla="*/ 3581 h 705498"/>
              <a:gd name="connsiteX4" fmla="*/ 59263 w 824673"/>
              <a:gd name="connsiteY4" fmla="*/ 262365 h 705498"/>
              <a:gd name="connsiteX5" fmla="*/ 56596 w 824673"/>
              <a:gd name="connsiteY5" fmla="*/ 573356 h 705498"/>
              <a:gd name="connsiteX6" fmla="*/ 0 w 824673"/>
              <a:gd name="connsiteY6" fmla="*/ 674404 h 705498"/>
              <a:gd name="connsiteX0" fmla="*/ 0 w 825801"/>
              <a:gd name="connsiteY0" fmla="*/ 674404 h 712003"/>
              <a:gd name="connsiteX1" fmla="*/ 373741 w 825801"/>
              <a:gd name="connsiteY1" fmla="*/ 700350 h 712003"/>
              <a:gd name="connsiteX2" fmla="*/ 814209 w 825801"/>
              <a:gd name="connsiteY2" fmla="*/ 448725 h 712003"/>
              <a:gd name="connsiteX3" fmla="*/ 581207 w 825801"/>
              <a:gd name="connsiteY3" fmla="*/ 3581 h 712003"/>
              <a:gd name="connsiteX4" fmla="*/ 59263 w 825801"/>
              <a:gd name="connsiteY4" fmla="*/ 262365 h 712003"/>
              <a:gd name="connsiteX5" fmla="*/ 56596 w 825801"/>
              <a:gd name="connsiteY5" fmla="*/ 573356 h 712003"/>
              <a:gd name="connsiteX6" fmla="*/ 0 w 825801"/>
              <a:gd name="connsiteY6" fmla="*/ 674404 h 712003"/>
              <a:gd name="connsiteX0" fmla="*/ 0 w 825354"/>
              <a:gd name="connsiteY0" fmla="*/ 674404 h 712003"/>
              <a:gd name="connsiteX1" fmla="*/ 373741 w 825354"/>
              <a:gd name="connsiteY1" fmla="*/ 700350 h 712003"/>
              <a:gd name="connsiteX2" fmla="*/ 814209 w 825354"/>
              <a:gd name="connsiteY2" fmla="*/ 448725 h 712003"/>
              <a:gd name="connsiteX3" fmla="*/ 581207 w 825354"/>
              <a:gd name="connsiteY3" fmla="*/ 3581 h 712003"/>
              <a:gd name="connsiteX4" fmla="*/ 59263 w 825354"/>
              <a:gd name="connsiteY4" fmla="*/ 262365 h 712003"/>
              <a:gd name="connsiteX5" fmla="*/ 56596 w 825354"/>
              <a:gd name="connsiteY5" fmla="*/ 573356 h 712003"/>
              <a:gd name="connsiteX6" fmla="*/ 0 w 825354"/>
              <a:gd name="connsiteY6" fmla="*/ 674404 h 712003"/>
              <a:gd name="connsiteX0" fmla="*/ 0 w 824001"/>
              <a:gd name="connsiteY0" fmla="*/ 674404 h 702198"/>
              <a:gd name="connsiteX1" fmla="*/ 429494 w 824001"/>
              <a:gd name="connsiteY1" fmla="*/ 688873 h 702198"/>
              <a:gd name="connsiteX2" fmla="*/ 814209 w 824001"/>
              <a:gd name="connsiteY2" fmla="*/ 448725 h 702198"/>
              <a:gd name="connsiteX3" fmla="*/ 581207 w 824001"/>
              <a:gd name="connsiteY3" fmla="*/ 3581 h 702198"/>
              <a:gd name="connsiteX4" fmla="*/ 59263 w 824001"/>
              <a:gd name="connsiteY4" fmla="*/ 262365 h 702198"/>
              <a:gd name="connsiteX5" fmla="*/ 56596 w 824001"/>
              <a:gd name="connsiteY5" fmla="*/ 573356 h 702198"/>
              <a:gd name="connsiteX6" fmla="*/ 0 w 824001"/>
              <a:gd name="connsiteY6" fmla="*/ 674404 h 702198"/>
              <a:gd name="connsiteX0" fmla="*/ 0 w 824001"/>
              <a:gd name="connsiteY0" fmla="*/ 674404 h 693317"/>
              <a:gd name="connsiteX1" fmla="*/ 429494 w 824001"/>
              <a:gd name="connsiteY1" fmla="*/ 688873 h 693317"/>
              <a:gd name="connsiteX2" fmla="*/ 814209 w 824001"/>
              <a:gd name="connsiteY2" fmla="*/ 448725 h 693317"/>
              <a:gd name="connsiteX3" fmla="*/ 581207 w 824001"/>
              <a:gd name="connsiteY3" fmla="*/ 3581 h 693317"/>
              <a:gd name="connsiteX4" fmla="*/ 59263 w 824001"/>
              <a:gd name="connsiteY4" fmla="*/ 262365 h 693317"/>
              <a:gd name="connsiteX5" fmla="*/ 56596 w 824001"/>
              <a:gd name="connsiteY5" fmla="*/ 573356 h 693317"/>
              <a:gd name="connsiteX6" fmla="*/ 0 w 824001"/>
              <a:gd name="connsiteY6" fmla="*/ 674404 h 693317"/>
              <a:gd name="connsiteX0" fmla="*/ 0 w 824001"/>
              <a:gd name="connsiteY0" fmla="*/ 674404 h 703799"/>
              <a:gd name="connsiteX1" fmla="*/ 161562 w 824001"/>
              <a:gd name="connsiteY1" fmla="*/ 677810 h 703799"/>
              <a:gd name="connsiteX2" fmla="*/ 429494 w 824001"/>
              <a:gd name="connsiteY2" fmla="*/ 688873 h 703799"/>
              <a:gd name="connsiteX3" fmla="*/ 814209 w 824001"/>
              <a:gd name="connsiteY3" fmla="*/ 448725 h 703799"/>
              <a:gd name="connsiteX4" fmla="*/ 581207 w 824001"/>
              <a:gd name="connsiteY4" fmla="*/ 3581 h 703799"/>
              <a:gd name="connsiteX5" fmla="*/ 59263 w 824001"/>
              <a:gd name="connsiteY5" fmla="*/ 262365 h 703799"/>
              <a:gd name="connsiteX6" fmla="*/ 56596 w 824001"/>
              <a:gd name="connsiteY6" fmla="*/ 573356 h 703799"/>
              <a:gd name="connsiteX7" fmla="*/ 0 w 824001"/>
              <a:gd name="connsiteY7" fmla="*/ 674404 h 703799"/>
              <a:gd name="connsiteX0" fmla="*/ 0 w 823673"/>
              <a:gd name="connsiteY0" fmla="*/ 674404 h 755730"/>
              <a:gd name="connsiteX1" fmla="*/ 161562 w 823673"/>
              <a:gd name="connsiteY1" fmla="*/ 677810 h 755730"/>
              <a:gd name="connsiteX2" fmla="*/ 434348 w 823673"/>
              <a:gd name="connsiteY2" fmla="*/ 747403 h 755730"/>
              <a:gd name="connsiteX3" fmla="*/ 814209 w 823673"/>
              <a:gd name="connsiteY3" fmla="*/ 448725 h 755730"/>
              <a:gd name="connsiteX4" fmla="*/ 581207 w 823673"/>
              <a:gd name="connsiteY4" fmla="*/ 3581 h 755730"/>
              <a:gd name="connsiteX5" fmla="*/ 59263 w 823673"/>
              <a:gd name="connsiteY5" fmla="*/ 262365 h 755730"/>
              <a:gd name="connsiteX6" fmla="*/ 56596 w 823673"/>
              <a:gd name="connsiteY6" fmla="*/ 573356 h 755730"/>
              <a:gd name="connsiteX7" fmla="*/ 0 w 823673"/>
              <a:gd name="connsiteY7" fmla="*/ 674404 h 755730"/>
              <a:gd name="connsiteX0" fmla="*/ 0 w 818152"/>
              <a:gd name="connsiteY0" fmla="*/ 674404 h 751563"/>
              <a:gd name="connsiteX1" fmla="*/ 161562 w 818152"/>
              <a:gd name="connsiteY1" fmla="*/ 677810 h 751563"/>
              <a:gd name="connsiteX2" fmla="*/ 434348 w 818152"/>
              <a:gd name="connsiteY2" fmla="*/ 747403 h 751563"/>
              <a:gd name="connsiteX3" fmla="*/ 807818 w 818152"/>
              <a:gd name="connsiteY3" fmla="*/ 530751 h 751563"/>
              <a:gd name="connsiteX4" fmla="*/ 581207 w 818152"/>
              <a:gd name="connsiteY4" fmla="*/ 3581 h 751563"/>
              <a:gd name="connsiteX5" fmla="*/ 59263 w 818152"/>
              <a:gd name="connsiteY5" fmla="*/ 262365 h 751563"/>
              <a:gd name="connsiteX6" fmla="*/ 56596 w 818152"/>
              <a:gd name="connsiteY6" fmla="*/ 573356 h 751563"/>
              <a:gd name="connsiteX7" fmla="*/ 0 w 818152"/>
              <a:gd name="connsiteY7" fmla="*/ 674404 h 751563"/>
              <a:gd name="connsiteX0" fmla="*/ 0 w 811675"/>
              <a:gd name="connsiteY0" fmla="*/ 632123 h 709282"/>
              <a:gd name="connsiteX1" fmla="*/ 161562 w 811675"/>
              <a:gd name="connsiteY1" fmla="*/ 635529 h 709282"/>
              <a:gd name="connsiteX2" fmla="*/ 434348 w 811675"/>
              <a:gd name="connsiteY2" fmla="*/ 705122 h 709282"/>
              <a:gd name="connsiteX3" fmla="*/ 807818 w 811675"/>
              <a:gd name="connsiteY3" fmla="*/ 488470 h 709282"/>
              <a:gd name="connsiteX4" fmla="*/ 539422 w 811675"/>
              <a:gd name="connsiteY4" fmla="*/ 14273 h 709282"/>
              <a:gd name="connsiteX5" fmla="*/ 59263 w 811675"/>
              <a:gd name="connsiteY5" fmla="*/ 220084 h 709282"/>
              <a:gd name="connsiteX6" fmla="*/ 56596 w 811675"/>
              <a:gd name="connsiteY6" fmla="*/ 531075 h 709282"/>
              <a:gd name="connsiteX7" fmla="*/ 0 w 811675"/>
              <a:gd name="connsiteY7" fmla="*/ 632123 h 709282"/>
              <a:gd name="connsiteX0" fmla="*/ 0 w 767956"/>
              <a:gd name="connsiteY0" fmla="*/ 634879 h 709282"/>
              <a:gd name="connsiteX1" fmla="*/ 117843 w 767956"/>
              <a:gd name="connsiteY1" fmla="*/ 635529 h 709282"/>
              <a:gd name="connsiteX2" fmla="*/ 390629 w 767956"/>
              <a:gd name="connsiteY2" fmla="*/ 705122 h 709282"/>
              <a:gd name="connsiteX3" fmla="*/ 764099 w 767956"/>
              <a:gd name="connsiteY3" fmla="*/ 488470 h 709282"/>
              <a:gd name="connsiteX4" fmla="*/ 495703 w 767956"/>
              <a:gd name="connsiteY4" fmla="*/ 14273 h 709282"/>
              <a:gd name="connsiteX5" fmla="*/ 15544 w 767956"/>
              <a:gd name="connsiteY5" fmla="*/ 220084 h 709282"/>
              <a:gd name="connsiteX6" fmla="*/ 12877 w 767956"/>
              <a:gd name="connsiteY6" fmla="*/ 531075 h 709282"/>
              <a:gd name="connsiteX7" fmla="*/ 0 w 767956"/>
              <a:gd name="connsiteY7" fmla="*/ 634879 h 709282"/>
              <a:gd name="connsiteX0" fmla="*/ 0 w 767956"/>
              <a:gd name="connsiteY0" fmla="*/ 634879 h 709282"/>
              <a:gd name="connsiteX1" fmla="*/ 117843 w 767956"/>
              <a:gd name="connsiteY1" fmla="*/ 635529 h 709282"/>
              <a:gd name="connsiteX2" fmla="*/ 390629 w 767956"/>
              <a:gd name="connsiteY2" fmla="*/ 705122 h 709282"/>
              <a:gd name="connsiteX3" fmla="*/ 764099 w 767956"/>
              <a:gd name="connsiteY3" fmla="*/ 488470 h 709282"/>
              <a:gd name="connsiteX4" fmla="*/ 495703 w 767956"/>
              <a:gd name="connsiteY4" fmla="*/ 14273 h 709282"/>
              <a:gd name="connsiteX5" fmla="*/ 15544 w 767956"/>
              <a:gd name="connsiteY5" fmla="*/ 220084 h 709282"/>
              <a:gd name="connsiteX6" fmla="*/ 12877 w 767956"/>
              <a:gd name="connsiteY6" fmla="*/ 531075 h 709282"/>
              <a:gd name="connsiteX7" fmla="*/ 0 w 767956"/>
              <a:gd name="connsiteY7" fmla="*/ 634879 h 709282"/>
              <a:gd name="connsiteX0" fmla="*/ 0 w 767956"/>
              <a:gd name="connsiteY0" fmla="*/ 634879 h 707777"/>
              <a:gd name="connsiteX1" fmla="*/ 127362 w 767956"/>
              <a:gd name="connsiteY1" fmla="*/ 614050 h 707777"/>
              <a:gd name="connsiteX2" fmla="*/ 390629 w 767956"/>
              <a:gd name="connsiteY2" fmla="*/ 705122 h 707777"/>
              <a:gd name="connsiteX3" fmla="*/ 764099 w 767956"/>
              <a:gd name="connsiteY3" fmla="*/ 488470 h 707777"/>
              <a:gd name="connsiteX4" fmla="*/ 495703 w 767956"/>
              <a:gd name="connsiteY4" fmla="*/ 14273 h 707777"/>
              <a:gd name="connsiteX5" fmla="*/ 15544 w 767956"/>
              <a:gd name="connsiteY5" fmla="*/ 220084 h 707777"/>
              <a:gd name="connsiteX6" fmla="*/ 12877 w 767956"/>
              <a:gd name="connsiteY6" fmla="*/ 531075 h 707777"/>
              <a:gd name="connsiteX7" fmla="*/ 0 w 767956"/>
              <a:gd name="connsiteY7" fmla="*/ 634879 h 707777"/>
              <a:gd name="connsiteX0" fmla="*/ 29244 w 797200"/>
              <a:gd name="connsiteY0" fmla="*/ 634879 h 707777"/>
              <a:gd name="connsiteX1" fmla="*/ 156606 w 797200"/>
              <a:gd name="connsiteY1" fmla="*/ 614050 h 707777"/>
              <a:gd name="connsiteX2" fmla="*/ 419873 w 797200"/>
              <a:gd name="connsiteY2" fmla="*/ 705122 h 707777"/>
              <a:gd name="connsiteX3" fmla="*/ 793343 w 797200"/>
              <a:gd name="connsiteY3" fmla="*/ 488470 h 707777"/>
              <a:gd name="connsiteX4" fmla="*/ 524947 w 797200"/>
              <a:gd name="connsiteY4" fmla="*/ 14273 h 707777"/>
              <a:gd name="connsiteX5" fmla="*/ 44788 w 797200"/>
              <a:gd name="connsiteY5" fmla="*/ 220084 h 707777"/>
              <a:gd name="connsiteX6" fmla="*/ 0 w 797200"/>
              <a:gd name="connsiteY6" fmla="*/ 507813 h 707777"/>
              <a:gd name="connsiteX7" fmla="*/ 29244 w 797200"/>
              <a:gd name="connsiteY7" fmla="*/ 634879 h 707777"/>
              <a:gd name="connsiteX0" fmla="*/ 29244 w 797200"/>
              <a:gd name="connsiteY0" fmla="*/ 634879 h 707777"/>
              <a:gd name="connsiteX1" fmla="*/ 156606 w 797200"/>
              <a:gd name="connsiteY1" fmla="*/ 614050 h 707777"/>
              <a:gd name="connsiteX2" fmla="*/ 419873 w 797200"/>
              <a:gd name="connsiteY2" fmla="*/ 705122 h 707777"/>
              <a:gd name="connsiteX3" fmla="*/ 793343 w 797200"/>
              <a:gd name="connsiteY3" fmla="*/ 488470 h 707777"/>
              <a:gd name="connsiteX4" fmla="*/ 524947 w 797200"/>
              <a:gd name="connsiteY4" fmla="*/ 14273 h 707777"/>
              <a:gd name="connsiteX5" fmla="*/ 44788 w 797200"/>
              <a:gd name="connsiteY5" fmla="*/ 220084 h 707777"/>
              <a:gd name="connsiteX6" fmla="*/ 0 w 797200"/>
              <a:gd name="connsiteY6" fmla="*/ 507813 h 707777"/>
              <a:gd name="connsiteX7" fmla="*/ 29244 w 797200"/>
              <a:gd name="connsiteY7" fmla="*/ 634879 h 707777"/>
              <a:gd name="connsiteX0" fmla="*/ 29244 w 797200"/>
              <a:gd name="connsiteY0" fmla="*/ 634879 h 707777"/>
              <a:gd name="connsiteX1" fmla="*/ 156606 w 797200"/>
              <a:gd name="connsiteY1" fmla="*/ 614050 h 707777"/>
              <a:gd name="connsiteX2" fmla="*/ 419873 w 797200"/>
              <a:gd name="connsiteY2" fmla="*/ 705122 h 707777"/>
              <a:gd name="connsiteX3" fmla="*/ 793343 w 797200"/>
              <a:gd name="connsiteY3" fmla="*/ 488470 h 707777"/>
              <a:gd name="connsiteX4" fmla="*/ 524947 w 797200"/>
              <a:gd name="connsiteY4" fmla="*/ 14273 h 707777"/>
              <a:gd name="connsiteX5" fmla="*/ 44788 w 797200"/>
              <a:gd name="connsiteY5" fmla="*/ 220084 h 707777"/>
              <a:gd name="connsiteX6" fmla="*/ 0 w 797200"/>
              <a:gd name="connsiteY6" fmla="*/ 507813 h 707777"/>
              <a:gd name="connsiteX7" fmla="*/ 29244 w 797200"/>
              <a:gd name="connsiteY7" fmla="*/ 634879 h 707777"/>
              <a:gd name="connsiteX0" fmla="*/ 29244 w 796327"/>
              <a:gd name="connsiteY0" fmla="*/ 634879 h 685912"/>
              <a:gd name="connsiteX1" fmla="*/ 156606 w 796327"/>
              <a:gd name="connsiteY1" fmla="*/ 614050 h 685912"/>
              <a:gd name="connsiteX2" fmla="*/ 437313 w 796327"/>
              <a:gd name="connsiteY2" fmla="*/ 682670 h 685912"/>
              <a:gd name="connsiteX3" fmla="*/ 793343 w 796327"/>
              <a:gd name="connsiteY3" fmla="*/ 488470 h 685912"/>
              <a:gd name="connsiteX4" fmla="*/ 524947 w 796327"/>
              <a:gd name="connsiteY4" fmla="*/ 14273 h 685912"/>
              <a:gd name="connsiteX5" fmla="*/ 44788 w 796327"/>
              <a:gd name="connsiteY5" fmla="*/ 220084 h 685912"/>
              <a:gd name="connsiteX6" fmla="*/ 0 w 796327"/>
              <a:gd name="connsiteY6" fmla="*/ 507813 h 685912"/>
              <a:gd name="connsiteX7" fmla="*/ 29244 w 796327"/>
              <a:gd name="connsiteY7" fmla="*/ 634879 h 685912"/>
              <a:gd name="connsiteX0" fmla="*/ 29244 w 796327"/>
              <a:gd name="connsiteY0" fmla="*/ 634879 h 683983"/>
              <a:gd name="connsiteX1" fmla="*/ 156606 w 796327"/>
              <a:gd name="connsiteY1" fmla="*/ 614050 h 683983"/>
              <a:gd name="connsiteX2" fmla="*/ 437313 w 796327"/>
              <a:gd name="connsiteY2" fmla="*/ 682670 h 683983"/>
              <a:gd name="connsiteX3" fmla="*/ 793343 w 796327"/>
              <a:gd name="connsiteY3" fmla="*/ 488470 h 683983"/>
              <a:gd name="connsiteX4" fmla="*/ 524947 w 796327"/>
              <a:gd name="connsiteY4" fmla="*/ 14273 h 683983"/>
              <a:gd name="connsiteX5" fmla="*/ 44788 w 796327"/>
              <a:gd name="connsiteY5" fmla="*/ 220084 h 683983"/>
              <a:gd name="connsiteX6" fmla="*/ 0 w 796327"/>
              <a:gd name="connsiteY6" fmla="*/ 507813 h 683983"/>
              <a:gd name="connsiteX7" fmla="*/ 29244 w 796327"/>
              <a:gd name="connsiteY7" fmla="*/ 634879 h 683983"/>
              <a:gd name="connsiteX0" fmla="*/ 29244 w 796327"/>
              <a:gd name="connsiteY0" fmla="*/ 635035 h 684139"/>
              <a:gd name="connsiteX1" fmla="*/ 156606 w 796327"/>
              <a:gd name="connsiteY1" fmla="*/ 614206 h 684139"/>
              <a:gd name="connsiteX2" fmla="*/ 437313 w 796327"/>
              <a:gd name="connsiteY2" fmla="*/ 682826 h 684139"/>
              <a:gd name="connsiteX3" fmla="*/ 793343 w 796327"/>
              <a:gd name="connsiteY3" fmla="*/ 488626 h 684139"/>
              <a:gd name="connsiteX4" fmla="*/ 524947 w 796327"/>
              <a:gd name="connsiteY4" fmla="*/ 14429 h 684139"/>
              <a:gd name="connsiteX5" fmla="*/ 41691 w 796327"/>
              <a:gd name="connsiteY5" fmla="*/ 219718 h 684139"/>
              <a:gd name="connsiteX6" fmla="*/ 0 w 796327"/>
              <a:gd name="connsiteY6" fmla="*/ 507969 h 684139"/>
              <a:gd name="connsiteX7" fmla="*/ 29244 w 796327"/>
              <a:gd name="connsiteY7" fmla="*/ 635035 h 684139"/>
              <a:gd name="connsiteX0" fmla="*/ 35460 w 802543"/>
              <a:gd name="connsiteY0" fmla="*/ 635035 h 684139"/>
              <a:gd name="connsiteX1" fmla="*/ 162822 w 802543"/>
              <a:gd name="connsiteY1" fmla="*/ 614206 h 684139"/>
              <a:gd name="connsiteX2" fmla="*/ 443529 w 802543"/>
              <a:gd name="connsiteY2" fmla="*/ 682826 h 684139"/>
              <a:gd name="connsiteX3" fmla="*/ 799559 w 802543"/>
              <a:gd name="connsiteY3" fmla="*/ 488626 h 684139"/>
              <a:gd name="connsiteX4" fmla="*/ 531163 w 802543"/>
              <a:gd name="connsiteY4" fmla="*/ 14429 h 684139"/>
              <a:gd name="connsiteX5" fmla="*/ 47907 w 802543"/>
              <a:gd name="connsiteY5" fmla="*/ 219718 h 684139"/>
              <a:gd name="connsiteX6" fmla="*/ 6216 w 802543"/>
              <a:gd name="connsiteY6" fmla="*/ 507969 h 684139"/>
              <a:gd name="connsiteX7" fmla="*/ 35460 w 802543"/>
              <a:gd name="connsiteY7" fmla="*/ 635035 h 684139"/>
              <a:gd name="connsiteX0" fmla="*/ 59762 w 826845"/>
              <a:gd name="connsiteY0" fmla="*/ 635035 h 684139"/>
              <a:gd name="connsiteX1" fmla="*/ 187124 w 826845"/>
              <a:gd name="connsiteY1" fmla="*/ 614206 h 684139"/>
              <a:gd name="connsiteX2" fmla="*/ 467831 w 826845"/>
              <a:gd name="connsiteY2" fmla="*/ 682826 h 684139"/>
              <a:gd name="connsiteX3" fmla="*/ 823861 w 826845"/>
              <a:gd name="connsiteY3" fmla="*/ 488626 h 684139"/>
              <a:gd name="connsiteX4" fmla="*/ 555465 w 826845"/>
              <a:gd name="connsiteY4" fmla="*/ 14429 h 684139"/>
              <a:gd name="connsiteX5" fmla="*/ 72209 w 826845"/>
              <a:gd name="connsiteY5" fmla="*/ 219718 h 684139"/>
              <a:gd name="connsiteX6" fmla="*/ 30518 w 826845"/>
              <a:gd name="connsiteY6" fmla="*/ 507969 h 684139"/>
              <a:gd name="connsiteX7" fmla="*/ 59762 w 826845"/>
              <a:gd name="connsiteY7" fmla="*/ 635035 h 684139"/>
              <a:gd name="connsiteX0" fmla="*/ 59762 w 826845"/>
              <a:gd name="connsiteY0" fmla="*/ 625023 h 674127"/>
              <a:gd name="connsiteX1" fmla="*/ 187124 w 826845"/>
              <a:gd name="connsiteY1" fmla="*/ 604194 h 674127"/>
              <a:gd name="connsiteX2" fmla="*/ 467831 w 826845"/>
              <a:gd name="connsiteY2" fmla="*/ 672814 h 674127"/>
              <a:gd name="connsiteX3" fmla="*/ 823861 w 826845"/>
              <a:gd name="connsiteY3" fmla="*/ 478614 h 674127"/>
              <a:gd name="connsiteX4" fmla="*/ 555465 w 826845"/>
              <a:gd name="connsiteY4" fmla="*/ 4417 h 674127"/>
              <a:gd name="connsiteX5" fmla="*/ 72209 w 826845"/>
              <a:gd name="connsiteY5" fmla="*/ 209706 h 674127"/>
              <a:gd name="connsiteX6" fmla="*/ 30518 w 826845"/>
              <a:gd name="connsiteY6" fmla="*/ 497957 h 674127"/>
              <a:gd name="connsiteX7" fmla="*/ 59762 w 826845"/>
              <a:gd name="connsiteY7" fmla="*/ 625023 h 674127"/>
              <a:gd name="connsiteX0" fmla="*/ 65786 w 832869"/>
              <a:gd name="connsiteY0" fmla="*/ 662378 h 711482"/>
              <a:gd name="connsiteX1" fmla="*/ 193148 w 832869"/>
              <a:gd name="connsiteY1" fmla="*/ 641549 h 711482"/>
              <a:gd name="connsiteX2" fmla="*/ 473855 w 832869"/>
              <a:gd name="connsiteY2" fmla="*/ 710169 h 711482"/>
              <a:gd name="connsiteX3" fmla="*/ 829885 w 832869"/>
              <a:gd name="connsiteY3" fmla="*/ 515969 h 711482"/>
              <a:gd name="connsiteX4" fmla="*/ 561489 w 832869"/>
              <a:gd name="connsiteY4" fmla="*/ 41772 h 711482"/>
              <a:gd name="connsiteX5" fmla="*/ 61264 w 832869"/>
              <a:gd name="connsiteY5" fmla="*/ 142628 h 711482"/>
              <a:gd name="connsiteX6" fmla="*/ 36542 w 832869"/>
              <a:gd name="connsiteY6" fmla="*/ 535312 h 711482"/>
              <a:gd name="connsiteX7" fmla="*/ 65786 w 832869"/>
              <a:gd name="connsiteY7" fmla="*/ 662378 h 711482"/>
              <a:gd name="connsiteX0" fmla="*/ 64916 w 831999"/>
              <a:gd name="connsiteY0" fmla="*/ 656121 h 705225"/>
              <a:gd name="connsiteX1" fmla="*/ 192278 w 831999"/>
              <a:gd name="connsiteY1" fmla="*/ 635292 h 705225"/>
              <a:gd name="connsiteX2" fmla="*/ 472985 w 831999"/>
              <a:gd name="connsiteY2" fmla="*/ 703912 h 705225"/>
              <a:gd name="connsiteX3" fmla="*/ 829015 w 831999"/>
              <a:gd name="connsiteY3" fmla="*/ 509712 h 705225"/>
              <a:gd name="connsiteX4" fmla="*/ 560619 w 831999"/>
              <a:gd name="connsiteY4" fmla="*/ 35515 h 705225"/>
              <a:gd name="connsiteX5" fmla="*/ 62604 w 831999"/>
              <a:gd name="connsiteY5" fmla="*/ 148286 h 705225"/>
              <a:gd name="connsiteX6" fmla="*/ 35672 w 831999"/>
              <a:gd name="connsiteY6" fmla="*/ 529055 h 705225"/>
              <a:gd name="connsiteX7" fmla="*/ 64916 w 831999"/>
              <a:gd name="connsiteY7" fmla="*/ 656121 h 705225"/>
              <a:gd name="connsiteX0" fmla="*/ 64916 w 806856"/>
              <a:gd name="connsiteY0" fmla="*/ 656121 h 707053"/>
              <a:gd name="connsiteX1" fmla="*/ 192278 w 806856"/>
              <a:gd name="connsiteY1" fmla="*/ 635292 h 707053"/>
              <a:gd name="connsiteX2" fmla="*/ 472985 w 806856"/>
              <a:gd name="connsiteY2" fmla="*/ 703912 h 707053"/>
              <a:gd name="connsiteX3" fmla="*/ 802154 w 806856"/>
              <a:gd name="connsiteY3" fmla="*/ 512107 h 707053"/>
              <a:gd name="connsiteX4" fmla="*/ 560619 w 806856"/>
              <a:gd name="connsiteY4" fmla="*/ 35515 h 707053"/>
              <a:gd name="connsiteX5" fmla="*/ 62604 w 806856"/>
              <a:gd name="connsiteY5" fmla="*/ 148286 h 707053"/>
              <a:gd name="connsiteX6" fmla="*/ 35672 w 806856"/>
              <a:gd name="connsiteY6" fmla="*/ 529055 h 707053"/>
              <a:gd name="connsiteX7" fmla="*/ 64916 w 806856"/>
              <a:gd name="connsiteY7" fmla="*/ 656121 h 707053"/>
              <a:gd name="connsiteX0" fmla="*/ 64916 w 807710"/>
              <a:gd name="connsiteY0" fmla="*/ 656121 h 707053"/>
              <a:gd name="connsiteX1" fmla="*/ 192278 w 807710"/>
              <a:gd name="connsiteY1" fmla="*/ 635292 h 707053"/>
              <a:gd name="connsiteX2" fmla="*/ 472985 w 807710"/>
              <a:gd name="connsiteY2" fmla="*/ 703912 h 707053"/>
              <a:gd name="connsiteX3" fmla="*/ 802154 w 807710"/>
              <a:gd name="connsiteY3" fmla="*/ 512107 h 707053"/>
              <a:gd name="connsiteX4" fmla="*/ 560619 w 807710"/>
              <a:gd name="connsiteY4" fmla="*/ 35515 h 707053"/>
              <a:gd name="connsiteX5" fmla="*/ 62604 w 807710"/>
              <a:gd name="connsiteY5" fmla="*/ 148286 h 707053"/>
              <a:gd name="connsiteX6" fmla="*/ 35672 w 807710"/>
              <a:gd name="connsiteY6" fmla="*/ 529055 h 707053"/>
              <a:gd name="connsiteX7" fmla="*/ 64916 w 807710"/>
              <a:gd name="connsiteY7" fmla="*/ 656121 h 707053"/>
              <a:gd name="connsiteX0" fmla="*/ 64916 w 807710"/>
              <a:gd name="connsiteY0" fmla="*/ 656121 h 706425"/>
              <a:gd name="connsiteX1" fmla="*/ 191439 w 807710"/>
              <a:gd name="connsiteY1" fmla="*/ 625917 h 706425"/>
              <a:gd name="connsiteX2" fmla="*/ 472985 w 807710"/>
              <a:gd name="connsiteY2" fmla="*/ 703912 h 706425"/>
              <a:gd name="connsiteX3" fmla="*/ 802154 w 807710"/>
              <a:gd name="connsiteY3" fmla="*/ 512107 h 706425"/>
              <a:gd name="connsiteX4" fmla="*/ 560619 w 807710"/>
              <a:gd name="connsiteY4" fmla="*/ 35515 h 706425"/>
              <a:gd name="connsiteX5" fmla="*/ 62604 w 807710"/>
              <a:gd name="connsiteY5" fmla="*/ 148286 h 706425"/>
              <a:gd name="connsiteX6" fmla="*/ 35672 w 807710"/>
              <a:gd name="connsiteY6" fmla="*/ 529055 h 706425"/>
              <a:gd name="connsiteX7" fmla="*/ 64916 w 807710"/>
              <a:gd name="connsiteY7" fmla="*/ 656121 h 706425"/>
              <a:gd name="connsiteX0" fmla="*/ 64916 w 807710"/>
              <a:gd name="connsiteY0" fmla="*/ 656121 h 704007"/>
              <a:gd name="connsiteX1" fmla="*/ 191439 w 807710"/>
              <a:gd name="connsiteY1" fmla="*/ 625917 h 704007"/>
              <a:gd name="connsiteX2" fmla="*/ 472985 w 807710"/>
              <a:gd name="connsiteY2" fmla="*/ 703912 h 704007"/>
              <a:gd name="connsiteX3" fmla="*/ 802154 w 807710"/>
              <a:gd name="connsiteY3" fmla="*/ 512107 h 704007"/>
              <a:gd name="connsiteX4" fmla="*/ 560619 w 807710"/>
              <a:gd name="connsiteY4" fmla="*/ 35515 h 704007"/>
              <a:gd name="connsiteX5" fmla="*/ 62604 w 807710"/>
              <a:gd name="connsiteY5" fmla="*/ 148286 h 704007"/>
              <a:gd name="connsiteX6" fmla="*/ 35672 w 807710"/>
              <a:gd name="connsiteY6" fmla="*/ 529055 h 704007"/>
              <a:gd name="connsiteX7" fmla="*/ 64916 w 807710"/>
              <a:gd name="connsiteY7" fmla="*/ 656121 h 704007"/>
              <a:gd name="connsiteX0" fmla="*/ 64916 w 807710"/>
              <a:gd name="connsiteY0" fmla="*/ 656121 h 706505"/>
              <a:gd name="connsiteX1" fmla="*/ 199183 w 807710"/>
              <a:gd name="connsiteY1" fmla="*/ 627223 h 706505"/>
              <a:gd name="connsiteX2" fmla="*/ 472985 w 807710"/>
              <a:gd name="connsiteY2" fmla="*/ 703912 h 706505"/>
              <a:gd name="connsiteX3" fmla="*/ 802154 w 807710"/>
              <a:gd name="connsiteY3" fmla="*/ 512107 h 706505"/>
              <a:gd name="connsiteX4" fmla="*/ 560619 w 807710"/>
              <a:gd name="connsiteY4" fmla="*/ 35515 h 706505"/>
              <a:gd name="connsiteX5" fmla="*/ 62604 w 807710"/>
              <a:gd name="connsiteY5" fmla="*/ 148286 h 706505"/>
              <a:gd name="connsiteX6" fmla="*/ 35672 w 807710"/>
              <a:gd name="connsiteY6" fmla="*/ 529055 h 706505"/>
              <a:gd name="connsiteX7" fmla="*/ 64916 w 807710"/>
              <a:gd name="connsiteY7" fmla="*/ 656121 h 706505"/>
              <a:gd name="connsiteX0" fmla="*/ 64916 w 807710"/>
              <a:gd name="connsiteY0" fmla="*/ 656121 h 706505"/>
              <a:gd name="connsiteX1" fmla="*/ 199183 w 807710"/>
              <a:gd name="connsiteY1" fmla="*/ 627223 h 706505"/>
              <a:gd name="connsiteX2" fmla="*/ 472985 w 807710"/>
              <a:gd name="connsiteY2" fmla="*/ 703912 h 706505"/>
              <a:gd name="connsiteX3" fmla="*/ 802154 w 807710"/>
              <a:gd name="connsiteY3" fmla="*/ 512107 h 706505"/>
              <a:gd name="connsiteX4" fmla="*/ 560619 w 807710"/>
              <a:gd name="connsiteY4" fmla="*/ 35515 h 706505"/>
              <a:gd name="connsiteX5" fmla="*/ 62604 w 807710"/>
              <a:gd name="connsiteY5" fmla="*/ 148286 h 706505"/>
              <a:gd name="connsiteX6" fmla="*/ 35672 w 807710"/>
              <a:gd name="connsiteY6" fmla="*/ 529055 h 706505"/>
              <a:gd name="connsiteX7" fmla="*/ 64916 w 807710"/>
              <a:gd name="connsiteY7" fmla="*/ 656121 h 706505"/>
              <a:gd name="connsiteX0" fmla="*/ 64916 w 807710"/>
              <a:gd name="connsiteY0" fmla="*/ 656121 h 706505"/>
              <a:gd name="connsiteX1" fmla="*/ 199183 w 807710"/>
              <a:gd name="connsiteY1" fmla="*/ 627223 h 706505"/>
              <a:gd name="connsiteX2" fmla="*/ 472985 w 807710"/>
              <a:gd name="connsiteY2" fmla="*/ 703912 h 706505"/>
              <a:gd name="connsiteX3" fmla="*/ 802154 w 807710"/>
              <a:gd name="connsiteY3" fmla="*/ 512107 h 706505"/>
              <a:gd name="connsiteX4" fmla="*/ 560619 w 807710"/>
              <a:gd name="connsiteY4" fmla="*/ 35515 h 706505"/>
              <a:gd name="connsiteX5" fmla="*/ 62604 w 807710"/>
              <a:gd name="connsiteY5" fmla="*/ 148286 h 706505"/>
              <a:gd name="connsiteX6" fmla="*/ 35672 w 807710"/>
              <a:gd name="connsiteY6" fmla="*/ 529055 h 706505"/>
              <a:gd name="connsiteX7" fmla="*/ 64916 w 807710"/>
              <a:gd name="connsiteY7" fmla="*/ 656121 h 706505"/>
              <a:gd name="connsiteX0" fmla="*/ 64916 w 807710"/>
              <a:gd name="connsiteY0" fmla="*/ 656121 h 706199"/>
              <a:gd name="connsiteX1" fmla="*/ 182325 w 807710"/>
              <a:gd name="connsiteY1" fmla="*/ 622071 h 706199"/>
              <a:gd name="connsiteX2" fmla="*/ 472985 w 807710"/>
              <a:gd name="connsiteY2" fmla="*/ 703912 h 706199"/>
              <a:gd name="connsiteX3" fmla="*/ 802154 w 807710"/>
              <a:gd name="connsiteY3" fmla="*/ 512107 h 706199"/>
              <a:gd name="connsiteX4" fmla="*/ 560619 w 807710"/>
              <a:gd name="connsiteY4" fmla="*/ 35515 h 706199"/>
              <a:gd name="connsiteX5" fmla="*/ 62604 w 807710"/>
              <a:gd name="connsiteY5" fmla="*/ 148286 h 706199"/>
              <a:gd name="connsiteX6" fmla="*/ 35672 w 807710"/>
              <a:gd name="connsiteY6" fmla="*/ 529055 h 706199"/>
              <a:gd name="connsiteX7" fmla="*/ 64916 w 807710"/>
              <a:gd name="connsiteY7" fmla="*/ 656121 h 706199"/>
              <a:gd name="connsiteX0" fmla="*/ 64916 w 807710"/>
              <a:gd name="connsiteY0" fmla="*/ 656121 h 706132"/>
              <a:gd name="connsiteX1" fmla="*/ 182325 w 807710"/>
              <a:gd name="connsiteY1" fmla="*/ 622071 h 706132"/>
              <a:gd name="connsiteX2" fmla="*/ 472985 w 807710"/>
              <a:gd name="connsiteY2" fmla="*/ 703912 h 706132"/>
              <a:gd name="connsiteX3" fmla="*/ 802154 w 807710"/>
              <a:gd name="connsiteY3" fmla="*/ 512107 h 706132"/>
              <a:gd name="connsiteX4" fmla="*/ 560619 w 807710"/>
              <a:gd name="connsiteY4" fmla="*/ 35515 h 706132"/>
              <a:gd name="connsiteX5" fmla="*/ 62604 w 807710"/>
              <a:gd name="connsiteY5" fmla="*/ 148286 h 706132"/>
              <a:gd name="connsiteX6" fmla="*/ 35672 w 807710"/>
              <a:gd name="connsiteY6" fmla="*/ 529055 h 706132"/>
              <a:gd name="connsiteX7" fmla="*/ 64916 w 807710"/>
              <a:gd name="connsiteY7" fmla="*/ 656121 h 706132"/>
              <a:gd name="connsiteX0" fmla="*/ 64916 w 810075"/>
              <a:gd name="connsiteY0" fmla="*/ 656121 h 697696"/>
              <a:gd name="connsiteX1" fmla="*/ 182325 w 810075"/>
              <a:gd name="connsiteY1" fmla="*/ 622071 h 697696"/>
              <a:gd name="connsiteX2" fmla="*/ 421877 w 810075"/>
              <a:gd name="connsiteY2" fmla="*/ 695293 h 697696"/>
              <a:gd name="connsiteX3" fmla="*/ 802154 w 810075"/>
              <a:gd name="connsiteY3" fmla="*/ 512107 h 697696"/>
              <a:gd name="connsiteX4" fmla="*/ 560619 w 810075"/>
              <a:gd name="connsiteY4" fmla="*/ 35515 h 697696"/>
              <a:gd name="connsiteX5" fmla="*/ 62604 w 810075"/>
              <a:gd name="connsiteY5" fmla="*/ 148286 h 697696"/>
              <a:gd name="connsiteX6" fmla="*/ 35672 w 810075"/>
              <a:gd name="connsiteY6" fmla="*/ 529055 h 697696"/>
              <a:gd name="connsiteX7" fmla="*/ 64916 w 810075"/>
              <a:gd name="connsiteY7" fmla="*/ 656121 h 697696"/>
              <a:gd name="connsiteX0" fmla="*/ 64916 w 812919"/>
              <a:gd name="connsiteY0" fmla="*/ 656121 h 697696"/>
              <a:gd name="connsiteX1" fmla="*/ 182325 w 812919"/>
              <a:gd name="connsiteY1" fmla="*/ 622071 h 697696"/>
              <a:gd name="connsiteX2" fmla="*/ 421877 w 812919"/>
              <a:gd name="connsiteY2" fmla="*/ 695293 h 697696"/>
              <a:gd name="connsiteX3" fmla="*/ 802154 w 812919"/>
              <a:gd name="connsiteY3" fmla="*/ 512107 h 697696"/>
              <a:gd name="connsiteX4" fmla="*/ 560619 w 812919"/>
              <a:gd name="connsiteY4" fmla="*/ 35515 h 697696"/>
              <a:gd name="connsiteX5" fmla="*/ 62604 w 812919"/>
              <a:gd name="connsiteY5" fmla="*/ 148286 h 697696"/>
              <a:gd name="connsiteX6" fmla="*/ 35672 w 812919"/>
              <a:gd name="connsiteY6" fmla="*/ 529055 h 697696"/>
              <a:gd name="connsiteX7" fmla="*/ 64916 w 812919"/>
              <a:gd name="connsiteY7" fmla="*/ 656121 h 697696"/>
              <a:gd name="connsiteX0" fmla="*/ 64916 w 810041"/>
              <a:gd name="connsiteY0" fmla="*/ 656121 h 691028"/>
              <a:gd name="connsiteX1" fmla="*/ 182325 w 810041"/>
              <a:gd name="connsiteY1" fmla="*/ 622071 h 691028"/>
              <a:gd name="connsiteX2" fmla="*/ 422410 w 810041"/>
              <a:gd name="connsiteY2" fmla="*/ 688458 h 691028"/>
              <a:gd name="connsiteX3" fmla="*/ 802154 w 810041"/>
              <a:gd name="connsiteY3" fmla="*/ 512107 h 691028"/>
              <a:gd name="connsiteX4" fmla="*/ 560619 w 810041"/>
              <a:gd name="connsiteY4" fmla="*/ 35515 h 691028"/>
              <a:gd name="connsiteX5" fmla="*/ 62604 w 810041"/>
              <a:gd name="connsiteY5" fmla="*/ 148286 h 691028"/>
              <a:gd name="connsiteX6" fmla="*/ 35672 w 810041"/>
              <a:gd name="connsiteY6" fmla="*/ 529055 h 691028"/>
              <a:gd name="connsiteX7" fmla="*/ 64916 w 810041"/>
              <a:gd name="connsiteY7" fmla="*/ 656121 h 691028"/>
              <a:gd name="connsiteX0" fmla="*/ 64916 w 810041"/>
              <a:gd name="connsiteY0" fmla="*/ 656121 h 688859"/>
              <a:gd name="connsiteX1" fmla="*/ 182325 w 810041"/>
              <a:gd name="connsiteY1" fmla="*/ 622071 h 688859"/>
              <a:gd name="connsiteX2" fmla="*/ 422410 w 810041"/>
              <a:gd name="connsiteY2" fmla="*/ 688458 h 688859"/>
              <a:gd name="connsiteX3" fmla="*/ 802154 w 810041"/>
              <a:gd name="connsiteY3" fmla="*/ 512107 h 688859"/>
              <a:gd name="connsiteX4" fmla="*/ 560619 w 810041"/>
              <a:gd name="connsiteY4" fmla="*/ 35515 h 688859"/>
              <a:gd name="connsiteX5" fmla="*/ 62604 w 810041"/>
              <a:gd name="connsiteY5" fmla="*/ 148286 h 688859"/>
              <a:gd name="connsiteX6" fmla="*/ 35672 w 810041"/>
              <a:gd name="connsiteY6" fmla="*/ 529055 h 688859"/>
              <a:gd name="connsiteX7" fmla="*/ 64916 w 810041"/>
              <a:gd name="connsiteY7" fmla="*/ 656121 h 688859"/>
              <a:gd name="connsiteX0" fmla="*/ 64916 w 790781"/>
              <a:gd name="connsiteY0" fmla="*/ 656121 h 690904"/>
              <a:gd name="connsiteX1" fmla="*/ 182325 w 790781"/>
              <a:gd name="connsiteY1" fmla="*/ 622071 h 690904"/>
              <a:gd name="connsiteX2" fmla="*/ 422410 w 790781"/>
              <a:gd name="connsiteY2" fmla="*/ 688458 h 690904"/>
              <a:gd name="connsiteX3" fmla="*/ 779939 w 790781"/>
              <a:gd name="connsiteY3" fmla="*/ 515286 h 690904"/>
              <a:gd name="connsiteX4" fmla="*/ 560619 w 790781"/>
              <a:gd name="connsiteY4" fmla="*/ 35515 h 690904"/>
              <a:gd name="connsiteX5" fmla="*/ 62604 w 790781"/>
              <a:gd name="connsiteY5" fmla="*/ 148286 h 690904"/>
              <a:gd name="connsiteX6" fmla="*/ 35672 w 790781"/>
              <a:gd name="connsiteY6" fmla="*/ 529055 h 690904"/>
              <a:gd name="connsiteX7" fmla="*/ 64916 w 790781"/>
              <a:gd name="connsiteY7" fmla="*/ 656121 h 690904"/>
              <a:gd name="connsiteX0" fmla="*/ 64916 w 793028"/>
              <a:gd name="connsiteY0" fmla="*/ 656121 h 690904"/>
              <a:gd name="connsiteX1" fmla="*/ 182325 w 793028"/>
              <a:gd name="connsiteY1" fmla="*/ 622071 h 690904"/>
              <a:gd name="connsiteX2" fmla="*/ 422410 w 793028"/>
              <a:gd name="connsiteY2" fmla="*/ 688458 h 690904"/>
              <a:gd name="connsiteX3" fmla="*/ 779939 w 793028"/>
              <a:gd name="connsiteY3" fmla="*/ 515286 h 690904"/>
              <a:gd name="connsiteX4" fmla="*/ 560619 w 793028"/>
              <a:gd name="connsiteY4" fmla="*/ 35515 h 690904"/>
              <a:gd name="connsiteX5" fmla="*/ 62604 w 793028"/>
              <a:gd name="connsiteY5" fmla="*/ 148286 h 690904"/>
              <a:gd name="connsiteX6" fmla="*/ 35672 w 793028"/>
              <a:gd name="connsiteY6" fmla="*/ 529055 h 690904"/>
              <a:gd name="connsiteX7" fmla="*/ 64916 w 793028"/>
              <a:gd name="connsiteY7" fmla="*/ 656121 h 690904"/>
              <a:gd name="connsiteX0" fmla="*/ 64916 w 790343"/>
              <a:gd name="connsiteY0" fmla="*/ 656121 h 691923"/>
              <a:gd name="connsiteX1" fmla="*/ 182325 w 790343"/>
              <a:gd name="connsiteY1" fmla="*/ 622071 h 691923"/>
              <a:gd name="connsiteX2" fmla="*/ 428605 w 790343"/>
              <a:gd name="connsiteY2" fmla="*/ 689503 h 691923"/>
              <a:gd name="connsiteX3" fmla="*/ 779939 w 790343"/>
              <a:gd name="connsiteY3" fmla="*/ 515286 h 691923"/>
              <a:gd name="connsiteX4" fmla="*/ 560619 w 790343"/>
              <a:gd name="connsiteY4" fmla="*/ 35515 h 691923"/>
              <a:gd name="connsiteX5" fmla="*/ 62604 w 790343"/>
              <a:gd name="connsiteY5" fmla="*/ 148286 h 691923"/>
              <a:gd name="connsiteX6" fmla="*/ 35672 w 790343"/>
              <a:gd name="connsiteY6" fmla="*/ 529055 h 691923"/>
              <a:gd name="connsiteX7" fmla="*/ 64916 w 790343"/>
              <a:gd name="connsiteY7" fmla="*/ 656121 h 691923"/>
              <a:gd name="connsiteX0" fmla="*/ 64916 w 790343"/>
              <a:gd name="connsiteY0" fmla="*/ 656121 h 689947"/>
              <a:gd name="connsiteX1" fmla="*/ 182325 w 790343"/>
              <a:gd name="connsiteY1" fmla="*/ 622071 h 689947"/>
              <a:gd name="connsiteX2" fmla="*/ 428605 w 790343"/>
              <a:gd name="connsiteY2" fmla="*/ 689503 h 689947"/>
              <a:gd name="connsiteX3" fmla="*/ 779939 w 790343"/>
              <a:gd name="connsiteY3" fmla="*/ 515286 h 689947"/>
              <a:gd name="connsiteX4" fmla="*/ 560619 w 790343"/>
              <a:gd name="connsiteY4" fmla="*/ 35515 h 689947"/>
              <a:gd name="connsiteX5" fmla="*/ 62604 w 790343"/>
              <a:gd name="connsiteY5" fmla="*/ 148286 h 689947"/>
              <a:gd name="connsiteX6" fmla="*/ 35672 w 790343"/>
              <a:gd name="connsiteY6" fmla="*/ 529055 h 689947"/>
              <a:gd name="connsiteX7" fmla="*/ 64916 w 790343"/>
              <a:gd name="connsiteY7" fmla="*/ 656121 h 689947"/>
              <a:gd name="connsiteX0" fmla="*/ 64916 w 790343"/>
              <a:gd name="connsiteY0" fmla="*/ 656121 h 689777"/>
              <a:gd name="connsiteX1" fmla="*/ 182325 w 790343"/>
              <a:gd name="connsiteY1" fmla="*/ 622071 h 689777"/>
              <a:gd name="connsiteX2" fmla="*/ 428605 w 790343"/>
              <a:gd name="connsiteY2" fmla="*/ 689503 h 689777"/>
              <a:gd name="connsiteX3" fmla="*/ 779939 w 790343"/>
              <a:gd name="connsiteY3" fmla="*/ 515286 h 689777"/>
              <a:gd name="connsiteX4" fmla="*/ 560619 w 790343"/>
              <a:gd name="connsiteY4" fmla="*/ 35515 h 689777"/>
              <a:gd name="connsiteX5" fmla="*/ 62604 w 790343"/>
              <a:gd name="connsiteY5" fmla="*/ 148286 h 689777"/>
              <a:gd name="connsiteX6" fmla="*/ 35672 w 790343"/>
              <a:gd name="connsiteY6" fmla="*/ 529055 h 689777"/>
              <a:gd name="connsiteX7" fmla="*/ 64916 w 790343"/>
              <a:gd name="connsiteY7" fmla="*/ 656121 h 689777"/>
              <a:gd name="connsiteX0" fmla="*/ 64916 w 790280"/>
              <a:gd name="connsiteY0" fmla="*/ 656121 h 678431"/>
              <a:gd name="connsiteX1" fmla="*/ 182325 w 790280"/>
              <a:gd name="connsiteY1" fmla="*/ 622071 h 678431"/>
              <a:gd name="connsiteX2" fmla="*/ 429493 w 790280"/>
              <a:gd name="connsiteY2" fmla="*/ 678110 h 678431"/>
              <a:gd name="connsiteX3" fmla="*/ 779939 w 790280"/>
              <a:gd name="connsiteY3" fmla="*/ 515286 h 678431"/>
              <a:gd name="connsiteX4" fmla="*/ 560619 w 790280"/>
              <a:gd name="connsiteY4" fmla="*/ 35515 h 678431"/>
              <a:gd name="connsiteX5" fmla="*/ 62604 w 790280"/>
              <a:gd name="connsiteY5" fmla="*/ 148286 h 678431"/>
              <a:gd name="connsiteX6" fmla="*/ 35672 w 790280"/>
              <a:gd name="connsiteY6" fmla="*/ 529055 h 678431"/>
              <a:gd name="connsiteX7" fmla="*/ 64916 w 790280"/>
              <a:gd name="connsiteY7" fmla="*/ 656121 h 678431"/>
              <a:gd name="connsiteX0" fmla="*/ 70894 w 796258"/>
              <a:gd name="connsiteY0" fmla="*/ 656121 h 678431"/>
              <a:gd name="connsiteX1" fmla="*/ 188303 w 796258"/>
              <a:gd name="connsiteY1" fmla="*/ 622071 h 678431"/>
              <a:gd name="connsiteX2" fmla="*/ 435471 w 796258"/>
              <a:gd name="connsiteY2" fmla="*/ 678110 h 678431"/>
              <a:gd name="connsiteX3" fmla="*/ 785917 w 796258"/>
              <a:gd name="connsiteY3" fmla="*/ 515286 h 678431"/>
              <a:gd name="connsiteX4" fmla="*/ 566597 w 796258"/>
              <a:gd name="connsiteY4" fmla="*/ 35515 h 678431"/>
              <a:gd name="connsiteX5" fmla="*/ 68582 w 796258"/>
              <a:gd name="connsiteY5" fmla="*/ 148286 h 678431"/>
              <a:gd name="connsiteX6" fmla="*/ 41650 w 796258"/>
              <a:gd name="connsiteY6" fmla="*/ 529055 h 678431"/>
              <a:gd name="connsiteX7" fmla="*/ 70894 w 796258"/>
              <a:gd name="connsiteY7" fmla="*/ 656121 h 678431"/>
              <a:gd name="connsiteX0" fmla="*/ 70894 w 788238"/>
              <a:gd name="connsiteY0" fmla="*/ 660976 h 683286"/>
              <a:gd name="connsiteX1" fmla="*/ 188303 w 788238"/>
              <a:gd name="connsiteY1" fmla="*/ 626926 h 683286"/>
              <a:gd name="connsiteX2" fmla="*/ 435471 w 788238"/>
              <a:gd name="connsiteY2" fmla="*/ 682965 h 683286"/>
              <a:gd name="connsiteX3" fmla="*/ 785917 w 788238"/>
              <a:gd name="connsiteY3" fmla="*/ 520141 h 683286"/>
              <a:gd name="connsiteX4" fmla="*/ 566597 w 788238"/>
              <a:gd name="connsiteY4" fmla="*/ 40370 h 683286"/>
              <a:gd name="connsiteX5" fmla="*/ 130241 w 788238"/>
              <a:gd name="connsiteY5" fmla="*/ 37790 h 683286"/>
              <a:gd name="connsiteX6" fmla="*/ 68582 w 788238"/>
              <a:gd name="connsiteY6" fmla="*/ 153141 h 683286"/>
              <a:gd name="connsiteX7" fmla="*/ 41650 w 788238"/>
              <a:gd name="connsiteY7" fmla="*/ 533910 h 683286"/>
              <a:gd name="connsiteX8" fmla="*/ 70894 w 788238"/>
              <a:gd name="connsiteY8" fmla="*/ 660976 h 683286"/>
              <a:gd name="connsiteX0" fmla="*/ 102394 w 819738"/>
              <a:gd name="connsiteY0" fmla="*/ 660976 h 683286"/>
              <a:gd name="connsiteX1" fmla="*/ 219803 w 819738"/>
              <a:gd name="connsiteY1" fmla="*/ 626926 h 683286"/>
              <a:gd name="connsiteX2" fmla="*/ 466971 w 819738"/>
              <a:gd name="connsiteY2" fmla="*/ 682965 h 683286"/>
              <a:gd name="connsiteX3" fmla="*/ 817417 w 819738"/>
              <a:gd name="connsiteY3" fmla="*/ 520141 h 683286"/>
              <a:gd name="connsiteX4" fmla="*/ 598097 w 819738"/>
              <a:gd name="connsiteY4" fmla="*/ 40370 h 683286"/>
              <a:gd name="connsiteX5" fmla="*/ 161741 w 819738"/>
              <a:gd name="connsiteY5" fmla="*/ 37790 h 683286"/>
              <a:gd name="connsiteX6" fmla="*/ 39456 w 819738"/>
              <a:gd name="connsiteY6" fmla="*/ 166527 h 683286"/>
              <a:gd name="connsiteX7" fmla="*/ 73150 w 819738"/>
              <a:gd name="connsiteY7" fmla="*/ 533910 h 683286"/>
              <a:gd name="connsiteX8" fmla="*/ 102394 w 819738"/>
              <a:gd name="connsiteY8" fmla="*/ 660976 h 683286"/>
              <a:gd name="connsiteX0" fmla="*/ 102394 w 819738"/>
              <a:gd name="connsiteY0" fmla="*/ 660976 h 683286"/>
              <a:gd name="connsiteX1" fmla="*/ 219803 w 819738"/>
              <a:gd name="connsiteY1" fmla="*/ 626926 h 683286"/>
              <a:gd name="connsiteX2" fmla="*/ 466971 w 819738"/>
              <a:gd name="connsiteY2" fmla="*/ 682965 h 683286"/>
              <a:gd name="connsiteX3" fmla="*/ 817417 w 819738"/>
              <a:gd name="connsiteY3" fmla="*/ 520141 h 683286"/>
              <a:gd name="connsiteX4" fmla="*/ 598097 w 819738"/>
              <a:gd name="connsiteY4" fmla="*/ 40370 h 683286"/>
              <a:gd name="connsiteX5" fmla="*/ 161741 w 819738"/>
              <a:gd name="connsiteY5" fmla="*/ 37790 h 683286"/>
              <a:gd name="connsiteX6" fmla="*/ 39456 w 819738"/>
              <a:gd name="connsiteY6" fmla="*/ 166527 h 683286"/>
              <a:gd name="connsiteX7" fmla="*/ 73150 w 819738"/>
              <a:gd name="connsiteY7" fmla="*/ 533910 h 683286"/>
              <a:gd name="connsiteX8" fmla="*/ 102394 w 819738"/>
              <a:gd name="connsiteY8" fmla="*/ 660976 h 683286"/>
              <a:gd name="connsiteX0" fmla="*/ 102394 w 822135"/>
              <a:gd name="connsiteY0" fmla="*/ 660976 h 683286"/>
              <a:gd name="connsiteX1" fmla="*/ 219803 w 822135"/>
              <a:gd name="connsiteY1" fmla="*/ 626926 h 683286"/>
              <a:gd name="connsiteX2" fmla="*/ 466971 w 822135"/>
              <a:gd name="connsiteY2" fmla="*/ 682965 h 683286"/>
              <a:gd name="connsiteX3" fmla="*/ 817417 w 822135"/>
              <a:gd name="connsiteY3" fmla="*/ 520141 h 683286"/>
              <a:gd name="connsiteX4" fmla="*/ 598097 w 822135"/>
              <a:gd name="connsiteY4" fmla="*/ 40370 h 683286"/>
              <a:gd name="connsiteX5" fmla="*/ 161741 w 822135"/>
              <a:gd name="connsiteY5" fmla="*/ 37790 h 683286"/>
              <a:gd name="connsiteX6" fmla="*/ 39456 w 822135"/>
              <a:gd name="connsiteY6" fmla="*/ 166527 h 683286"/>
              <a:gd name="connsiteX7" fmla="*/ 73150 w 822135"/>
              <a:gd name="connsiteY7" fmla="*/ 533910 h 683286"/>
              <a:gd name="connsiteX8" fmla="*/ 102394 w 822135"/>
              <a:gd name="connsiteY8" fmla="*/ 660976 h 683286"/>
              <a:gd name="connsiteX0" fmla="*/ 102394 w 827816"/>
              <a:gd name="connsiteY0" fmla="*/ 660976 h 683286"/>
              <a:gd name="connsiteX1" fmla="*/ 219803 w 827816"/>
              <a:gd name="connsiteY1" fmla="*/ 626926 h 683286"/>
              <a:gd name="connsiteX2" fmla="*/ 466971 w 827816"/>
              <a:gd name="connsiteY2" fmla="*/ 682965 h 683286"/>
              <a:gd name="connsiteX3" fmla="*/ 817417 w 827816"/>
              <a:gd name="connsiteY3" fmla="*/ 520141 h 683286"/>
              <a:gd name="connsiteX4" fmla="*/ 598097 w 827816"/>
              <a:gd name="connsiteY4" fmla="*/ 40370 h 683286"/>
              <a:gd name="connsiteX5" fmla="*/ 161741 w 827816"/>
              <a:gd name="connsiteY5" fmla="*/ 37790 h 683286"/>
              <a:gd name="connsiteX6" fmla="*/ 39456 w 827816"/>
              <a:gd name="connsiteY6" fmla="*/ 166527 h 683286"/>
              <a:gd name="connsiteX7" fmla="*/ 73150 w 827816"/>
              <a:gd name="connsiteY7" fmla="*/ 533910 h 683286"/>
              <a:gd name="connsiteX8" fmla="*/ 102394 w 827816"/>
              <a:gd name="connsiteY8" fmla="*/ 660976 h 683286"/>
              <a:gd name="connsiteX0" fmla="*/ 102394 w 827816"/>
              <a:gd name="connsiteY0" fmla="*/ 655435 h 677745"/>
              <a:gd name="connsiteX1" fmla="*/ 219803 w 827816"/>
              <a:gd name="connsiteY1" fmla="*/ 621385 h 677745"/>
              <a:gd name="connsiteX2" fmla="*/ 466971 w 827816"/>
              <a:gd name="connsiteY2" fmla="*/ 677424 h 677745"/>
              <a:gd name="connsiteX3" fmla="*/ 817417 w 827816"/>
              <a:gd name="connsiteY3" fmla="*/ 514600 h 677745"/>
              <a:gd name="connsiteX4" fmla="*/ 598097 w 827816"/>
              <a:gd name="connsiteY4" fmla="*/ 34829 h 677745"/>
              <a:gd name="connsiteX5" fmla="*/ 161741 w 827816"/>
              <a:gd name="connsiteY5" fmla="*/ 32249 h 677745"/>
              <a:gd name="connsiteX6" fmla="*/ 39456 w 827816"/>
              <a:gd name="connsiteY6" fmla="*/ 160986 h 677745"/>
              <a:gd name="connsiteX7" fmla="*/ 73150 w 827816"/>
              <a:gd name="connsiteY7" fmla="*/ 528369 h 677745"/>
              <a:gd name="connsiteX8" fmla="*/ 102394 w 827816"/>
              <a:gd name="connsiteY8" fmla="*/ 655435 h 677745"/>
              <a:gd name="connsiteX0" fmla="*/ 102394 w 827816"/>
              <a:gd name="connsiteY0" fmla="*/ 657723 h 680033"/>
              <a:gd name="connsiteX1" fmla="*/ 219803 w 827816"/>
              <a:gd name="connsiteY1" fmla="*/ 623673 h 680033"/>
              <a:gd name="connsiteX2" fmla="*/ 466971 w 827816"/>
              <a:gd name="connsiteY2" fmla="*/ 679712 h 680033"/>
              <a:gd name="connsiteX3" fmla="*/ 817417 w 827816"/>
              <a:gd name="connsiteY3" fmla="*/ 516888 h 680033"/>
              <a:gd name="connsiteX4" fmla="*/ 598097 w 827816"/>
              <a:gd name="connsiteY4" fmla="*/ 37117 h 680033"/>
              <a:gd name="connsiteX5" fmla="*/ 166920 w 827816"/>
              <a:gd name="connsiteY5" fmla="*/ 28238 h 680033"/>
              <a:gd name="connsiteX6" fmla="*/ 39456 w 827816"/>
              <a:gd name="connsiteY6" fmla="*/ 163274 h 680033"/>
              <a:gd name="connsiteX7" fmla="*/ 73150 w 827816"/>
              <a:gd name="connsiteY7" fmla="*/ 530657 h 680033"/>
              <a:gd name="connsiteX8" fmla="*/ 102394 w 827816"/>
              <a:gd name="connsiteY8" fmla="*/ 657723 h 680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816" h="680033">
                <a:moveTo>
                  <a:pt x="102394" y="657723"/>
                </a:moveTo>
                <a:cubicBezTo>
                  <a:pt x="140688" y="602847"/>
                  <a:pt x="185923" y="620695"/>
                  <a:pt x="219803" y="623673"/>
                </a:cubicBezTo>
                <a:cubicBezTo>
                  <a:pt x="271252" y="622689"/>
                  <a:pt x="365931" y="685029"/>
                  <a:pt x="466971" y="679712"/>
                </a:cubicBezTo>
                <a:cubicBezTo>
                  <a:pt x="696360" y="667642"/>
                  <a:pt x="784318" y="648443"/>
                  <a:pt x="817417" y="516888"/>
                </a:cubicBezTo>
                <a:cubicBezTo>
                  <a:pt x="850516" y="385333"/>
                  <a:pt x="811620" y="101367"/>
                  <a:pt x="598097" y="37117"/>
                </a:cubicBezTo>
                <a:cubicBezTo>
                  <a:pt x="456880" y="-28858"/>
                  <a:pt x="249923" y="9443"/>
                  <a:pt x="166920" y="28238"/>
                </a:cubicBezTo>
                <a:cubicBezTo>
                  <a:pt x="83918" y="47033"/>
                  <a:pt x="79457" y="85818"/>
                  <a:pt x="39456" y="163274"/>
                </a:cubicBezTo>
                <a:cubicBezTo>
                  <a:pt x="-32204" y="262838"/>
                  <a:pt x="2619" y="446188"/>
                  <a:pt x="73150" y="530657"/>
                </a:cubicBezTo>
                <a:cubicBezTo>
                  <a:pt x="118717" y="607676"/>
                  <a:pt x="102394" y="657723"/>
                  <a:pt x="102394" y="657723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459" name="Freeform: Shape 18458">
            <a:extLst>
              <a:ext uri="{FF2B5EF4-FFF2-40B4-BE49-F238E27FC236}">
                <a16:creationId xmlns:a16="http://schemas.microsoft.com/office/drawing/2014/main" id="{7E7659C4-FA19-4574-AC42-667897570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9807" y="582516"/>
            <a:ext cx="5939686" cy="3481350"/>
          </a:xfrm>
          <a:custGeom>
            <a:avLst/>
            <a:gdLst>
              <a:gd name="connsiteX0" fmla="*/ -39 w 914430"/>
              <a:gd name="connsiteY0" fmla="*/ 747812 h 753584"/>
              <a:gd name="connsiteX1" fmla="*/ 400011 w 914430"/>
              <a:gd name="connsiteY1" fmla="*/ 737144 h 753584"/>
              <a:gd name="connsiteX2" fmla="*/ 891787 w 914430"/>
              <a:gd name="connsiteY2" fmla="*/ 487303 h 753584"/>
              <a:gd name="connsiteX3" fmla="*/ 665854 w 914430"/>
              <a:gd name="connsiteY3" fmla="*/ 3528 h 753584"/>
              <a:gd name="connsiteX4" fmla="*/ 136835 w 914430"/>
              <a:gd name="connsiteY4" fmla="*/ 319854 h 753584"/>
              <a:gd name="connsiteX5" fmla="*/ 134168 w 914430"/>
              <a:gd name="connsiteY5" fmla="*/ 630845 h 753584"/>
              <a:gd name="connsiteX6" fmla="*/ -39 w 914430"/>
              <a:gd name="connsiteY6" fmla="*/ 747812 h 753584"/>
              <a:gd name="connsiteX0" fmla="*/ 0 w 855235"/>
              <a:gd name="connsiteY0" fmla="*/ 741453 h 759943"/>
              <a:gd name="connsiteX1" fmla="*/ 340855 w 855235"/>
              <a:gd name="connsiteY1" fmla="*/ 737153 h 759943"/>
              <a:gd name="connsiteX2" fmla="*/ 832631 w 855235"/>
              <a:gd name="connsiteY2" fmla="*/ 487312 h 759943"/>
              <a:gd name="connsiteX3" fmla="*/ 606698 w 855235"/>
              <a:gd name="connsiteY3" fmla="*/ 3537 h 759943"/>
              <a:gd name="connsiteX4" fmla="*/ 77679 w 855235"/>
              <a:gd name="connsiteY4" fmla="*/ 319863 h 759943"/>
              <a:gd name="connsiteX5" fmla="*/ 75012 w 855235"/>
              <a:gd name="connsiteY5" fmla="*/ 630854 h 759943"/>
              <a:gd name="connsiteX6" fmla="*/ 0 w 855235"/>
              <a:gd name="connsiteY6" fmla="*/ 741453 h 759943"/>
              <a:gd name="connsiteX0" fmla="*/ 0 w 850882"/>
              <a:gd name="connsiteY0" fmla="*/ 741453 h 766485"/>
              <a:gd name="connsiteX1" fmla="*/ 348748 w 850882"/>
              <a:gd name="connsiteY1" fmla="*/ 746704 h 766485"/>
              <a:gd name="connsiteX2" fmla="*/ 832631 w 850882"/>
              <a:gd name="connsiteY2" fmla="*/ 487312 h 766485"/>
              <a:gd name="connsiteX3" fmla="*/ 606698 w 850882"/>
              <a:gd name="connsiteY3" fmla="*/ 3537 h 766485"/>
              <a:gd name="connsiteX4" fmla="*/ 77679 w 850882"/>
              <a:gd name="connsiteY4" fmla="*/ 319863 h 766485"/>
              <a:gd name="connsiteX5" fmla="*/ 75012 w 850882"/>
              <a:gd name="connsiteY5" fmla="*/ 630854 h 766485"/>
              <a:gd name="connsiteX6" fmla="*/ 0 w 850882"/>
              <a:gd name="connsiteY6" fmla="*/ 741453 h 766485"/>
              <a:gd name="connsiteX0" fmla="*/ 0 w 850882"/>
              <a:gd name="connsiteY0" fmla="*/ 741453 h 764365"/>
              <a:gd name="connsiteX1" fmla="*/ 348748 w 850882"/>
              <a:gd name="connsiteY1" fmla="*/ 746704 h 764365"/>
              <a:gd name="connsiteX2" fmla="*/ 832631 w 850882"/>
              <a:gd name="connsiteY2" fmla="*/ 487312 h 764365"/>
              <a:gd name="connsiteX3" fmla="*/ 606698 w 850882"/>
              <a:gd name="connsiteY3" fmla="*/ 3537 h 764365"/>
              <a:gd name="connsiteX4" fmla="*/ 77679 w 850882"/>
              <a:gd name="connsiteY4" fmla="*/ 319863 h 764365"/>
              <a:gd name="connsiteX5" fmla="*/ 75012 w 850882"/>
              <a:gd name="connsiteY5" fmla="*/ 630854 h 764365"/>
              <a:gd name="connsiteX6" fmla="*/ 0 w 850882"/>
              <a:gd name="connsiteY6" fmla="*/ 741453 h 764365"/>
              <a:gd name="connsiteX0" fmla="*/ 0 w 832466"/>
              <a:gd name="connsiteY0" fmla="*/ 731902 h 763437"/>
              <a:gd name="connsiteX1" fmla="*/ 330332 w 832466"/>
              <a:gd name="connsiteY1" fmla="*/ 746704 h 763437"/>
              <a:gd name="connsiteX2" fmla="*/ 814215 w 832466"/>
              <a:gd name="connsiteY2" fmla="*/ 487312 h 763437"/>
              <a:gd name="connsiteX3" fmla="*/ 588282 w 832466"/>
              <a:gd name="connsiteY3" fmla="*/ 3537 h 763437"/>
              <a:gd name="connsiteX4" fmla="*/ 59263 w 832466"/>
              <a:gd name="connsiteY4" fmla="*/ 319863 h 763437"/>
              <a:gd name="connsiteX5" fmla="*/ 56596 w 832466"/>
              <a:gd name="connsiteY5" fmla="*/ 630854 h 763437"/>
              <a:gd name="connsiteX6" fmla="*/ 0 w 832466"/>
              <a:gd name="connsiteY6" fmla="*/ 731902 h 763437"/>
              <a:gd name="connsiteX0" fmla="*/ 0 w 831373"/>
              <a:gd name="connsiteY0" fmla="*/ 731902 h 763086"/>
              <a:gd name="connsiteX1" fmla="*/ 330332 w 831373"/>
              <a:gd name="connsiteY1" fmla="*/ 746704 h 763086"/>
              <a:gd name="connsiteX2" fmla="*/ 812900 w 831373"/>
              <a:gd name="connsiteY2" fmla="*/ 492088 h 763086"/>
              <a:gd name="connsiteX3" fmla="*/ 588282 w 831373"/>
              <a:gd name="connsiteY3" fmla="*/ 3537 h 763086"/>
              <a:gd name="connsiteX4" fmla="*/ 59263 w 831373"/>
              <a:gd name="connsiteY4" fmla="*/ 319863 h 763086"/>
              <a:gd name="connsiteX5" fmla="*/ 56596 w 831373"/>
              <a:gd name="connsiteY5" fmla="*/ 630854 h 763086"/>
              <a:gd name="connsiteX6" fmla="*/ 0 w 831373"/>
              <a:gd name="connsiteY6" fmla="*/ 731902 h 763086"/>
              <a:gd name="connsiteX0" fmla="*/ 0 w 830248"/>
              <a:gd name="connsiteY0" fmla="*/ 731902 h 763086"/>
              <a:gd name="connsiteX1" fmla="*/ 330332 w 830248"/>
              <a:gd name="connsiteY1" fmla="*/ 746704 h 763086"/>
              <a:gd name="connsiteX2" fmla="*/ 812900 w 830248"/>
              <a:gd name="connsiteY2" fmla="*/ 492088 h 763086"/>
              <a:gd name="connsiteX3" fmla="*/ 588282 w 830248"/>
              <a:gd name="connsiteY3" fmla="*/ 3537 h 763086"/>
              <a:gd name="connsiteX4" fmla="*/ 59263 w 830248"/>
              <a:gd name="connsiteY4" fmla="*/ 319863 h 763086"/>
              <a:gd name="connsiteX5" fmla="*/ 56596 w 830248"/>
              <a:gd name="connsiteY5" fmla="*/ 630854 h 763086"/>
              <a:gd name="connsiteX6" fmla="*/ 0 w 830248"/>
              <a:gd name="connsiteY6" fmla="*/ 731902 h 763086"/>
              <a:gd name="connsiteX0" fmla="*/ 0 w 828752"/>
              <a:gd name="connsiteY0" fmla="*/ 731902 h 769484"/>
              <a:gd name="connsiteX1" fmla="*/ 367164 w 828752"/>
              <a:gd name="connsiteY1" fmla="*/ 754664 h 769484"/>
              <a:gd name="connsiteX2" fmla="*/ 812900 w 828752"/>
              <a:gd name="connsiteY2" fmla="*/ 492088 h 769484"/>
              <a:gd name="connsiteX3" fmla="*/ 588282 w 828752"/>
              <a:gd name="connsiteY3" fmla="*/ 3537 h 769484"/>
              <a:gd name="connsiteX4" fmla="*/ 59263 w 828752"/>
              <a:gd name="connsiteY4" fmla="*/ 319863 h 769484"/>
              <a:gd name="connsiteX5" fmla="*/ 56596 w 828752"/>
              <a:gd name="connsiteY5" fmla="*/ 630854 h 769484"/>
              <a:gd name="connsiteX6" fmla="*/ 0 w 828752"/>
              <a:gd name="connsiteY6" fmla="*/ 731902 h 769484"/>
              <a:gd name="connsiteX0" fmla="*/ 0 w 828752"/>
              <a:gd name="connsiteY0" fmla="*/ 731902 h 761354"/>
              <a:gd name="connsiteX1" fmla="*/ 367164 w 828752"/>
              <a:gd name="connsiteY1" fmla="*/ 754664 h 761354"/>
              <a:gd name="connsiteX2" fmla="*/ 812900 w 828752"/>
              <a:gd name="connsiteY2" fmla="*/ 492088 h 761354"/>
              <a:gd name="connsiteX3" fmla="*/ 588282 w 828752"/>
              <a:gd name="connsiteY3" fmla="*/ 3537 h 761354"/>
              <a:gd name="connsiteX4" fmla="*/ 59263 w 828752"/>
              <a:gd name="connsiteY4" fmla="*/ 319863 h 761354"/>
              <a:gd name="connsiteX5" fmla="*/ 56596 w 828752"/>
              <a:gd name="connsiteY5" fmla="*/ 630854 h 761354"/>
              <a:gd name="connsiteX6" fmla="*/ 0 w 828752"/>
              <a:gd name="connsiteY6" fmla="*/ 731902 h 761354"/>
              <a:gd name="connsiteX0" fmla="*/ 0 w 828286"/>
              <a:gd name="connsiteY0" fmla="*/ 731902 h 764135"/>
              <a:gd name="connsiteX1" fmla="*/ 373741 w 828286"/>
              <a:gd name="connsiteY1" fmla="*/ 757848 h 764135"/>
              <a:gd name="connsiteX2" fmla="*/ 812900 w 828286"/>
              <a:gd name="connsiteY2" fmla="*/ 492088 h 764135"/>
              <a:gd name="connsiteX3" fmla="*/ 588282 w 828286"/>
              <a:gd name="connsiteY3" fmla="*/ 3537 h 764135"/>
              <a:gd name="connsiteX4" fmla="*/ 59263 w 828286"/>
              <a:gd name="connsiteY4" fmla="*/ 319863 h 764135"/>
              <a:gd name="connsiteX5" fmla="*/ 56596 w 828286"/>
              <a:gd name="connsiteY5" fmla="*/ 630854 h 764135"/>
              <a:gd name="connsiteX6" fmla="*/ 0 w 828286"/>
              <a:gd name="connsiteY6" fmla="*/ 731902 h 764135"/>
              <a:gd name="connsiteX0" fmla="*/ 0 w 826698"/>
              <a:gd name="connsiteY0" fmla="*/ 684914 h 717147"/>
              <a:gd name="connsiteX1" fmla="*/ 373741 w 826698"/>
              <a:gd name="connsiteY1" fmla="*/ 710860 h 717147"/>
              <a:gd name="connsiteX2" fmla="*/ 812900 w 826698"/>
              <a:gd name="connsiteY2" fmla="*/ 445100 h 717147"/>
              <a:gd name="connsiteX3" fmla="*/ 581207 w 826698"/>
              <a:gd name="connsiteY3" fmla="*/ 14091 h 717147"/>
              <a:gd name="connsiteX4" fmla="*/ 59263 w 826698"/>
              <a:gd name="connsiteY4" fmla="*/ 272875 h 717147"/>
              <a:gd name="connsiteX5" fmla="*/ 56596 w 826698"/>
              <a:gd name="connsiteY5" fmla="*/ 583866 h 717147"/>
              <a:gd name="connsiteX6" fmla="*/ 0 w 826698"/>
              <a:gd name="connsiteY6" fmla="*/ 684914 h 717147"/>
              <a:gd name="connsiteX0" fmla="*/ 0 w 824673"/>
              <a:gd name="connsiteY0" fmla="*/ 684914 h 717147"/>
              <a:gd name="connsiteX1" fmla="*/ 373741 w 824673"/>
              <a:gd name="connsiteY1" fmla="*/ 710860 h 717147"/>
              <a:gd name="connsiteX2" fmla="*/ 812900 w 824673"/>
              <a:gd name="connsiteY2" fmla="*/ 445100 h 717147"/>
              <a:gd name="connsiteX3" fmla="*/ 581207 w 824673"/>
              <a:gd name="connsiteY3" fmla="*/ 14091 h 717147"/>
              <a:gd name="connsiteX4" fmla="*/ 59263 w 824673"/>
              <a:gd name="connsiteY4" fmla="*/ 272875 h 717147"/>
              <a:gd name="connsiteX5" fmla="*/ 56596 w 824673"/>
              <a:gd name="connsiteY5" fmla="*/ 583866 h 717147"/>
              <a:gd name="connsiteX6" fmla="*/ 0 w 824673"/>
              <a:gd name="connsiteY6" fmla="*/ 684914 h 717147"/>
              <a:gd name="connsiteX0" fmla="*/ 0 w 824673"/>
              <a:gd name="connsiteY0" fmla="*/ 674404 h 706637"/>
              <a:gd name="connsiteX1" fmla="*/ 373741 w 824673"/>
              <a:gd name="connsiteY1" fmla="*/ 700350 h 706637"/>
              <a:gd name="connsiteX2" fmla="*/ 812900 w 824673"/>
              <a:gd name="connsiteY2" fmla="*/ 434590 h 706637"/>
              <a:gd name="connsiteX3" fmla="*/ 581207 w 824673"/>
              <a:gd name="connsiteY3" fmla="*/ 3581 h 706637"/>
              <a:gd name="connsiteX4" fmla="*/ 59263 w 824673"/>
              <a:gd name="connsiteY4" fmla="*/ 262365 h 706637"/>
              <a:gd name="connsiteX5" fmla="*/ 56596 w 824673"/>
              <a:gd name="connsiteY5" fmla="*/ 573356 h 706637"/>
              <a:gd name="connsiteX6" fmla="*/ 0 w 824673"/>
              <a:gd name="connsiteY6" fmla="*/ 674404 h 706637"/>
              <a:gd name="connsiteX0" fmla="*/ 0 w 824673"/>
              <a:gd name="connsiteY0" fmla="*/ 674404 h 705498"/>
              <a:gd name="connsiteX1" fmla="*/ 373741 w 824673"/>
              <a:gd name="connsiteY1" fmla="*/ 700350 h 705498"/>
              <a:gd name="connsiteX2" fmla="*/ 812900 w 824673"/>
              <a:gd name="connsiteY2" fmla="*/ 434590 h 705498"/>
              <a:gd name="connsiteX3" fmla="*/ 581207 w 824673"/>
              <a:gd name="connsiteY3" fmla="*/ 3581 h 705498"/>
              <a:gd name="connsiteX4" fmla="*/ 59263 w 824673"/>
              <a:gd name="connsiteY4" fmla="*/ 262365 h 705498"/>
              <a:gd name="connsiteX5" fmla="*/ 56596 w 824673"/>
              <a:gd name="connsiteY5" fmla="*/ 573356 h 705498"/>
              <a:gd name="connsiteX6" fmla="*/ 0 w 824673"/>
              <a:gd name="connsiteY6" fmla="*/ 674404 h 705498"/>
              <a:gd name="connsiteX0" fmla="*/ 0 w 825801"/>
              <a:gd name="connsiteY0" fmla="*/ 674404 h 712003"/>
              <a:gd name="connsiteX1" fmla="*/ 373741 w 825801"/>
              <a:gd name="connsiteY1" fmla="*/ 700350 h 712003"/>
              <a:gd name="connsiteX2" fmla="*/ 814209 w 825801"/>
              <a:gd name="connsiteY2" fmla="*/ 448725 h 712003"/>
              <a:gd name="connsiteX3" fmla="*/ 581207 w 825801"/>
              <a:gd name="connsiteY3" fmla="*/ 3581 h 712003"/>
              <a:gd name="connsiteX4" fmla="*/ 59263 w 825801"/>
              <a:gd name="connsiteY4" fmla="*/ 262365 h 712003"/>
              <a:gd name="connsiteX5" fmla="*/ 56596 w 825801"/>
              <a:gd name="connsiteY5" fmla="*/ 573356 h 712003"/>
              <a:gd name="connsiteX6" fmla="*/ 0 w 825801"/>
              <a:gd name="connsiteY6" fmla="*/ 674404 h 712003"/>
              <a:gd name="connsiteX0" fmla="*/ 0 w 825354"/>
              <a:gd name="connsiteY0" fmla="*/ 674404 h 712003"/>
              <a:gd name="connsiteX1" fmla="*/ 373741 w 825354"/>
              <a:gd name="connsiteY1" fmla="*/ 700350 h 712003"/>
              <a:gd name="connsiteX2" fmla="*/ 814209 w 825354"/>
              <a:gd name="connsiteY2" fmla="*/ 448725 h 712003"/>
              <a:gd name="connsiteX3" fmla="*/ 581207 w 825354"/>
              <a:gd name="connsiteY3" fmla="*/ 3581 h 712003"/>
              <a:gd name="connsiteX4" fmla="*/ 59263 w 825354"/>
              <a:gd name="connsiteY4" fmla="*/ 262365 h 712003"/>
              <a:gd name="connsiteX5" fmla="*/ 56596 w 825354"/>
              <a:gd name="connsiteY5" fmla="*/ 573356 h 712003"/>
              <a:gd name="connsiteX6" fmla="*/ 0 w 825354"/>
              <a:gd name="connsiteY6" fmla="*/ 674404 h 712003"/>
              <a:gd name="connsiteX0" fmla="*/ 0 w 824001"/>
              <a:gd name="connsiteY0" fmla="*/ 674404 h 702198"/>
              <a:gd name="connsiteX1" fmla="*/ 429494 w 824001"/>
              <a:gd name="connsiteY1" fmla="*/ 688873 h 702198"/>
              <a:gd name="connsiteX2" fmla="*/ 814209 w 824001"/>
              <a:gd name="connsiteY2" fmla="*/ 448725 h 702198"/>
              <a:gd name="connsiteX3" fmla="*/ 581207 w 824001"/>
              <a:gd name="connsiteY3" fmla="*/ 3581 h 702198"/>
              <a:gd name="connsiteX4" fmla="*/ 59263 w 824001"/>
              <a:gd name="connsiteY4" fmla="*/ 262365 h 702198"/>
              <a:gd name="connsiteX5" fmla="*/ 56596 w 824001"/>
              <a:gd name="connsiteY5" fmla="*/ 573356 h 702198"/>
              <a:gd name="connsiteX6" fmla="*/ 0 w 824001"/>
              <a:gd name="connsiteY6" fmla="*/ 674404 h 702198"/>
              <a:gd name="connsiteX0" fmla="*/ 0 w 824001"/>
              <a:gd name="connsiteY0" fmla="*/ 674404 h 693317"/>
              <a:gd name="connsiteX1" fmla="*/ 429494 w 824001"/>
              <a:gd name="connsiteY1" fmla="*/ 688873 h 693317"/>
              <a:gd name="connsiteX2" fmla="*/ 814209 w 824001"/>
              <a:gd name="connsiteY2" fmla="*/ 448725 h 693317"/>
              <a:gd name="connsiteX3" fmla="*/ 581207 w 824001"/>
              <a:gd name="connsiteY3" fmla="*/ 3581 h 693317"/>
              <a:gd name="connsiteX4" fmla="*/ 59263 w 824001"/>
              <a:gd name="connsiteY4" fmla="*/ 262365 h 693317"/>
              <a:gd name="connsiteX5" fmla="*/ 56596 w 824001"/>
              <a:gd name="connsiteY5" fmla="*/ 573356 h 693317"/>
              <a:gd name="connsiteX6" fmla="*/ 0 w 824001"/>
              <a:gd name="connsiteY6" fmla="*/ 674404 h 693317"/>
              <a:gd name="connsiteX0" fmla="*/ 0 w 824001"/>
              <a:gd name="connsiteY0" fmla="*/ 674404 h 703799"/>
              <a:gd name="connsiteX1" fmla="*/ 161562 w 824001"/>
              <a:gd name="connsiteY1" fmla="*/ 677810 h 703799"/>
              <a:gd name="connsiteX2" fmla="*/ 429494 w 824001"/>
              <a:gd name="connsiteY2" fmla="*/ 688873 h 703799"/>
              <a:gd name="connsiteX3" fmla="*/ 814209 w 824001"/>
              <a:gd name="connsiteY3" fmla="*/ 448725 h 703799"/>
              <a:gd name="connsiteX4" fmla="*/ 581207 w 824001"/>
              <a:gd name="connsiteY4" fmla="*/ 3581 h 703799"/>
              <a:gd name="connsiteX5" fmla="*/ 59263 w 824001"/>
              <a:gd name="connsiteY5" fmla="*/ 262365 h 703799"/>
              <a:gd name="connsiteX6" fmla="*/ 56596 w 824001"/>
              <a:gd name="connsiteY6" fmla="*/ 573356 h 703799"/>
              <a:gd name="connsiteX7" fmla="*/ 0 w 824001"/>
              <a:gd name="connsiteY7" fmla="*/ 674404 h 703799"/>
              <a:gd name="connsiteX0" fmla="*/ 0 w 823673"/>
              <a:gd name="connsiteY0" fmla="*/ 674404 h 755730"/>
              <a:gd name="connsiteX1" fmla="*/ 161562 w 823673"/>
              <a:gd name="connsiteY1" fmla="*/ 677810 h 755730"/>
              <a:gd name="connsiteX2" fmla="*/ 434348 w 823673"/>
              <a:gd name="connsiteY2" fmla="*/ 747403 h 755730"/>
              <a:gd name="connsiteX3" fmla="*/ 814209 w 823673"/>
              <a:gd name="connsiteY3" fmla="*/ 448725 h 755730"/>
              <a:gd name="connsiteX4" fmla="*/ 581207 w 823673"/>
              <a:gd name="connsiteY4" fmla="*/ 3581 h 755730"/>
              <a:gd name="connsiteX5" fmla="*/ 59263 w 823673"/>
              <a:gd name="connsiteY5" fmla="*/ 262365 h 755730"/>
              <a:gd name="connsiteX6" fmla="*/ 56596 w 823673"/>
              <a:gd name="connsiteY6" fmla="*/ 573356 h 755730"/>
              <a:gd name="connsiteX7" fmla="*/ 0 w 823673"/>
              <a:gd name="connsiteY7" fmla="*/ 674404 h 755730"/>
              <a:gd name="connsiteX0" fmla="*/ 0 w 818152"/>
              <a:gd name="connsiteY0" fmla="*/ 674404 h 751563"/>
              <a:gd name="connsiteX1" fmla="*/ 161562 w 818152"/>
              <a:gd name="connsiteY1" fmla="*/ 677810 h 751563"/>
              <a:gd name="connsiteX2" fmla="*/ 434348 w 818152"/>
              <a:gd name="connsiteY2" fmla="*/ 747403 h 751563"/>
              <a:gd name="connsiteX3" fmla="*/ 807818 w 818152"/>
              <a:gd name="connsiteY3" fmla="*/ 530751 h 751563"/>
              <a:gd name="connsiteX4" fmla="*/ 581207 w 818152"/>
              <a:gd name="connsiteY4" fmla="*/ 3581 h 751563"/>
              <a:gd name="connsiteX5" fmla="*/ 59263 w 818152"/>
              <a:gd name="connsiteY5" fmla="*/ 262365 h 751563"/>
              <a:gd name="connsiteX6" fmla="*/ 56596 w 818152"/>
              <a:gd name="connsiteY6" fmla="*/ 573356 h 751563"/>
              <a:gd name="connsiteX7" fmla="*/ 0 w 818152"/>
              <a:gd name="connsiteY7" fmla="*/ 674404 h 751563"/>
              <a:gd name="connsiteX0" fmla="*/ 0 w 811675"/>
              <a:gd name="connsiteY0" fmla="*/ 632123 h 709282"/>
              <a:gd name="connsiteX1" fmla="*/ 161562 w 811675"/>
              <a:gd name="connsiteY1" fmla="*/ 635529 h 709282"/>
              <a:gd name="connsiteX2" fmla="*/ 434348 w 811675"/>
              <a:gd name="connsiteY2" fmla="*/ 705122 h 709282"/>
              <a:gd name="connsiteX3" fmla="*/ 807818 w 811675"/>
              <a:gd name="connsiteY3" fmla="*/ 488470 h 709282"/>
              <a:gd name="connsiteX4" fmla="*/ 539422 w 811675"/>
              <a:gd name="connsiteY4" fmla="*/ 14273 h 709282"/>
              <a:gd name="connsiteX5" fmla="*/ 59263 w 811675"/>
              <a:gd name="connsiteY5" fmla="*/ 220084 h 709282"/>
              <a:gd name="connsiteX6" fmla="*/ 56596 w 811675"/>
              <a:gd name="connsiteY6" fmla="*/ 531075 h 709282"/>
              <a:gd name="connsiteX7" fmla="*/ 0 w 811675"/>
              <a:gd name="connsiteY7" fmla="*/ 632123 h 709282"/>
              <a:gd name="connsiteX0" fmla="*/ 0 w 767956"/>
              <a:gd name="connsiteY0" fmla="*/ 634879 h 709282"/>
              <a:gd name="connsiteX1" fmla="*/ 117843 w 767956"/>
              <a:gd name="connsiteY1" fmla="*/ 635529 h 709282"/>
              <a:gd name="connsiteX2" fmla="*/ 390629 w 767956"/>
              <a:gd name="connsiteY2" fmla="*/ 705122 h 709282"/>
              <a:gd name="connsiteX3" fmla="*/ 764099 w 767956"/>
              <a:gd name="connsiteY3" fmla="*/ 488470 h 709282"/>
              <a:gd name="connsiteX4" fmla="*/ 495703 w 767956"/>
              <a:gd name="connsiteY4" fmla="*/ 14273 h 709282"/>
              <a:gd name="connsiteX5" fmla="*/ 15544 w 767956"/>
              <a:gd name="connsiteY5" fmla="*/ 220084 h 709282"/>
              <a:gd name="connsiteX6" fmla="*/ 12877 w 767956"/>
              <a:gd name="connsiteY6" fmla="*/ 531075 h 709282"/>
              <a:gd name="connsiteX7" fmla="*/ 0 w 767956"/>
              <a:gd name="connsiteY7" fmla="*/ 634879 h 709282"/>
              <a:gd name="connsiteX0" fmla="*/ 0 w 767956"/>
              <a:gd name="connsiteY0" fmla="*/ 634879 h 709282"/>
              <a:gd name="connsiteX1" fmla="*/ 117843 w 767956"/>
              <a:gd name="connsiteY1" fmla="*/ 635529 h 709282"/>
              <a:gd name="connsiteX2" fmla="*/ 390629 w 767956"/>
              <a:gd name="connsiteY2" fmla="*/ 705122 h 709282"/>
              <a:gd name="connsiteX3" fmla="*/ 764099 w 767956"/>
              <a:gd name="connsiteY3" fmla="*/ 488470 h 709282"/>
              <a:gd name="connsiteX4" fmla="*/ 495703 w 767956"/>
              <a:gd name="connsiteY4" fmla="*/ 14273 h 709282"/>
              <a:gd name="connsiteX5" fmla="*/ 15544 w 767956"/>
              <a:gd name="connsiteY5" fmla="*/ 220084 h 709282"/>
              <a:gd name="connsiteX6" fmla="*/ 12877 w 767956"/>
              <a:gd name="connsiteY6" fmla="*/ 531075 h 709282"/>
              <a:gd name="connsiteX7" fmla="*/ 0 w 767956"/>
              <a:gd name="connsiteY7" fmla="*/ 634879 h 709282"/>
              <a:gd name="connsiteX0" fmla="*/ 0 w 767956"/>
              <a:gd name="connsiteY0" fmla="*/ 634879 h 707777"/>
              <a:gd name="connsiteX1" fmla="*/ 127362 w 767956"/>
              <a:gd name="connsiteY1" fmla="*/ 614050 h 707777"/>
              <a:gd name="connsiteX2" fmla="*/ 390629 w 767956"/>
              <a:gd name="connsiteY2" fmla="*/ 705122 h 707777"/>
              <a:gd name="connsiteX3" fmla="*/ 764099 w 767956"/>
              <a:gd name="connsiteY3" fmla="*/ 488470 h 707777"/>
              <a:gd name="connsiteX4" fmla="*/ 495703 w 767956"/>
              <a:gd name="connsiteY4" fmla="*/ 14273 h 707777"/>
              <a:gd name="connsiteX5" fmla="*/ 15544 w 767956"/>
              <a:gd name="connsiteY5" fmla="*/ 220084 h 707777"/>
              <a:gd name="connsiteX6" fmla="*/ 12877 w 767956"/>
              <a:gd name="connsiteY6" fmla="*/ 531075 h 707777"/>
              <a:gd name="connsiteX7" fmla="*/ 0 w 767956"/>
              <a:gd name="connsiteY7" fmla="*/ 634879 h 707777"/>
              <a:gd name="connsiteX0" fmla="*/ 29244 w 797200"/>
              <a:gd name="connsiteY0" fmla="*/ 634879 h 707777"/>
              <a:gd name="connsiteX1" fmla="*/ 156606 w 797200"/>
              <a:gd name="connsiteY1" fmla="*/ 614050 h 707777"/>
              <a:gd name="connsiteX2" fmla="*/ 419873 w 797200"/>
              <a:gd name="connsiteY2" fmla="*/ 705122 h 707777"/>
              <a:gd name="connsiteX3" fmla="*/ 793343 w 797200"/>
              <a:gd name="connsiteY3" fmla="*/ 488470 h 707777"/>
              <a:gd name="connsiteX4" fmla="*/ 524947 w 797200"/>
              <a:gd name="connsiteY4" fmla="*/ 14273 h 707777"/>
              <a:gd name="connsiteX5" fmla="*/ 44788 w 797200"/>
              <a:gd name="connsiteY5" fmla="*/ 220084 h 707777"/>
              <a:gd name="connsiteX6" fmla="*/ 0 w 797200"/>
              <a:gd name="connsiteY6" fmla="*/ 507813 h 707777"/>
              <a:gd name="connsiteX7" fmla="*/ 29244 w 797200"/>
              <a:gd name="connsiteY7" fmla="*/ 634879 h 707777"/>
              <a:gd name="connsiteX0" fmla="*/ 29244 w 797200"/>
              <a:gd name="connsiteY0" fmla="*/ 634879 h 707777"/>
              <a:gd name="connsiteX1" fmla="*/ 156606 w 797200"/>
              <a:gd name="connsiteY1" fmla="*/ 614050 h 707777"/>
              <a:gd name="connsiteX2" fmla="*/ 419873 w 797200"/>
              <a:gd name="connsiteY2" fmla="*/ 705122 h 707777"/>
              <a:gd name="connsiteX3" fmla="*/ 793343 w 797200"/>
              <a:gd name="connsiteY3" fmla="*/ 488470 h 707777"/>
              <a:gd name="connsiteX4" fmla="*/ 524947 w 797200"/>
              <a:gd name="connsiteY4" fmla="*/ 14273 h 707777"/>
              <a:gd name="connsiteX5" fmla="*/ 44788 w 797200"/>
              <a:gd name="connsiteY5" fmla="*/ 220084 h 707777"/>
              <a:gd name="connsiteX6" fmla="*/ 0 w 797200"/>
              <a:gd name="connsiteY6" fmla="*/ 507813 h 707777"/>
              <a:gd name="connsiteX7" fmla="*/ 29244 w 797200"/>
              <a:gd name="connsiteY7" fmla="*/ 634879 h 707777"/>
              <a:gd name="connsiteX0" fmla="*/ 29244 w 797200"/>
              <a:gd name="connsiteY0" fmla="*/ 634879 h 707777"/>
              <a:gd name="connsiteX1" fmla="*/ 156606 w 797200"/>
              <a:gd name="connsiteY1" fmla="*/ 614050 h 707777"/>
              <a:gd name="connsiteX2" fmla="*/ 419873 w 797200"/>
              <a:gd name="connsiteY2" fmla="*/ 705122 h 707777"/>
              <a:gd name="connsiteX3" fmla="*/ 793343 w 797200"/>
              <a:gd name="connsiteY3" fmla="*/ 488470 h 707777"/>
              <a:gd name="connsiteX4" fmla="*/ 524947 w 797200"/>
              <a:gd name="connsiteY4" fmla="*/ 14273 h 707777"/>
              <a:gd name="connsiteX5" fmla="*/ 44788 w 797200"/>
              <a:gd name="connsiteY5" fmla="*/ 220084 h 707777"/>
              <a:gd name="connsiteX6" fmla="*/ 0 w 797200"/>
              <a:gd name="connsiteY6" fmla="*/ 507813 h 707777"/>
              <a:gd name="connsiteX7" fmla="*/ 29244 w 797200"/>
              <a:gd name="connsiteY7" fmla="*/ 634879 h 707777"/>
              <a:gd name="connsiteX0" fmla="*/ 29244 w 796327"/>
              <a:gd name="connsiteY0" fmla="*/ 634879 h 685912"/>
              <a:gd name="connsiteX1" fmla="*/ 156606 w 796327"/>
              <a:gd name="connsiteY1" fmla="*/ 614050 h 685912"/>
              <a:gd name="connsiteX2" fmla="*/ 437313 w 796327"/>
              <a:gd name="connsiteY2" fmla="*/ 682670 h 685912"/>
              <a:gd name="connsiteX3" fmla="*/ 793343 w 796327"/>
              <a:gd name="connsiteY3" fmla="*/ 488470 h 685912"/>
              <a:gd name="connsiteX4" fmla="*/ 524947 w 796327"/>
              <a:gd name="connsiteY4" fmla="*/ 14273 h 685912"/>
              <a:gd name="connsiteX5" fmla="*/ 44788 w 796327"/>
              <a:gd name="connsiteY5" fmla="*/ 220084 h 685912"/>
              <a:gd name="connsiteX6" fmla="*/ 0 w 796327"/>
              <a:gd name="connsiteY6" fmla="*/ 507813 h 685912"/>
              <a:gd name="connsiteX7" fmla="*/ 29244 w 796327"/>
              <a:gd name="connsiteY7" fmla="*/ 634879 h 685912"/>
              <a:gd name="connsiteX0" fmla="*/ 29244 w 796327"/>
              <a:gd name="connsiteY0" fmla="*/ 634879 h 683983"/>
              <a:gd name="connsiteX1" fmla="*/ 156606 w 796327"/>
              <a:gd name="connsiteY1" fmla="*/ 614050 h 683983"/>
              <a:gd name="connsiteX2" fmla="*/ 437313 w 796327"/>
              <a:gd name="connsiteY2" fmla="*/ 682670 h 683983"/>
              <a:gd name="connsiteX3" fmla="*/ 793343 w 796327"/>
              <a:gd name="connsiteY3" fmla="*/ 488470 h 683983"/>
              <a:gd name="connsiteX4" fmla="*/ 524947 w 796327"/>
              <a:gd name="connsiteY4" fmla="*/ 14273 h 683983"/>
              <a:gd name="connsiteX5" fmla="*/ 44788 w 796327"/>
              <a:gd name="connsiteY5" fmla="*/ 220084 h 683983"/>
              <a:gd name="connsiteX6" fmla="*/ 0 w 796327"/>
              <a:gd name="connsiteY6" fmla="*/ 507813 h 683983"/>
              <a:gd name="connsiteX7" fmla="*/ 29244 w 796327"/>
              <a:gd name="connsiteY7" fmla="*/ 634879 h 683983"/>
              <a:gd name="connsiteX0" fmla="*/ 29244 w 796327"/>
              <a:gd name="connsiteY0" fmla="*/ 635035 h 684139"/>
              <a:gd name="connsiteX1" fmla="*/ 156606 w 796327"/>
              <a:gd name="connsiteY1" fmla="*/ 614206 h 684139"/>
              <a:gd name="connsiteX2" fmla="*/ 437313 w 796327"/>
              <a:gd name="connsiteY2" fmla="*/ 682826 h 684139"/>
              <a:gd name="connsiteX3" fmla="*/ 793343 w 796327"/>
              <a:gd name="connsiteY3" fmla="*/ 488626 h 684139"/>
              <a:gd name="connsiteX4" fmla="*/ 524947 w 796327"/>
              <a:gd name="connsiteY4" fmla="*/ 14429 h 684139"/>
              <a:gd name="connsiteX5" fmla="*/ 41691 w 796327"/>
              <a:gd name="connsiteY5" fmla="*/ 219718 h 684139"/>
              <a:gd name="connsiteX6" fmla="*/ 0 w 796327"/>
              <a:gd name="connsiteY6" fmla="*/ 507969 h 684139"/>
              <a:gd name="connsiteX7" fmla="*/ 29244 w 796327"/>
              <a:gd name="connsiteY7" fmla="*/ 635035 h 684139"/>
              <a:gd name="connsiteX0" fmla="*/ 35460 w 802543"/>
              <a:gd name="connsiteY0" fmla="*/ 635035 h 684139"/>
              <a:gd name="connsiteX1" fmla="*/ 162822 w 802543"/>
              <a:gd name="connsiteY1" fmla="*/ 614206 h 684139"/>
              <a:gd name="connsiteX2" fmla="*/ 443529 w 802543"/>
              <a:gd name="connsiteY2" fmla="*/ 682826 h 684139"/>
              <a:gd name="connsiteX3" fmla="*/ 799559 w 802543"/>
              <a:gd name="connsiteY3" fmla="*/ 488626 h 684139"/>
              <a:gd name="connsiteX4" fmla="*/ 531163 w 802543"/>
              <a:gd name="connsiteY4" fmla="*/ 14429 h 684139"/>
              <a:gd name="connsiteX5" fmla="*/ 47907 w 802543"/>
              <a:gd name="connsiteY5" fmla="*/ 219718 h 684139"/>
              <a:gd name="connsiteX6" fmla="*/ 6216 w 802543"/>
              <a:gd name="connsiteY6" fmla="*/ 507969 h 684139"/>
              <a:gd name="connsiteX7" fmla="*/ 35460 w 802543"/>
              <a:gd name="connsiteY7" fmla="*/ 635035 h 684139"/>
              <a:gd name="connsiteX0" fmla="*/ 59762 w 826845"/>
              <a:gd name="connsiteY0" fmla="*/ 635035 h 684139"/>
              <a:gd name="connsiteX1" fmla="*/ 187124 w 826845"/>
              <a:gd name="connsiteY1" fmla="*/ 614206 h 684139"/>
              <a:gd name="connsiteX2" fmla="*/ 467831 w 826845"/>
              <a:gd name="connsiteY2" fmla="*/ 682826 h 684139"/>
              <a:gd name="connsiteX3" fmla="*/ 823861 w 826845"/>
              <a:gd name="connsiteY3" fmla="*/ 488626 h 684139"/>
              <a:gd name="connsiteX4" fmla="*/ 555465 w 826845"/>
              <a:gd name="connsiteY4" fmla="*/ 14429 h 684139"/>
              <a:gd name="connsiteX5" fmla="*/ 72209 w 826845"/>
              <a:gd name="connsiteY5" fmla="*/ 219718 h 684139"/>
              <a:gd name="connsiteX6" fmla="*/ 30518 w 826845"/>
              <a:gd name="connsiteY6" fmla="*/ 507969 h 684139"/>
              <a:gd name="connsiteX7" fmla="*/ 59762 w 826845"/>
              <a:gd name="connsiteY7" fmla="*/ 635035 h 684139"/>
              <a:gd name="connsiteX0" fmla="*/ 59762 w 826845"/>
              <a:gd name="connsiteY0" fmla="*/ 625023 h 674127"/>
              <a:gd name="connsiteX1" fmla="*/ 187124 w 826845"/>
              <a:gd name="connsiteY1" fmla="*/ 604194 h 674127"/>
              <a:gd name="connsiteX2" fmla="*/ 467831 w 826845"/>
              <a:gd name="connsiteY2" fmla="*/ 672814 h 674127"/>
              <a:gd name="connsiteX3" fmla="*/ 823861 w 826845"/>
              <a:gd name="connsiteY3" fmla="*/ 478614 h 674127"/>
              <a:gd name="connsiteX4" fmla="*/ 555465 w 826845"/>
              <a:gd name="connsiteY4" fmla="*/ 4417 h 674127"/>
              <a:gd name="connsiteX5" fmla="*/ 72209 w 826845"/>
              <a:gd name="connsiteY5" fmla="*/ 209706 h 674127"/>
              <a:gd name="connsiteX6" fmla="*/ 30518 w 826845"/>
              <a:gd name="connsiteY6" fmla="*/ 497957 h 674127"/>
              <a:gd name="connsiteX7" fmla="*/ 59762 w 826845"/>
              <a:gd name="connsiteY7" fmla="*/ 625023 h 674127"/>
              <a:gd name="connsiteX0" fmla="*/ 65786 w 832869"/>
              <a:gd name="connsiteY0" fmla="*/ 662378 h 711482"/>
              <a:gd name="connsiteX1" fmla="*/ 193148 w 832869"/>
              <a:gd name="connsiteY1" fmla="*/ 641549 h 711482"/>
              <a:gd name="connsiteX2" fmla="*/ 473855 w 832869"/>
              <a:gd name="connsiteY2" fmla="*/ 710169 h 711482"/>
              <a:gd name="connsiteX3" fmla="*/ 829885 w 832869"/>
              <a:gd name="connsiteY3" fmla="*/ 515969 h 711482"/>
              <a:gd name="connsiteX4" fmla="*/ 561489 w 832869"/>
              <a:gd name="connsiteY4" fmla="*/ 41772 h 711482"/>
              <a:gd name="connsiteX5" fmla="*/ 61264 w 832869"/>
              <a:gd name="connsiteY5" fmla="*/ 142628 h 711482"/>
              <a:gd name="connsiteX6" fmla="*/ 36542 w 832869"/>
              <a:gd name="connsiteY6" fmla="*/ 535312 h 711482"/>
              <a:gd name="connsiteX7" fmla="*/ 65786 w 832869"/>
              <a:gd name="connsiteY7" fmla="*/ 662378 h 711482"/>
              <a:gd name="connsiteX0" fmla="*/ 64916 w 831999"/>
              <a:gd name="connsiteY0" fmla="*/ 656121 h 705225"/>
              <a:gd name="connsiteX1" fmla="*/ 192278 w 831999"/>
              <a:gd name="connsiteY1" fmla="*/ 635292 h 705225"/>
              <a:gd name="connsiteX2" fmla="*/ 472985 w 831999"/>
              <a:gd name="connsiteY2" fmla="*/ 703912 h 705225"/>
              <a:gd name="connsiteX3" fmla="*/ 829015 w 831999"/>
              <a:gd name="connsiteY3" fmla="*/ 509712 h 705225"/>
              <a:gd name="connsiteX4" fmla="*/ 560619 w 831999"/>
              <a:gd name="connsiteY4" fmla="*/ 35515 h 705225"/>
              <a:gd name="connsiteX5" fmla="*/ 62604 w 831999"/>
              <a:gd name="connsiteY5" fmla="*/ 148286 h 705225"/>
              <a:gd name="connsiteX6" fmla="*/ 35672 w 831999"/>
              <a:gd name="connsiteY6" fmla="*/ 529055 h 705225"/>
              <a:gd name="connsiteX7" fmla="*/ 64916 w 831999"/>
              <a:gd name="connsiteY7" fmla="*/ 656121 h 705225"/>
              <a:gd name="connsiteX0" fmla="*/ 64916 w 806856"/>
              <a:gd name="connsiteY0" fmla="*/ 656121 h 707053"/>
              <a:gd name="connsiteX1" fmla="*/ 192278 w 806856"/>
              <a:gd name="connsiteY1" fmla="*/ 635292 h 707053"/>
              <a:gd name="connsiteX2" fmla="*/ 472985 w 806856"/>
              <a:gd name="connsiteY2" fmla="*/ 703912 h 707053"/>
              <a:gd name="connsiteX3" fmla="*/ 802154 w 806856"/>
              <a:gd name="connsiteY3" fmla="*/ 512107 h 707053"/>
              <a:gd name="connsiteX4" fmla="*/ 560619 w 806856"/>
              <a:gd name="connsiteY4" fmla="*/ 35515 h 707053"/>
              <a:gd name="connsiteX5" fmla="*/ 62604 w 806856"/>
              <a:gd name="connsiteY5" fmla="*/ 148286 h 707053"/>
              <a:gd name="connsiteX6" fmla="*/ 35672 w 806856"/>
              <a:gd name="connsiteY6" fmla="*/ 529055 h 707053"/>
              <a:gd name="connsiteX7" fmla="*/ 64916 w 806856"/>
              <a:gd name="connsiteY7" fmla="*/ 656121 h 707053"/>
              <a:gd name="connsiteX0" fmla="*/ 64916 w 807710"/>
              <a:gd name="connsiteY0" fmla="*/ 656121 h 707053"/>
              <a:gd name="connsiteX1" fmla="*/ 192278 w 807710"/>
              <a:gd name="connsiteY1" fmla="*/ 635292 h 707053"/>
              <a:gd name="connsiteX2" fmla="*/ 472985 w 807710"/>
              <a:gd name="connsiteY2" fmla="*/ 703912 h 707053"/>
              <a:gd name="connsiteX3" fmla="*/ 802154 w 807710"/>
              <a:gd name="connsiteY3" fmla="*/ 512107 h 707053"/>
              <a:gd name="connsiteX4" fmla="*/ 560619 w 807710"/>
              <a:gd name="connsiteY4" fmla="*/ 35515 h 707053"/>
              <a:gd name="connsiteX5" fmla="*/ 62604 w 807710"/>
              <a:gd name="connsiteY5" fmla="*/ 148286 h 707053"/>
              <a:gd name="connsiteX6" fmla="*/ 35672 w 807710"/>
              <a:gd name="connsiteY6" fmla="*/ 529055 h 707053"/>
              <a:gd name="connsiteX7" fmla="*/ 64916 w 807710"/>
              <a:gd name="connsiteY7" fmla="*/ 656121 h 707053"/>
              <a:gd name="connsiteX0" fmla="*/ 64916 w 807710"/>
              <a:gd name="connsiteY0" fmla="*/ 656121 h 706425"/>
              <a:gd name="connsiteX1" fmla="*/ 191439 w 807710"/>
              <a:gd name="connsiteY1" fmla="*/ 625917 h 706425"/>
              <a:gd name="connsiteX2" fmla="*/ 472985 w 807710"/>
              <a:gd name="connsiteY2" fmla="*/ 703912 h 706425"/>
              <a:gd name="connsiteX3" fmla="*/ 802154 w 807710"/>
              <a:gd name="connsiteY3" fmla="*/ 512107 h 706425"/>
              <a:gd name="connsiteX4" fmla="*/ 560619 w 807710"/>
              <a:gd name="connsiteY4" fmla="*/ 35515 h 706425"/>
              <a:gd name="connsiteX5" fmla="*/ 62604 w 807710"/>
              <a:gd name="connsiteY5" fmla="*/ 148286 h 706425"/>
              <a:gd name="connsiteX6" fmla="*/ 35672 w 807710"/>
              <a:gd name="connsiteY6" fmla="*/ 529055 h 706425"/>
              <a:gd name="connsiteX7" fmla="*/ 64916 w 807710"/>
              <a:gd name="connsiteY7" fmla="*/ 656121 h 706425"/>
              <a:gd name="connsiteX0" fmla="*/ 64916 w 807710"/>
              <a:gd name="connsiteY0" fmla="*/ 656121 h 704007"/>
              <a:gd name="connsiteX1" fmla="*/ 191439 w 807710"/>
              <a:gd name="connsiteY1" fmla="*/ 625917 h 704007"/>
              <a:gd name="connsiteX2" fmla="*/ 472985 w 807710"/>
              <a:gd name="connsiteY2" fmla="*/ 703912 h 704007"/>
              <a:gd name="connsiteX3" fmla="*/ 802154 w 807710"/>
              <a:gd name="connsiteY3" fmla="*/ 512107 h 704007"/>
              <a:gd name="connsiteX4" fmla="*/ 560619 w 807710"/>
              <a:gd name="connsiteY4" fmla="*/ 35515 h 704007"/>
              <a:gd name="connsiteX5" fmla="*/ 62604 w 807710"/>
              <a:gd name="connsiteY5" fmla="*/ 148286 h 704007"/>
              <a:gd name="connsiteX6" fmla="*/ 35672 w 807710"/>
              <a:gd name="connsiteY6" fmla="*/ 529055 h 704007"/>
              <a:gd name="connsiteX7" fmla="*/ 64916 w 807710"/>
              <a:gd name="connsiteY7" fmla="*/ 656121 h 704007"/>
              <a:gd name="connsiteX0" fmla="*/ 64916 w 807710"/>
              <a:gd name="connsiteY0" fmla="*/ 656121 h 706505"/>
              <a:gd name="connsiteX1" fmla="*/ 199183 w 807710"/>
              <a:gd name="connsiteY1" fmla="*/ 627223 h 706505"/>
              <a:gd name="connsiteX2" fmla="*/ 472985 w 807710"/>
              <a:gd name="connsiteY2" fmla="*/ 703912 h 706505"/>
              <a:gd name="connsiteX3" fmla="*/ 802154 w 807710"/>
              <a:gd name="connsiteY3" fmla="*/ 512107 h 706505"/>
              <a:gd name="connsiteX4" fmla="*/ 560619 w 807710"/>
              <a:gd name="connsiteY4" fmla="*/ 35515 h 706505"/>
              <a:gd name="connsiteX5" fmla="*/ 62604 w 807710"/>
              <a:gd name="connsiteY5" fmla="*/ 148286 h 706505"/>
              <a:gd name="connsiteX6" fmla="*/ 35672 w 807710"/>
              <a:gd name="connsiteY6" fmla="*/ 529055 h 706505"/>
              <a:gd name="connsiteX7" fmla="*/ 64916 w 807710"/>
              <a:gd name="connsiteY7" fmla="*/ 656121 h 706505"/>
              <a:gd name="connsiteX0" fmla="*/ 64916 w 807710"/>
              <a:gd name="connsiteY0" fmla="*/ 656121 h 706505"/>
              <a:gd name="connsiteX1" fmla="*/ 199183 w 807710"/>
              <a:gd name="connsiteY1" fmla="*/ 627223 h 706505"/>
              <a:gd name="connsiteX2" fmla="*/ 472985 w 807710"/>
              <a:gd name="connsiteY2" fmla="*/ 703912 h 706505"/>
              <a:gd name="connsiteX3" fmla="*/ 802154 w 807710"/>
              <a:gd name="connsiteY3" fmla="*/ 512107 h 706505"/>
              <a:gd name="connsiteX4" fmla="*/ 560619 w 807710"/>
              <a:gd name="connsiteY4" fmla="*/ 35515 h 706505"/>
              <a:gd name="connsiteX5" fmla="*/ 62604 w 807710"/>
              <a:gd name="connsiteY5" fmla="*/ 148286 h 706505"/>
              <a:gd name="connsiteX6" fmla="*/ 35672 w 807710"/>
              <a:gd name="connsiteY6" fmla="*/ 529055 h 706505"/>
              <a:gd name="connsiteX7" fmla="*/ 64916 w 807710"/>
              <a:gd name="connsiteY7" fmla="*/ 656121 h 706505"/>
              <a:gd name="connsiteX0" fmla="*/ 64916 w 807710"/>
              <a:gd name="connsiteY0" fmla="*/ 656121 h 706505"/>
              <a:gd name="connsiteX1" fmla="*/ 199183 w 807710"/>
              <a:gd name="connsiteY1" fmla="*/ 627223 h 706505"/>
              <a:gd name="connsiteX2" fmla="*/ 472985 w 807710"/>
              <a:gd name="connsiteY2" fmla="*/ 703912 h 706505"/>
              <a:gd name="connsiteX3" fmla="*/ 802154 w 807710"/>
              <a:gd name="connsiteY3" fmla="*/ 512107 h 706505"/>
              <a:gd name="connsiteX4" fmla="*/ 560619 w 807710"/>
              <a:gd name="connsiteY4" fmla="*/ 35515 h 706505"/>
              <a:gd name="connsiteX5" fmla="*/ 62604 w 807710"/>
              <a:gd name="connsiteY5" fmla="*/ 148286 h 706505"/>
              <a:gd name="connsiteX6" fmla="*/ 35672 w 807710"/>
              <a:gd name="connsiteY6" fmla="*/ 529055 h 706505"/>
              <a:gd name="connsiteX7" fmla="*/ 64916 w 807710"/>
              <a:gd name="connsiteY7" fmla="*/ 656121 h 706505"/>
              <a:gd name="connsiteX0" fmla="*/ 64916 w 807710"/>
              <a:gd name="connsiteY0" fmla="*/ 656121 h 706199"/>
              <a:gd name="connsiteX1" fmla="*/ 182325 w 807710"/>
              <a:gd name="connsiteY1" fmla="*/ 622071 h 706199"/>
              <a:gd name="connsiteX2" fmla="*/ 472985 w 807710"/>
              <a:gd name="connsiteY2" fmla="*/ 703912 h 706199"/>
              <a:gd name="connsiteX3" fmla="*/ 802154 w 807710"/>
              <a:gd name="connsiteY3" fmla="*/ 512107 h 706199"/>
              <a:gd name="connsiteX4" fmla="*/ 560619 w 807710"/>
              <a:gd name="connsiteY4" fmla="*/ 35515 h 706199"/>
              <a:gd name="connsiteX5" fmla="*/ 62604 w 807710"/>
              <a:gd name="connsiteY5" fmla="*/ 148286 h 706199"/>
              <a:gd name="connsiteX6" fmla="*/ 35672 w 807710"/>
              <a:gd name="connsiteY6" fmla="*/ 529055 h 706199"/>
              <a:gd name="connsiteX7" fmla="*/ 64916 w 807710"/>
              <a:gd name="connsiteY7" fmla="*/ 656121 h 706199"/>
              <a:gd name="connsiteX0" fmla="*/ 64916 w 807710"/>
              <a:gd name="connsiteY0" fmla="*/ 656121 h 706132"/>
              <a:gd name="connsiteX1" fmla="*/ 182325 w 807710"/>
              <a:gd name="connsiteY1" fmla="*/ 622071 h 706132"/>
              <a:gd name="connsiteX2" fmla="*/ 472985 w 807710"/>
              <a:gd name="connsiteY2" fmla="*/ 703912 h 706132"/>
              <a:gd name="connsiteX3" fmla="*/ 802154 w 807710"/>
              <a:gd name="connsiteY3" fmla="*/ 512107 h 706132"/>
              <a:gd name="connsiteX4" fmla="*/ 560619 w 807710"/>
              <a:gd name="connsiteY4" fmla="*/ 35515 h 706132"/>
              <a:gd name="connsiteX5" fmla="*/ 62604 w 807710"/>
              <a:gd name="connsiteY5" fmla="*/ 148286 h 706132"/>
              <a:gd name="connsiteX6" fmla="*/ 35672 w 807710"/>
              <a:gd name="connsiteY6" fmla="*/ 529055 h 706132"/>
              <a:gd name="connsiteX7" fmla="*/ 64916 w 807710"/>
              <a:gd name="connsiteY7" fmla="*/ 656121 h 706132"/>
              <a:gd name="connsiteX0" fmla="*/ 64916 w 810075"/>
              <a:gd name="connsiteY0" fmla="*/ 656121 h 697696"/>
              <a:gd name="connsiteX1" fmla="*/ 182325 w 810075"/>
              <a:gd name="connsiteY1" fmla="*/ 622071 h 697696"/>
              <a:gd name="connsiteX2" fmla="*/ 421877 w 810075"/>
              <a:gd name="connsiteY2" fmla="*/ 695293 h 697696"/>
              <a:gd name="connsiteX3" fmla="*/ 802154 w 810075"/>
              <a:gd name="connsiteY3" fmla="*/ 512107 h 697696"/>
              <a:gd name="connsiteX4" fmla="*/ 560619 w 810075"/>
              <a:gd name="connsiteY4" fmla="*/ 35515 h 697696"/>
              <a:gd name="connsiteX5" fmla="*/ 62604 w 810075"/>
              <a:gd name="connsiteY5" fmla="*/ 148286 h 697696"/>
              <a:gd name="connsiteX6" fmla="*/ 35672 w 810075"/>
              <a:gd name="connsiteY6" fmla="*/ 529055 h 697696"/>
              <a:gd name="connsiteX7" fmla="*/ 64916 w 810075"/>
              <a:gd name="connsiteY7" fmla="*/ 656121 h 697696"/>
              <a:gd name="connsiteX0" fmla="*/ 64916 w 812919"/>
              <a:gd name="connsiteY0" fmla="*/ 656121 h 697696"/>
              <a:gd name="connsiteX1" fmla="*/ 182325 w 812919"/>
              <a:gd name="connsiteY1" fmla="*/ 622071 h 697696"/>
              <a:gd name="connsiteX2" fmla="*/ 421877 w 812919"/>
              <a:gd name="connsiteY2" fmla="*/ 695293 h 697696"/>
              <a:gd name="connsiteX3" fmla="*/ 802154 w 812919"/>
              <a:gd name="connsiteY3" fmla="*/ 512107 h 697696"/>
              <a:gd name="connsiteX4" fmla="*/ 560619 w 812919"/>
              <a:gd name="connsiteY4" fmla="*/ 35515 h 697696"/>
              <a:gd name="connsiteX5" fmla="*/ 62604 w 812919"/>
              <a:gd name="connsiteY5" fmla="*/ 148286 h 697696"/>
              <a:gd name="connsiteX6" fmla="*/ 35672 w 812919"/>
              <a:gd name="connsiteY6" fmla="*/ 529055 h 697696"/>
              <a:gd name="connsiteX7" fmla="*/ 64916 w 812919"/>
              <a:gd name="connsiteY7" fmla="*/ 656121 h 697696"/>
              <a:gd name="connsiteX0" fmla="*/ 64916 w 810041"/>
              <a:gd name="connsiteY0" fmla="*/ 656121 h 691028"/>
              <a:gd name="connsiteX1" fmla="*/ 182325 w 810041"/>
              <a:gd name="connsiteY1" fmla="*/ 622071 h 691028"/>
              <a:gd name="connsiteX2" fmla="*/ 422410 w 810041"/>
              <a:gd name="connsiteY2" fmla="*/ 688458 h 691028"/>
              <a:gd name="connsiteX3" fmla="*/ 802154 w 810041"/>
              <a:gd name="connsiteY3" fmla="*/ 512107 h 691028"/>
              <a:gd name="connsiteX4" fmla="*/ 560619 w 810041"/>
              <a:gd name="connsiteY4" fmla="*/ 35515 h 691028"/>
              <a:gd name="connsiteX5" fmla="*/ 62604 w 810041"/>
              <a:gd name="connsiteY5" fmla="*/ 148286 h 691028"/>
              <a:gd name="connsiteX6" fmla="*/ 35672 w 810041"/>
              <a:gd name="connsiteY6" fmla="*/ 529055 h 691028"/>
              <a:gd name="connsiteX7" fmla="*/ 64916 w 810041"/>
              <a:gd name="connsiteY7" fmla="*/ 656121 h 691028"/>
              <a:gd name="connsiteX0" fmla="*/ 64916 w 810041"/>
              <a:gd name="connsiteY0" fmla="*/ 656121 h 688859"/>
              <a:gd name="connsiteX1" fmla="*/ 182325 w 810041"/>
              <a:gd name="connsiteY1" fmla="*/ 622071 h 688859"/>
              <a:gd name="connsiteX2" fmla="*/ 422410 w 810041"/>
              <a:gd name="connsiteY2" fmla="*/ 688458 h 688859"/>
              <a:gd name="connsiteX3" fmla="*/ 802154 w 810041"/>
              <a:gd name="connsiteY3" fmla="*/ 512107 h 688859"/>
              <a:gd name="connsiteX4" fmla="*/ 560619 w 810041"/>
              <a:gd name="connsiteY4" fmla="*/ 35515 h 688859"/>
              <a:gd name="connsiteX5" fmla="*/ 62604 w 810041"/>
              <a:gd name="connsiteY5" fmla="*/ 148286 h 688859"/>
              <a:gd name="connsiteX6" fmla="*/ 35672 w 810041"/>
              <a:gd name="connsiteY6" fmla="*/ 529055 h 688859"/>
              <a:gd name="connsiteX7" fmla="*/ 64916 w 810041"/>
              <a:gd name="connsiteY7" fmla="*/ 656121 h 688859"/>
              <a:gd name="connsiteX0" fmla="*/ 64916 w 790781"/>
              <a:gd name="connsiteY0" fmla="*/ 656121 h 690904"/>
              <a:gd name="connsiteX1" fmla="*/ 182325 w 790781"/>
              <a:gd name="connsiteY1" fmla="*/ 622071 h 690904"/>
              <a:gd name="connsiteX2" fmla="*/ 422410 w 790781"/>
              <a:gd name="connsiteY2" fmla="*/ 688458 h 690904"/>
              <a:gd name="connsiteX3" fmla="*/ 779939 w 790781"/>
              <a:gd name="connsiteY3" fmla="*/ 515286 h 690904"/>
              <a:gd name="connsiteX4" fmla="*/ 560619 w 790781"/>
              <a:gd name="connsiteY4" fmla="*/ 35515 h 690904"/>
              <a:gd name="connsiteX5" fmla="*/ 62604 w 790781"/>
              <a:gd name="connsiteY5" fmla="*/ 148286 h 690904"/>
              <a:gd name="connsiteX6" fmla="*/ 35672 w 790781"/>
              <a:gd name="connsiteY6" fmla="*/ 529055 h 690904"/>
              <a:gd name="connsiteX7" fmla="*/ 64916 w 790781"/>
              <a:gd name="connsiteY7" fmla="*/ 656121 h 690904"/>
              <a:gd name="connsiteX0" fmla="*/ 64916 w 793028"/>
              <a:gd name="connsiteY0" fmla="*/ 656121 h 690904"/>
              <a:gd name="connsiteX1" fmla="*/ 182325 w 793028"/>
              <a:gd name="connsiteY1" fmla="*/ 622071 h 690904"/>
              <a:gd name="connsiteX2" fmla="*/ 422410 w 793028"/>
              <a:gd name="connsiteY2" fmla="*/ 688458 h 690904"/>
              <a:gd name="connsiteX3" fmla="*/ 779939 w 793028"/>
              <a:gd name="connsiteY3" fmla="*/ 515286 h 690904"/>
              <a:gd name="connsiteX4" fmla="*/ 560619 w 793028"/>
              <a:gd name="connsiteY4" fmla="*/ 35515 h 690904"/>
              <a:gd name="connsiteX5" fmla="*/ 62604 w 793028"/>
              <a:gd name="connsiteY5" fmla="*/ 148286 h 690904"/>
              <a:gd name="connsiteX6" fmla="*/ 35672 w 793028"/>
              <a:gd name="connsiteY6" fmla="*/ 529055 h 690904"/>
              <a:gd name="connsiteX7" fmla="*/ 64916 w 793028"/>
              <a:gd name="connsiteY7" fmla="*/ 656121 h 690904"/>
              <a:gd name="connsiteX0" fmla="*/ 64916 w 790343"/>
              <a:gd name="connsiteY0" fmla="*/ 656121 h 691923"/>
              <a:gd name="connsiteX1" fmla="*/ 182325 w 790343"/>
              <a:gd name="connsiteY1" fmla="*/ 622071 h 691923"/>
              <a:gd name="connsiteX2" fmla="*/ 428605 w 790343"/>
              <a:gd name="connsiteY2" fmla="*/ 689503 h 691923"/>
              <a:gd name="connsiteX3" fmla="*/ 779939 w 790343"/>
              <a:gd name="connsiteY3" fmla="*/ 515286 h 691923"/>
              <a:gd name="connsiteX4" fmla="*/ 560619 w 790343"/>
              <a:gd name="connsiteY4" fmla="*/ 35515 h 691923"/>
              <a:gd name="connsiteX5" fmla="*/ 62604 w 790343"/>
              <a:gd name="connsiteY5" fmla="*/ 148286 h 691923"/>
              <a:gd name="connsiteX6" fmla="*/ 35672 w 790343"/>
              <a:gd name="connsiteY6" fmla="*/ 529055 h 691923"/>
              <a:gd name="connsiteX7" fmla="*/ 64916 w 790343"/>
              <a:gd name="connsiteY7" fmla="*/ 656121 h 691923"/>
              <a:gd name="connsiteX0" fmla="*/ 64916 w 790343"/>
              <a:gd name="connsiteY0" fmla="*/ 656121 h 689947"/>
              <a:gd name="connsiteX1" fmla="*/ 182325 w 790343"/>
              <a:gd name="connsiteY1" fmla="*/ 622071 h 689947"/>
              <a:gd name="connsiteX2" fmla="*/ 428605 w 790343"/>
              <a:gd name="connsiteY2" fmla="*/ 689503 h 689947"/>
              <a:gd name="connsiteX3" fmla="*/ 779939 w 790343"/>
              <a:gd name="connsiteY3" fmla="*/ 515286 h 689947"/>
              <a:gd name="connsiteX4" fmla="*/ 560619 w 790343"/>
              <a:gd name="connsiteY4" fmla="*/ 35515 h 689947"/>
              <a:gd name="connsiteX5" fmla="*/ 62604 w 790343"/>
              <a:gd name="connsiteY5" fmla="*/ 148286 h 689947"/>
              <a:gd name="connsiteX6" fmla="*/ 35672 w 790343"/>
              <a:gd name="connsiteY6" fmla="*/ 529055 h 689947"/>
              <a:gd name="connsiteX7" fmla="*/ 64916 w 790343"/>
              <a:gd name="connsiteY7" fmla="*/ 656121 h 689947"/>
              <a:gd name="connsiteX0" fmla="*/ 64916 w 790343"/>
              <a:gd name="connsiteY0" fmla="*/ 656121 h 689777"/>
              <a:gd name="connsiteX1" fmla="*/ 182325 w 790343"/>
              <a:gd name="connsiteY1" fmla="*/ 622071 h 689777"/>
              <a:gd name="connsiteX2" fmla="*/ 428605 w 790343"/>
              <a:gd name="connsiteY2" fmla="*/ 689503 h 689777"/>
              <a:gd name="connsiteX3" fmla="*/ 779939 w 790343"/>
              <a:gd name="connsiteY3" fmla="*/ 515286 h 689777"/>
              <a:gd name="connsiteX4" fmla="*/ 560619 w 790343"/>
              <a:gd name="connsiteY4" fmla="*/ 35515 h 689777"/>
              <a:gd name="connsiteX5" fmla="*/ 62604 w 790343"/>
              <a:gd name="connsiteY5" fmla="*/ 148286 h 689777"/>
              <a:gd name="connsiteX6" fmla="*/ 35672 w 790343"/>
              <a:gd name="connsiteY6" fmla="*/ 529055 h 689777"/>
              <a:gd name="connsiteX7" fmla="*/ 64916 w 790343"/>
              <a:gd name="connsiteY7" fmla="*/ 656121 h 689777"/>
              <a:gd name="connsiteX0" fmla="*/ 64916 w 790280"/>
              <a:gd name="connsiteY0" fmla="*/ 656121 h 678431"/>
              <a:gd name="connsiteX1" fmla="*/ 182325 w 790280"/>
              <a:gd name="connsiteY1" fmla="*/ 622071 h 678431"/>
              <a:gd name="connsiteX2" fmla="*/ 429493 w 790280"/>
              <a:gd name="connsiteY2" fmla="*/ 678110 h 678431"/>
              <a:gd name="connsiteX3" fmla="*/ 779939 w 790280"/>
              <a:gd name="connsiteY3" fmla="*/ 515286 h 678431"/>
              <a:gd name="connsiteX4" fmla="*/ 560619 w 790280"/>
              <a:gd name="connsiteY4" fmla="*/ 35515 h 678431"/>
              <a:gd name="connsiteX5" fmla="*/ 62604 w 790280"/>
              <a:gd name="connsiteY5" fmla="*/ 148286 h 678431"/>
              <a:gd name="connsiteX6" fmla="*/ 35672 w 790280"/>
              <a:gd name="connsiteY6" fmla="*/ 529055 h 678431"/>
              <a:gd name="connsiteX7" fmla="*/ 64916 w 790280"/>
              <a:gd name="connsiteY7" fmla="*/ 656121 h 678431"/>
              <a:gd name="connsiteX0" fmla="*/ 70894 w 796258"/>
              <a:gd name="connsiteY0" fmla="*/ 656121 h 678431"/>
              <a:gd name="connsiteX1" fmla="*/ 188303 w 796258"/>
              <a:gd name="connsiteY1" fmla="*/ 622071 h 678431"/>
              <a:gd name="connsiteX2" fmla="*/ 435471 w 796258"/>
              <a:gd name="connsiteY2" fmla="*/ 678110 h 678431"/>
              <a:gd name="connsiteX3" fmla="*/ 785917 w 796258"/>
              <a:gd name="connsiteY3" fmla="*/ 515286 h 678431"/>
              <a:gd name="connsiteX4" fmla="*/ 566597 w 796258"/>
              <a:gd name="connsiteY4" fmla="*/ 35515 h 678431"/>
              <a:gd name="connsiteX5" fmla="*/ 68582 w 796258"/>
              <a:gd name="connsiteY5" fmla="*/ 148286 h 678431"/>
              <a:gd name="connsiteX6" fmla="*/ 41650 w 796258"/>
              <a:gd name="connsiteY6" fmla="*/ 529055 h 678431"/>
              <a:gd name="connsiteX7" fmla="*/ 70894 w 796258"/>
              <a:gd name="connsiteY7" fmla="*/ 656121 h 678431"/>
              <a:gd name="connsiteX0" fmla="*/ 70894 w 788238"/>
              <a:gd name="connsiteY0" fmla="*/ 660976 h 683286"/>
              <a:gd name="connsiteX1" fmla="*/ 188303 w 788238"/>
              <a:gd name="connsiteY1" fmla="*/ 626926 h 683286"/>
              <a:gd name="connsiteX2" fmla="*/ 435471 w 788238"/>
              <a:gd name="connsiteY2" fmla="*/ 682965 h 683286"/>
              <a:gd name="connsiteX3" fmla="*/ 785917 w 788238"/>
              <a:gd name="connsiteY3" fmla="*/ 520141 h 683286"/>
              <a:gd name="connsiteX4" fmla="*/ 566597 w 788238"/>
              <a:gd name="connsiteY4" fmla="*/ 40370 h 683286"/>
              <a:gd name="connsiteX5" fmla="*/ 130241 w 788238"/>
              <a:gd name="connsiteY5" fmla="*/ 37790 h 683286"/>
              <a:gd name="connsiteX6" fmla="*/ 68582 w 788238"/>
              <a:gd name="connsiteY6" fmla="*/ 153141 h 683286"/>
              <a:gd name="connsiteX7" fmla="*/ 41650 w 788238"/>
              <a:gd name="connsiteY7" fmla="*/ 533910 h 683286"/>
              <a:gd name="connsiteX8" fmla="*/ 70894 w 788238"/>
              <a:gd name="connsiteY8" fmla="*/ 660976 h 683286"/>
              <a:gd name="connsiteX0" fmla="*/ 102394 w 819738"/>
              <a:gd name="connsiteY0" fmla="*/ 660976 h 683286"/>
              <a:gd name="connsiteX1" fmla="*/ 219803 w 819738"/>
              <a:gd name="connsiteY1" fmla="*/ 626926 h 683286"/>
              <a:gd name="connsiteX2" fmla="*/ 466971 w 819738"/>
              <a:gd name="connsiteY2" fmla="*/ 682965 h 683286"/>
              <a:gd name="connsiteX3" fmla="*/ 817417 w 819738"/>
              <a:gd name="connsiteY3" fmla="*/ 520141 h 683286"/>
              <a:gd name="connsiteX4" fmla="*/ 598097 w 819738"/>
              <a:gd name="connsiteY4" fmla="*/ 40370 h 683286"/>
              <a:gd name="connsiteX5" fmla="*/ 161741 w 819738"/>
              <a:gd name="connsiteY5" fmla="*/ 37790 h 683286"/>
              <a:gd name="connsiteX6" fmla="*/ 39456 w 819738"/>
              <a:gd name="connsiteY6" fmla="*/ 166527 h 683286"/>
              <a:gd name="connsiteX7" fmla="*/ 73150 w 819738"/>
              <a:gd name="connsiteY7" fmla="*/ 533910 h 683286"/>
              <a:gd name="connsiteX8" fmla="*/ 102394 w 819738"/>
              <a:gd name="connsiteY8" fmla="*/ 660976 h 683286"/>
              <a:gd name="connsiteX0" fmla="*/ 102394 w 819738"/>
              <a:gd name="connsiteY0" fmla="*/ 660976 h 683286"/>
              <a:gd name="connsiteX1" fmla="*/ 219803 w 819738"/>
              <a:gd name="connsiteY1" fmla="*/ 626926 h 683286"/>
              <a:gd name="connsiteX2" fmla="*/ 466971 w 819738"/>
              <a:gd name="connsiteY2" fmla="*/ 682965 h 683286"/>
              <a:gd name="connsiteX3" fmla="*/ 817417 w 819738"/>
              <a:gd name="connsiteY3" fmla="*/ 520141 h 683286"/>
              <a:gd name="connsiteX4" fmla="*/ 598097 w 819738"/>
              <a:gd name="connsiteY4" fmla="*/ 40370 h 683286"/>
              <a:gd name="connsiteX5" fmla="*/ 161741 w 819738"/>
              <a:gd name="connsiteY5" fmla="*/ 37790 h 683286"/>
              <a:gd name="connsiteX6" fmla="*/ 39456 w 819738"/>
              <a:gd name="connsiteY6" fmla="*/ 166527 h 683286"/>
              <a:gd name="connsiteX7" fmla="*/ 73150 w 819738"/>
              <a:gd name="connsiteY7" fmla="*/ 533910 h 683286"/>
              <a:gd name="connsiteX8" fmla="*/ 102394 w 819738"/>
              <a:gd name="connsiteY8" fmla="*/ 660976 h 683286"/>
              <a:gd name="connsiteX0" fmla="*/ 102394 w 822135"/>
              <a:gd name="connsiteY0" fmla="*/ 660976 h 683286"/>
              <a:gd name="connsiteX1" fmla="*/ 219803 w 822135"/>
              <a:gd name="connsiteY1" fmla="*/ 626926 h 683286"/>
              <a:gd name="connsiteX2" fmla="*/ 466971 w 822135"/>
              <a:gd name="connsiteY2" fmla="*/ 682965 h 683286"/>
              <a:gd name="connsiteX3" fmla="*/ 817417 w 822135"/>
              <a:gd name="connsiteY3" fmla="*/ 520141 h 683286"/>
              <a:gd name="connsiteX4" fmla="*/ 598097 w 822135"/>
              <a:gd name="connsiteY4" fmla="*/ 40370 h 683286"/>
              <a:gd name="connsiteX5" fmla="*/ 161741 w 822135"/>
              <a:gd name="connsiteY5" fmla="*/ 37790 h 683286"/>
              <a:gd name="connsiteX6" fmla="*/ 39456 w 822135"/>
              <a:gd name="connsiteY6" fmla="*/ 166527 h 683286"/>
              <a:gd name="connsiteX7" fmla="*/ 73150 w 822135"/>
              <a:gd name="connsiteY7" fmla="*/ 533910 h 683286"/>
              <a:gd name="connsiteX8" fmla="*/ 102394 w 822135"/>
              <a:gd name="connsiteY8" fmla="*/ 660976 h 683286"/>
              <a:gd name="connsiteX0" fmla="*/ 102394 w 827816"/>
              <a:gd name="connsiteY0" fmla="*/ 660976 h 683286"/>
              <a:gd name="connsiteX1" fmla="*/ 219803 w 827816"/>
              <a:gd name="connsiteY1" fmla="*/ 626926 h 683286"/>
              <a:gd name="connsiteX2" fmla="*/ 466971 w 827816"/>
              <a:gd name="connsiteY2" fmla="*/ 682965 h 683286"/>
              <a:gd name="connsiteX3" fmla="*/ 817417 w 827816"/>
              <a:gd name="connsiteY3" fmla="*/ 520141 h 683286"/>
              <a:gd name="connsiteX4" fmla="*/ 598097 w 827816"/>
              <a:gd name="connsiteY4" fmla="*/ 40370 h 683286"/>
              <a:gd name="connsiteX5" fmla="*/ 161741 w 827816"/>
              <a:gd name="connsiteY5" fmla="*/ 37790 h 683286"/>
              <a:gd name="connsiteX6" fmla="*/ 39456 w 827816"/>
              <a:gd name="connsiteY6" fmla="*/ 166527 h 683286"/>
              <a:gd name="connsiteX7" fmla="*/ 73150 w 827816"/>
              <a:gd name="connsiteY7" fmla="*/ 533910 h 683286"/>
              <a:gd name="connsiteX8" fmla="*/ 102394 w 827816"/>
              <a:gd name="connsiteY8" fmla="*/ 660976 h 683286"/>
              <a:gd name="connsiteX0" fmla="*/ 102394 w 827816"/>
              <a:gd name="connsiteY0" fmla="*/ 655435 h 677745"/>
              <a:gd name="connsiteX1" fmla="*/ 219803 w 827816"/>
              <a:gd name="connsiteY1" fmla="*/ 621385 h 677745"/>
              <a:gd name="connsiteX2" fmla="*/ 466971 w 827816"/>
              <a:gd name="connsiteY2" fmla="*/ 677424 h 677745"/>
              <a:gd name="connsiteX3" fmla="*/ 817417 w 827816"/>
              <a:gd name="connsiteY3" fmla="*/ 514600 h 677745"/>
              <a:gd name="connsiteX4" fmla="*/ 598097 w 827816"/>
              <a:gd name="connsiteY4" fmla="*/ 34829 h 677745"/>
              <a:gd name="connsiteX5" fmla="*/ 161741 w 827816"/>
              <a:gd name="connsiteY5" fmla="*/ 32249 h 677745"/>
              <a:gd name="connsiteX6" fmla="*/ 39456 w 827816"/>
              <a:gd name="connsiteY6" fmla="*/ 160986 h 677745"/>
              <a:gd name="connsiteX7" fmla="*/ 73150 w 827816"/>
              <a:gd name="connsiteY7" fmla="*/ 528369 h 677745"/>
              <a:gd name="connsiteX8" fmla="*/ 102394 w 827816"/>
              <a:gd name="connsiteY8" fmla="*/ 655435 h 677745"/>
              <a:gd name="connsiteX0" fmla="*/ 102394 w 827816"/>
              <a:gd name="connsiteY0" fmla="*/ 657723 h 680033"/>
              <a:gd name="connsiteX1" fmla="*/ 219803 w 827816"/>
              <a:gd name="connsiteY1" fmla="*/ 623673 h 680033"/>
              <a:gd name="connsiteX2" fmla="*/ 466971 w 827816"/>
              <a:gd name="connsiteY2" fmla="*/ 679712 h 680033"/>
              <a:gd name="connsiteX3" fmla="*/ 817417 w 827816"/>
              <a:gd name="connsiteY3" fmla="*/ 516888 h 680033"/>
              <a:gd name="connsiteX4" fmla="*/ 598097 w 827816"/>
              <a:gd name="connsiteY4" fmla="*/ 37117 h 680033"/>
              <a:gd name="connsiteX5" fmla="*/ 166920 w 827816"/>
              <a:gd name="connsiteY5" fmla="*/ 28238 h 680033"/>
              <a:gd name="connsiteX6" fmla="*/ 39456 w 827816"/>
              <a:gd name="connsiteY6" fmla="*/ 163274 h 680033"/>
              <a:gd name="connsiteX7" fmla="*/ 73150 w 827816"/>
              <a:gd name="connsiteY7" fmla="*/ 530657 h 680033"/>
              <a:gd name="connsiteX8" fmla="*/ 102394 w 827816"/>
              <a:gd name="connsiteY8" fmla="*/ 657723 h 680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816" h="680033">
                <a:moveTo>
                  <a:pt x="102394" y="657723"/>
                </a:moveTo>
                <a:cubicBezTo>
                  <a:pt x="140688" y="602847"/>
                  <a:pt x="185923" y="620695"/>
                  <a:pt x="219803" y="623673"/>
                </a:cubicBezTo>
                <a:cubicBezTo>
                  <a:pt x="271252" y="622689"/>
                  <a:pt x="365931" y="685029"/>
                  <a:pt x="466971" y="679712"/>
                </a:cubicBezTo>
                <a:cubicBezTo>
                  <a:pt x="696360" y="667642"/>
                  <a:pt x="784318" y="648443"/>
                  <a:pt x="817417" y="516888"/>
                </a:cubicBezTo>
                <a:cubicBezTo>
                  <a:pt x="850516" y="385333"/>
                  <a:pt x="811620" y="101367"/>
                  <a:pt x="598097" y="37117"/>
                </a:cubicBezTo>
                <a:cubicBezTo>
                  <a:pt x="456880" y="-28858"/>
                  <a:pt x="249923" y="9443"/>
                  <a:pt x="166920" y="28238"/>
                </a:cubicBezTo>
                <a:cubicBezTo>
                  <a:pt x="83918" y="47033"/>
                  <a:pt x="79457" y="85818"/>
                  <a:pt x="39456" y="163274"/>
                </a:cubicBezTo>
                <a:cubicBezTo>
                  <a:pt x="-32204" y="262838"/>
                  <a:pt x="2619" y="446188"/>
                  <a:pt x="73150" y="530657"/>
                </a:cubicBezTo>
                <a:cubicBezTo>
                  <a:pt x="118717" y="607676"/>
                  <a:pt x="102394" y="657723"/>
                  <a:pt x="102394" y="657723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461" name="Freeform: Shape 18460">
            <a:extLst>
              <a:ext uri="{FF2B5EF4-FFF2-40B4-BE49-F238E27FC236}">
                <a16:creationId xmlns:a16="http://schemas.microsoft.com/office/drawing/2014/main" id="{6FB677CD-9BE2-4154-B181-8B3261497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62673" flipH="1">
            <a:off x="925880" y="568325"/>
            <a:ext cx="5067123" cy="279630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8448" h="873038">
                <a:moveTo>
                  <a:pt x="628580" y="873029"/>
                </a:moveTo>
                <a:cubicBezTo>
                  <a:pt x="712019" y="861599"/>
                  <a:pt x="779646" y="801591"/>
                  <a:pt x="820985" y="803115"/>
                </a:cubicBezTo>
                <a:cubicBezTo>
                  <a:pt x="890136" y="805782"/>
                  <a:pt x="1102925" y="778255"/>
                  <a:pt x="1179791" y="630332"/>
                </a:cubicBezTo>
                <a:cubicBezTo>
                  <a:pt x="1256658" y="482408"/>
                  <a:pt x="1285233" y="316959"/>
                  <a:pt x="1178744" y="192753"/>
                </a:cubicBezTo>
                <a:cubicBezTo>
                  <a:pt x="1072254" y="68547"/>
                  <a:pt x="897566" y="-62326"/>
                  <a:pt x="459416" y="32447"/>
                </a:cubicBezTo>
                <a:cubicBezTo>
                  <a:pt x="21266" y="127221"/>
                  <a:pt x="-22359" y="453262"/>
                  <a:pt x="7264" y="595184"/>
                </a:cubicBezTo>
                <a:cubicBezTo>
                  <a:pt x="36887" y="737107"/>
                  <a:pt x="503802" y="728534"/>
                  <a:pt x="545617" y="737202"/>
                </a:cubicBezTo>
                <a:cubicBezTo>
                  <a:pt x="727068" y="773873"/>
                  <a:pt x="628580" y="873029"/>
                  <a:pt x="628580" y="87302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463" name="Freeform: Shape 18462">
            <a:extLst>
              <a:ext uri="{FF2B5EF4-FFF2-40B4-BE49-F238E27FC236}">
                <a16:creationId xmlns:a16="http://schemas.microsoft.com/office/drawing/2014/main" id="{E6B59E43-F25A-4E40-BB1C-4D293A1E4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62673" flipH="1">
            <a:off x="844945" y="555917"/>
            <a:ext cx="5067125" cy="279630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8448" h="873038">
                <a:moveTo>
                  <a:pt x="628580" y="873029"/>
                </a:moveTo>
                <a:cubicBezTo>
                  <a:pt x="712019" y="861599"/>
                  <a:pt x="779646" y="801591"/>
                  <a:pt x="820985" y="803115"/>
                </a:cubicBezTo>
                <a:cubicBezTo>
                  <a:pt x="890136" y="805782"/>
                  <a:pt x="1102925" y="778255"/>
                  <a:pt x="1179791" y="630332"/>
                </a:cubicBezTo>
                <a:cubicBezTo>
                  <a:pt x="1256658" y="482408"/>
                  <a:pt x="1285233" y="316959"/>
                  <a:pt x="1178744" y="192753"/>
                </a:cubicBezTo>
                <a:cubicBezTo>
                  <a:pt x="1072254" y="68547"/>
                  <a:pt x="897566" y="-62326"/>
                  <a:pt x="459416" y="32447"/>
                </a:cubicBezTo>
                <a:cubicBezTo>
                  <a:pt x="21266" y="127221"/>
                  <a:pt x="-22359" y="453262"/>
                  <a:pt x="7264" y="595184"/>
                </a:cubicBezTo>
                <a:cubicBezTo>
                  <a:pt x="36887" y="737107"/>
                  <a:pt x="503802" y="728534"/>
                  <a:pt x="545617" y="737202"/>
                </a:cubicBezTo>
                <a:cubicBezTo>
                  <a:pt x="727068" y="773873"/>
                  <a:pt x="628580" y="873029"/>
                  <a:pt x="628580" y="87302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98E7EF-0323-1947-CE4F-40862E3C7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068" y="1014189"/>
            <a:ext cx="4542806" cy="1560123"/>
          </a:xfrm>
        </p:spPr>
        <p:txBody>
          <a:bodyPr>
            <a:noAutofit/>
          </a:bodyPr>
          <a:lstStyle/>
          <a:p>
            <a:pPr algn="ctr"/>
            <a:r>
              <a:rPr lang="cs-CZ" sz="3200" dirty="0">
                <a:latin typeface="Arial Black" panose="020B0A04020102020204" pitchFamily="34" charset="0"/>
              </a:rPr>
              <a:t>MNOHONOŽKY, STONOŽKY, CHVOSTOSKOCI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4B24A3-65F9-53DD-0B44-5AB203486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4900" y="873800"/>
            <a:ext cx="4912852" cy="3139182"/>
          </a:xfrm>
        </p:spPr>
        <p:txBody>
          <a:bodyPr anchor="ctr">
            <a:normAutofit/>
          </a:bodyPr>
          <a:lstStyle/>
          <a:p>
            <a:pPr marL="457200" indent="-457200" algn="ctr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cs-CZ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Článkované tělo pokryté krunýřem (chitin);</a:t>
            </a:r>
          </a:p>
          <a:p>
            <a:pPr marL="457200" indent="-457200" algn="ctr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cs-CZ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Žijí dravě, obyvatelé půdy, vlhko, pařezy;</a:t>
            </a:r>
          </a:p>
          <a:p>
            <a:pPr marL="457200" indent="-457200" algn="ctr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cs-CZ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Mnohonožka, svinule, stonožka, zemivka, larvěnka.</a:t>
            </a:r>
          </a:p>
        </p:txBody>
      </p:sp>
    </p:spTree>
    <p:extLst>
      <p:ext uri="{BB962C8B-B14F-4D97-AF65-F5344CB8AC3E}">
        <p14:creationId xmlns:p14="http://schemas.microsoft.com/office/powerpoint/2010/main" val="1384279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2A4EC06-1934-41CA-947A-1A2AD6634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lochule křehká | Naturfoto.cz">
            <a:extLst>
              <a:ext uri="{FF2B5EF4-FFF2-40B4-BE49-F238E27FC236}">
                <a16:creationId xmlns:a16="http://schemas.microsoft.com/office/drawing/2014/main" id="{E9175ABC-5981-A91F-7DCF-B5E2847CFA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3" r="2" b="5513"/>
          <a:stretch/>
        </p:blipFill>
        <p:spPr bwMode="auto">
          <a:xfrm>
            <a:off x="2295" y="10"/>
            <a:ext cx="7493441" cy="451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tonožky mají lichý počet párů nohou a nikdy jich tedy nemají přesně 100 |  FunFacts.cz">
            <a:extLst>
              <a:ext uri="{FF2B5EF4-FFF2-40B4-BE49-F238E27FC236}">
                <a16:creationId xmlns:a16="http://schemas.microsoft.com/office/drawing/2014/main" id="{96000C77-EF61-48A5-BCAB-5B6BB78577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7" r="2" b="4055"/>
          <a:stretch/>
        </p:blipFill>
        <p:spPr bwMode="auto">
          <a:xfrm>
            <a:off x="7581163" y="-1"/>
            <a:ext cx="4607118" cy="218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Naše příroda - Naše příroda, ročník 2016, číslo 3">
            <a:extLst>
              <a:ext uri="{FF2B5EF4-FFF2-40B4-BE49-F238E27FC236}">
                <a16:creationId xmlns:a16="http://schemas.microsoft.com/office/drawing/2014/main" id="{9722587C-779C-2B11-F157-ED4A4C41A1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74" r="-2" b="4718"/>
          <a:stretch/>
        </p:blipFill>
        <p:spPr bwMode="auto">
          <a:xfrm>
            <a:off x="7581165" y="2274491"/>
            <a:ext cx="4601105" cy="224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Mnohonožky ve vaší zahradě: proč jsou škodlivé a jak se jich zbavit">
            <a:extLst>
              <a:ext uri="{FF2B5EF4-FFF2-40B4-BE49-F238E27FC236}">
                <a16:creationId xmlns:a16="http://schemas.microsoft.com/office/drawing/2014/main" id="{3F20AA8C-63B4-58A1-DD11-A502CE134D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" r="5" b="5"/>
          <a:stretch/>
        </p:blipFill>
        <p:spPr bwMode="auto">
          <a:xfrm>
            <a:off x="-3717" y="4607392"/>
            <a:ext cx="3707011" cy="225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Mnohonožky zúrodňují půdu | iReceptář.cz">
            <a:extLst>
              <a:ext uri="{FF2B5EF4-FFF2-40B4-BE49-F238E27FC236}">
                <a16:creationId xmlns:a16="http://schemas.microsoft.com/office/drawing/2014/main" id="{690841A6-3FF5-AD80-9D86-1140D4984C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1753"/>
          <a:stretch/>
        </p:blipFill>
        <p:spPr bwMode="auto">
          <a:xfrm>
            <a:off x="3784745" y="4607382"/>
            <a:ext cx="3694988" cy="225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Nepojmenovaný dokument">
            <a:extLst>
              <a:ext uri="{FF2B5EF4-FFF2-40B4-BE49-F238E27FC236}">
                <a16:creationId xmlns:a16="http://schemas.microsoft.com/office/drawing/2014/main" id="{1A8D1934-D8CF-9CB4-6F47-6D165CDE01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2" r="-3" b="23605"/>
          <a:stretch/>
        </p:blipFill>
        <p:spPr bwMode="auto">
          <a:xfrm>
            <a:off x="7581164" y="4607392"/>
            <a:ext cx="4595097" cy="225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715DDF92-78C9-E0BD-38E9-46AF264607BF}"/>
              </a:ext>
            </a:extLst>
          </p:cNvPr>
          <p:cNvSpPr txBox="1"/>
          <p:nvPr/>
        </p:nvSpPr>
        <p:spPr>
          <a:xfrm>
            <a:off x="162921" y="6335163"/>
            <a:ext cx="2241398" cy="4247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2400" b="1">
                <a:latin typeface="Arial" panose="020B0604020202020204" pitchFamily="34" charset="0"/>
                <a:cs typeface="Arial" panose="020B0604020202020204" pitchFamily="34" charset="0"/>
              </a:rPr>
              <a:t>Mnohonožka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4225667-0F1B-C9BE-BA84-CB3DD5BE9EFB}"/>
              </a:ext>
            </a:extLst>
          </p:cNvPr>
          <p:cNvSpPr txBox="1"/>
          <p:nvPr/>
        </p:nvSpPr>
        <p:spPr>
          <a:xfrm>
            <a:off x="5723351" y="6335163"/>
            <a:ext cx="1577882" cy="4247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svinule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D1C08B6-46D3-72C1-3962-79C9BF613D50}"/>
              </a:ext>
            </a:extLst>
          </p:cNvPr>
          <p:cNvSpPr txBox="1"/>
          <p:nvPr/>
        </p:nvSpPr>
        <p:spPr>
          <a:xfrm>
            <a:off x="7722636" y="1647215"/>
            <a:ext cx="1866426" cy="4247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2400" b="1">
                <a:latin typeface="Arial" panose="020B0604020202020204" pitchFamily="34" charset="0"/>
                <a:cs typeface="Arial" panose="020B0604020202020204" pitchFamily="34" charset="0"/>
              </a:rPr>
              <a:t>stonožka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20EC1539-2D32-19C5-1D60-B019A8D4176E}"/>
              </a:ext>
            </a:extLst>
          </p:cNvPr>
          <p:cNvSpPr txBox="1"/>
          <p:nvPr/>
        </p:nvSpPr>
        <p:spPr>
          <a:xfrm>
            <a:off x="7722636" y="3924575"/>
            <a:ext cx="2077085" cy="4247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2400" b="1">
                <a:latin typeface="Arial" panose="020B0604020202020204" pitchFamily="34" charset="0"/>
                <a:cs typeface="Arial" panose="020B0604020202020204" pitchFamily="34" charset="0"/>
              </a:rPr>
              <a:t>zemivka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4DABBA12-A9F3-A918-9CE8-5533BFD5F0FC}"/>
              </a:ext>
            </a:extLst>
          </p:cNvPr>
          <p:cNvSpPr txBox="1"/>
          <p:nvPr/>
        </p:nvSpPr>
        <p:spPr>
          <a:xfrm>
            <a:off x="10390162" y="6319488"/>
            <a:ext cx="1638917" cy="4247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larvěnka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BB7BC261-05BA-7ACE-A2C8-0EEC8F5C2298}"/>
              </a:ext>
            </a:extLst>
          </p:cNvPr>
          <p:cNvSpPr txBox="1"/>
          <p:nvPr/>
        </p:nvSpPr>
        <p:spPr>
          <a:xfrm>
            <a:off x="301325" y="298017"/>
            <a:ext cx="1866426" cy="4247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plochule</a:t>
            </a:r>
          </a:p>
        </p:txBody>
      </p:sp>
    </p:spTree>
    <p:extLst>
      <p:ext uri="{BB962C8B-B14F-4D97-AF65-F5344CB8AC3E}">
        <p14:creationId xmlns:p14="http://schemas.microsoft.com/office/powerpoint/2010/main" val="753304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33" name="Rectangle 13327">
            <a:extLst>
              <a:ext uri="{FF2B5EF4-FFF2-40B4-BE49-F238E27FC236}">
                <a16:creationId xmlns:a16="http://schemas.microsoft.com/office/drawing/2014/main" id="{BD2A7128-270D-45DD-B0C7-24FF46222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35" name="Freeform: Shape 13329">
            <a:extLst>
              <a:ext uri="{FF2B5EF4-FFF2-40B4-BE49-F238E27FC236}">
                <a16:creationId xmlns:a16="http://schemas.microsoft.com/office/drawing/2014/main" id="{61734980-3A14-4021-8D8C-42AC55C39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2574"/>
            <a:ext cx="6364515" cy="6858000"/>
          </a:xfrm>
          <a:custGeom>
            <a:avLst/>
            <a:gdLst>
              <a:gd name="connsiteX0" fmla="*/ 7430701 w 7551955"/>
              <a:gd name="connsiteY0" fmla="*/ 6858000 h 6858000"/>
              <a:gd name="connsiteX1" fmla="*/ 0 w 7551955"/>
              <a:gd name="connsiteY1" fmla="*/ 6858000 h 6858000"/>
              <a:gd name="connsiteX2" fmla="*/ 0 w 7551955"/>
              <a:gd name="connsiteY2" fmla="*/ 0 h 6858000"/>
              <a:gd name="connsiteX3" fmla="*/ 7505795 w 7551955"/>
              <a:gd name="connsiteY3" fmla="*/ 0 h 6858000"/>
              <a:gd name="connsiteX4" fmla="*/ 7520785 w 7551955"/>
              <a:gd name="connsiteY4" fmla="*/ 379063 h 6858000"/>
              <a:gd name="connsiteX5" fmla="*/ 7433327 w 7551955"/>
              <a:gd name="connsiteY5" fmla="*/ 6803646 h 6858000"/>
              <a:gd name="connsiteX0" fmla="*/ 7430701 w 7520786"/>
              <a:gd name="connsiteY0" fmla="*/ 6858000 h 6858000"/>
              <a:gd name="connsiteX1" fmla="*/ 0 w 7520786"/>
              <a:gd name="connsiteY1" fmla="*/ 6858000 h 6858000"/>
              <a:gd name="connsiteX2" fmla="*/ 0 w 7520786"/>
              <a:gd name="connsiteY2" fmla="*/ 0 h 6858000"/>
              <a:gd name="connsiteX3" fmla="*/ 7505795 w 7520786"/>
              <a:gd name="connsiteY3" fmla="*/ 0 h 6858000"/>
              <a:gd name="connsiteX4" fmla="*/ 7520785 w 7520786"/>
              <a:gd name="connsiteY4" fmla="*/ 379063 h 6858000"/>
              <a:gd name="connsiteX5" fmla="*/ 7433327 w 7520786"/>
              <a:gd name="connsiteY5" fmla="*/ 6803646 h 6858000"/>
              <a:gd name="connsiteX6" fmla="*/ 7430701 w 752078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20786" h="6858000">
                <a:moveTo>
                  <a:pt x="7430701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7505795" y="0"/>
                </a:lnTo>
                <a:lnTo>
                  <a:pt x="7520785" y="379063"/>
                </a:lnTo>
                <a:cubicBezTo>
                  <a:pt x="7384101" y="2164699"/>
                  <a:pt x="7521128" y="5461844"/>
                  <a:pt x="7433327" y="6803646"/>
                </a:cubicBezTo>
                <a:lnTo>
                  <a:pt x="7430701" y="6858000"/>
                </a:lnTo>
                <a:close/>
              </a:path>
            </a:pathLst>
          </a:cu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332" name="Freeform: Shape 13331">
            <a:extLst>
              <a:ext uri="{FF2B5EF4-FFF2-40B4-BE49-F238E27FC236}">
                <a16:creationId xmlns:a16="http://schemas.microsoft.com/office/drawing/2014/main" id="{41D7BE2F-D450-4BB9-88A4-89117A39D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33803">
            <a:off x="6669115" y="667365"/>
            <a:ext cx="4710726" cy="2337444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3222 w 1217951"/>
              <a:gd name="connsiteY0" fmla="*/ 893096 h 893096"/>
              <a:gd name="connsiteX1" fmla="*/ 815627 w 1217951"/>
              <a:gd name="connsiteY1" fmla="*/ 823182 h 893096"/>
              <a:gd name="connsiteX2" fmla="*/ 1174433 w 1217951"/>
              <a:gd name="connsiteY2" fmla="*/ 650399 h 893096"/>
              <a:gd name="connsiteX3" fmla="*/ 1173386 w 1217951"/>
              <a:gd name="connsiteY3" fmla="*/ 212820 h 893096"/>
              <a:gd name="connsiteX4" fmla="*/ 952921 w 1217951"/>
              <a:gd name="connsiteY4" fmla="*/ 42449 h 893096"/>
              <a:gd name="connsiteX5" fmla="*/ 454058 w 1217951"/>
              <a:gd name="connsiteY5" fmla="*/ 52514 h 893096"/>
              <a:gd name="connsiteX6" fmla="*/ 1906 w 1217951"/>
              <a:gd name="connsiteY6" fmla="*/ 615251 h 893096"/>
              <a:gd name="connsiteX7" fmla="*/ 540259 w 1217951"/>
              <a:gd name="connsiteY7" fmla="*/ 757269 h 893096"/>
              <a:gd name="connsiteX8" fmla="*/ 623222 w 1217951"/>
              <a:gd name="connsiteY8" fmla="*/ 893096 h 893096"/>
              <a:gd name="connsiteX0" fmla="*/ 623222 w 1220978"/>
              <a:gd name="connsiteY0" fmla="*/ 893096 h 893096"/>
              <a:gd name="connsiteX1" fmla="*/ 815627 w 1220978"/>
              <a:gd name="connsiteY1" fmla="*/ 823182 h 893096"/>
              <a:gd name="connsiteX2" fmla="*/ 1174433 w 1220978"/>
              <a:gd name="connsiteY2" fmla="*/ 650399 h 893096"/>
              <a:gd name="connsiteX3" fmla="*/ 1173386 w 1220978"/>
              <a:gd name="connsiteY3" fmla="*/ 212820 h 893096"/>
              <a:gd name="connsiteX4" fmla="*/ 952921 w 1220978"/>
              <a:gd name="connsiteY4" fmla="*/ 42449 h 893096"/>
              <a:gd name="connsiteX5" fmla="*/ 454058 w 1220978"/>
              <a:gd name="connsiteY5" fmla="*/ 52514 h 893096"/>
              <a:gd name="connsiteX6" fmla="*/ 1906 w 1220978"/>
              <a:gd name="connsiteY6" fmla="*/ 615251 h 893096"/>
              <a:gd name="connsiteX7" fmla="*/ 540259 w 1220978"/>
              <a:gd name="connsiteY7" fmla="*/ 757269 h 893096"/>
              <a:gd name="connsiteX8" fmla="*/ 623222 w 1220978"/>
              <a:gd name="connsiteY8" fmla="*/ 893096 h 893096"/>
              <a:gd name="connsiteX0" fmla="*/ 624315 w 1222071"/>
              <a:gd name="connsiteY0" fmla="*/ 871608 h 871608"/>
              <a:gd name="connsiteX1" fmla="*/ 816720 w 1222071"/>
              <a:gd name="connsiteY1" fmla="*/ 801694 h 871608"/>
              <a:gd name="connsiteX2" fmla="*/ 1175526 w 1222071"/>
              <a:gd name="connsiteY2" fmla="*/ 628911 h 871608"/>
              <a:gd name="connsiteX3" fmla="*/ 1174479 w 1222071"/>
              <a:gd name="connsiteY3" fmla="*/ 191332 h 871608"/>
              <a:gd name="connsiteX4" fmla="*/ 954014 w 1222071"/>
              <a:gd name="connsiteY4" fmla="*/ 20961 h 871608"/>
              <a:gd name="connsiteX5" fmla="*/ 455151 w 1222071"/>
              <a:gd name="connsiteY5" fmla="*/ 31026 h 871608"/>
              <a:gd name="connsiteX6" fmla="*/ 2999 w 1222071"/>
              <a:gd name="connsiteY6" fmla="*/ 593763 h 871608"/>
              <a:gd name="connsiteX7" fmla="*/ 541352 w 1222071"/>
              <a:gd name="connsiteY7" fmla="*/ 735781 h 871608"/>
              <a:gd name="connsiteX8" fmla="*/ 624315 w 1222071"/>
              <a:gd name="connsiteY8" fmla="*/ 871608 h 871608"/>
              <a:gd name="connsiteX0" fmla="*/ 624980 w 1222736"/>
              <a:gd name="connsiteY0" fmla="*/ 870777 h 870777"/>
              <a:gd name="connsiteX1" fmla="*/ 817385 w 1222736"/>
              <a:gd name="connsiteY1" fmla="*/ 800863 h 870777"/>
              <a:gd name="connsiteX2" fmla="*/ 1176191 w 1222736"/>
              <a:gd name="connsiteY2" fmla="*/ 628080 h 870777"/>
              <a:gd name="connsiteX3" fmla="*/ 1175144 w 1222736"/>
              <a:gd name="connsiteY3" fmla="*/ 190501 h 870777"/>
              <a:gd name="connsiteX4" fmla="*/ 954679 w 1222736"/>
              <a:gd name="connsiteY4" fmla="*/ 20130 h 870777"/>
              <a:gd name="connsiteX5" fmla="*/ 414382 w 1222736"/>
              <a:gd name="connsiteY5" fmla="*/ 31976 h 870777"/>
              <a:gd name="connsiteX6" fmla="*/ 3664 w 1222736"/>
              <a:gd name="connsiteY6" fmla="*/ 592932 h 870777"/>
              <a:gd name="connsiteX7" fmla="*/ 542017 w 1222736"/>
              <a:gd name="connsiteY7" fmla="*/ 734950 h 870777"/>
              <a:gd name="connsiteX8" fmla="*/ 624980 w 1222736"/>
              <a:gd name="connsiteY8" fmla="*/ 870777 h 870777"/>
              <a:gd name="connsiteX0" fmla="*/ 624943 w 1222699"/>
              <a:gd name="connsiteY0" fmla="*/ 884146 h 884146"/>
              <a:gd name="connsiteX1" fmla="*/ 817348 w 1222699"/>
              <a:gd name="connsiteY1" fmla="*/ 814232 h 884146"/>
              <a:gd name="connsiteX2" fmla="*/ 1176154 w 1222699"/>
              <a:gd name="connsiteY2" fmla="*/ 641449 h 884146"/>
              <a:gd name="connsiteX3" fmla="*/ 1175107 w 1222699"/>
              <a:gd name="connsiteY3" fmla="*/ 203870 h 884146"/>
              <a:gd name="connsiteX4" fmla="*/ 954642 w 1222699"/>
              <a:gd name="connsiteY4" fmla="*/ 33499 h 884146"/>
              <a:gd name="connsiteX5" fmla="*/ 414345 w 1222699"/>
              <a:gd name="connsiteY5" fmla="*/ 45345 h 884146"/>
              <a:gd name="connsiteX6" fmla="*/ 3627 w 1222699"/>
              <a:gd name="connsiteY6" fmla="*/ 606301 h 884146"/>
              <a:gd name="connsiteX7" fmla="*/ 541980 w 1222699"/>
              <a:gd name="connsiteY7" fmla="*/ 748319 h 884146"/>
              <a:gd name="connsiteX8" fmla="*/ 624943 w 1222699"/>
              <a:gd name="connsiteY8" fmla="*/ 884146 h 884146"/>
              <a:gd name="connsiteX0" fmla="*/ 623477 w 1218278"/>
              <a:gd name="connsiteY0" fmla="*/ 904314 h 904314"/>
              <a:gd name="connsiteX1" fmla="*/ 815882 w 1218278"/>
              <a:gd name="connsiteY1" fmla="*/ 834400 h 904314"/>
              <a:gd name="connsiteX2" fmla="*/ 1174688 w 1218278"/>
              <a:gd name="connsiteY2" fmla="*/ 661617 h 904314"/>
              <a:gd name="connsiteX3" fmla="*/ 1173641 w 1218278"/>
              <a:gd name="connsiteY3" fmla="*/ 224038 h 904314"/>
              <a:gd name="connsiteX4" fmla="*/ 951744 w 1218278"/>
              <a:gd name="connsiteY4" fmla="*/ 29185 h 904314"/>
              <a:gd name="connsiteX5" fmla="*/ 412879 w 1218278"/>
              <a:gd name="connsiteY5" fmla="*/ 65513 h 904314"/>
              <a:gd name="connsiteX6" fmla="*/ 2161 w 1218278"/>
              <a:gd name="connsiteY6" fmla="*/ 626469 h 904314"/>
              <a:gd name="connsiteX7" fmla="*/ 540514 w 1218278"/>
              <a:gd name="connsiteY7" fmla="*/ 768487 h 904314"/>
              <a:gd name="connsiteX8" fmla="*/ 623477 w 1218278"/>
              <a:gd name="connsiteY8" fmla="*/ 904314 h 904314"/>
              <a:gd name="connsiteX0" fmla="*/ 630807 w 1225608"/>
              <a:gd name="connsiteY0" fmla="*/ 904314 h 904314"/>
              <a:gd name="connsiteX1" fmla="*/ 823212 w 1225608"/>
              <a:gd name="connsiteY1" fmla="*/ 834400 h 904314"/>
              <a:gd name="connsiteX2" fmla="*/ 1182018 w 1225608"/>
              <a:gd name="connsiteY2" fmla="*/ 661617 h 904314"/>
              <a:gd name="connsiteX3" fmla="*/ 1180971 w 1225608"/>
              <a:gd name="connsiteY3" fmla="*/ 224038 h 904314"/>
              <a:gd name="connsiteX4" fmla="*/ 959074 w 1225608"/>
              <a:gd name="connsiteY4" fmla="*/ 29185 h 904314"/>
              <a:gd name="connsiteX5" fmla="*/ 420209 w 1225608"/>
              <a:gd name="connsiteY5" fmla="*/ 65513 h 904314"/>
              <a:gd name="connsiteX6" fmla="*/ 9491 w 1225608"/>
              <a:gd name="connsiteY6" fmla="*/ 626469 h 904314"/>
              <a:gd name="connsiteX7" fmla="*/ 547844 w 1225608"/>
              <a:gd name="connsiteY7" fmla="*/ 768487 h 904314"/>
              <a:gd name="connsiteX8" fmla="*/ 630807 w 1225608"/>
              <a:gd name="connsiteY8" fmla="*/ 904314 h 904314"/>
              <a:gd name="connsiteX0" fmla="*/ 631450 w 1226251"/>
              <a:gd name="connsiteY0" fmla="*/ 896948 h 896948"/>
              <a:gd name="connsiteX1" fmla="*/ 823855 w 1226251"/>
              <a:gd name="connsiteY1" fmla="*/ 827034 h 896948"/>
              <a:gd name="connsiteX2" fmla="*/ 1182661 w 1226251"/>
              <a:gd name="connsiteY2" fmla="*/ 654251 h 896948"/>
              <a:gd name="connsiteX3" fmla="*/ 1181614 w 1226251"/>
              <a:gd name="connsiteY3" fmla="*/ 216672 h 896948"/>
              <a:gd name="connsiteX4" fmla="*/ 959717 w 1226251"/>
              <a:gd name="connsiteY4" fmla="*/ 21819 h 896948"/>
              <a:gd name="connsiteX5" fmla="*/ 420852 w 1226251"/>
              <a:gd name="connsiteY5" fmla="*/ 58147 h 896948"/>
              <a:gd name="connsiteX6" fmla="*/ 10134 w 1226251"/>
              <a:gd name="connsiteY6" fmla="*/ 619103 h 896948"/>
              <a:gd name="connsiteX7" fmla="*/ 548487 w 1226251"/>
              <a:gd name="connsiteY7" fmla="*/ 761121 h 896948"/>
              <a:gd name="connsiteX8" fmla="*/ 631450 w 1226251"/>
              <a:gd name="connsiteY8" fmla="*/ 896948 h 896948"/>
              <a:gd name="connsiteX0" fmla="*/ 631450 w 1240153"/>
              <a:gd name="connsiteY0" fmla="*/ 896948 h 896948"/>
              <a:gd name="connsiteX1" fmla="*/ 823855 w 1240153"/>
              <a:gd name="connsiteY1" fmla="*/ 827034 h 896948"/>
              <a:gd name="connsiteX2" fmla="*/ 1182661 w 1240153"/>
              <a:gd name="connsiteY2" fmla="*/ 654251 h 896948"/>
              <a:gd name="connsiteX3" fmla="*/ 1217456 w 1240153"/>
              <a:gd name="connsiteY3" fmla="*/ 220742 h 896948"/>
              <a:gd name="connsiteX4" fmla="*/ 959717 w 1240153"/>
              <a:gd name="connsiteY4" fmla="*/ 21819 h 896948"/>
              <a:gd name="connsiteX5" fmla="*/ 420852 w 1240153"/>
              <a:gd name="connsiteY5" fmla="*/ 58147 h 896948"/>
              <a:gd name="connsiteX6" fmla="*/ 10134 w 1240153"/>
              <a:gd name="connsiteY6" fmla="*/ 619103 h 896948"/>
              <a:gd name="connsiteX7" fmla="*/ 548487 w 1240153"/>
              <a:gd name="connsiteY7" fmla="*/ 761121 h 896948"/>
              <a:gd name="connsiteX8" fmla="*/ 631450 w 1240153"/>
              <a:gd name="connsiteY8" fmla="*/ 896948 h 896948"/>
              <a:gd name="connsiteX0" fmla="*/ 631450 w 1262945"/>
              <a:gd name="connsiteY0" fmla="*/ 896948 h 896948"/>
              <a:gd name="connsiteX1" fmla="*/ 823855 w 1262945"/>
              <a:gd name="connsiteY1" fmla="*/ 827034 h 896948"/>
              <a:gd name="connsiteX2" fmla="*/ 1182661 w 1262945"/>
              <a:gd name="connsiteY2" fmla="*/ 654251 h 896948"/>
              <a:gd name="connsiteX3" fmla="*/ 1247134 w 1262945"/>
              <a:gd name="connsiteY3" fmla="*/ 220869 h 896948"/>
              <a:gd name="connsiteX4" fmla="*/ 959717 w 1262945"/>
              <a:gd name="connsiteY4" fmla="*/ 21819 h 896948"/>
              <a:gd name="connsiteX5" fmla="*/ 420852 w 1262945"/>
              <a:gd name="connsiteY5" fmla="*/ 58147 h 896948"/>
              <a:gd name="connsiteX6" fmla="*/ 10134 w 1262945"/>
              <a:gd name="connsiteY6" fmla="*/ 619103 h 896948"/>
              <a:gd name="connsiteX7" fmla="*/ 548487 w 1262945"/>
              <a:gd name="connsiteY7" fmla="*/ 761121 h 896948"/>
              <a:gd name="connsiteX8" fmla="*/ 631450 w 1262945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8487 w 1268586"/>
              <a:gd name="connsiteY7" fmla="*/ 761121 h 896948"/>
              <a:gd name="connsiteX8" fmla="*/ 631450 w 1268586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8487 w 1268586"/>
              <a:gd name="connsiteY7" fmla="*/ 761121 h 896948"/>
              <a:gd name="connsiteX8" fmla="*/ 631450 w 1268586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3467 w 1268586"/>
              <a:gd name="connsiteY7" fmla="*/ 776764 h 896948"/>
              <a:gd name="connsiteX8" fmla="*/ 631450 w 1268586"/>
              <a:gd name="connsiteY8" fmla="*/ 896948 h 896948"/>
              <a:gd name="connsiteX0" fmla="*/ 613559 w 1250695"/>
              <a:gd name="connsiteY0" fmla="*/ 904135 h 904135"/>
              <a:gd name="connsiteX1" fmla="*/ 805964 w 1250695"/>
              <a:gd name="connsiteY1" fmla="*/ 834221 h 904135"/>
              <a:gd name="connsiteX2" fmla="*/ 1182405 w 1250695"/>
              <a:gd name="connsiteY2" fmla="*/ 658576 h 904135"/>
              <a:gd name="connsiteX3" fmla="*/ 1229243 w 1250695"/>
              <a:gd name="connsiteY3" fmla="*/ 228056 h 904135"/>
              <a:gd name="connsiteX4" fmla="*/ 941826 w 1250695"/>
              <a:gd name="connsiteY4" fmla="*/ 29006 h 904135"/>
              <a:gd name="connsiteX5" fmla="*/ 402961 w 1250695"/>
              <a:gd name="connsiteY5" fmla="*/ 65334 h 904135"/>
              <a:gd name="connsiteX6" fmla="*/ 9878 w 1250695"/>
              <a:gd name="connsiteY6" fmla="*/ 623429 h 904135"/>
              <a:gd name="connsiteX7" fmla="*/ 525576 w 1250695"/>
              <a:gd name="connsiteY7" fmla="*/ 783951 h 904135"/>
              <a:gd name="connsiteX8" fmla="*/ 613559 w 1250695"/>
              <a:gd name="connsiteY8" fmla="*/ 904135 h 904135"/>
              <a:gd name="connsiteX0" fmla="*/ 606265 w 1243401"/>
              <a:gd name="connsiteY0" fmla="*/ 904135 h 904135"/>
              <a:gd name="connsiteX1" fmla="*/ 798670 w 1243401"/>
              <a:gd name="connsiteY1" fmla="*/ 834221 h 904135"/>
              <a:gd name="connsiteX2" fmla="*/ 1175111 w 1243401"/>
              <a:gd name="connsiteY2" fmla="*/ 658576 h 904135"/>
              <a:gd name="connsiteX3" fmla="*/ 1221949 w 1243401"/>
              <a:gd name="connsiteY3" fmla="*/ 228056 h 904135"/>
              <a:gd name="connsiteX4" fmla="*/ 934532 w 1243401"/>
              <a:gd name="connsiteY4" fmla="*/ 29006 h 904135"/>
              <a:gd name="connsiteX5" fmla="*/ 395667 w 1243401"/>
              <a:gd name="connsiteY5" fmla="*/ 65334 h 904135"/>
              <a:gd name="connsiteX6" fmla="*/ 2584 w 1243401"/>
              <a:gd name="connsiteY6" fmla="*/ 623429 h 904135"/>
              <a:gd name="connsiteX7" fmla="*/ 518282 w 1243401"/>
              <a:gd name="connsiteY7" fmla="*/ 783951 h 904135"/>
              <a:gd name="connsiteX8" fmla="*/ 606265 w 1243401"/>
              <a:gd name="connsiteY8" fmla="*/ 904135 h 904135"/>
              <a:gd name="connsiteX0" fmla="*/ 606265 w 1243401"/>
              <a:gd name="connsiteY0" fmla="*/ 904135 h 904135"/>
              <a:gd name="connsiteX1" fmla="*/ 798670 w 1243401"/>
              <a:gd name="connsiteY1" fmla="*/ 834221 h 904135"/>
              <a:gd name="connsiteX2" fmla="*/ 1175111 w 1243401"/>
              <a:gd name="connsiteY2" fmla="*/ 658576 h 904135"/>
              <a:gd name="connsiteX3" fmla="*/ 1221949 w 1243401"/>
              <a:gd name="connsiteY3" fmla="*/ 228056 h 904135"/>
              <a:gd name="connsiteX4" fmla="*/ 934532 w 1243401"/>
              <a:gd name="connsiteY4" fmla="*/ 29006 h 904135"/>
              <a:gd name="connsiteX5" fmla="*/ 395667 w 1243401"/>
              <a:gd name="connsiteY5" fmla="*/ 65334 h 904135"/>
              <a:gd name="connsiteX6" fmla="*/ 2584 w 1243401"/>
              <a:gd name="connsiteY6" fmla="*/ 623429 h 904135"/>
              <a:gd name="connsiteX7" fmla="*/ 518282 w 1243401"/>
              <a:gd name="connsiteY7" fmla="*/ 783951 h 904135"/>
              <a:gd name="connsiteX8" fmla="*/ 606265 w 1243401"/>
              <a:gd name="connsiteY8" fmla="*/ 904135 h 904135"/>
              <a:gd name="connsiteX0" fmla="*/ 606377 w 1243513"/>
              <a:gd name="connsiteY0" fmla="*/ 899488 h 899488"/>
              <a:gd name="connsiteX1" fmla="*/ 798782 w 1243513"/>
              <a:gd name="connsiteY1" fmla="*/ 829574 h 899488"/>
              <a:gd name="connsiteX2" fmla="*/ 1175223 w 1243513"/>
              <a:gd name="connsiteY2" fmla="*/ 653929 h 899488"/>
              <a:gd name="connsiteX3" fmla="*/ 1222061 w 1243513"/>
              <a:gd name="connsiteY3" fmla="*/ 223409 h 899488"/>
              <a:gd name="connsiteX4" fmla="*/ 934644 w 1243513"/>
              <a:gd name="connsiteY4" fmla="*/ 24359 h 899488"/>
              <a:gd name="connsiteX5" fmla="*/ 395779 w 1243513"/>
              <a:gd name="connsiteY5" fmla="*/ 60687 h 899488"/>
              <a:gd name="connsiteX6" fmla="*/ 2696 w 1243513"/>
              <a:gd name="connsiteY6" fmla="*/ 618782 h 899488"/>
              <a:gd name="connsiteX7" fmla="*/ 518394 w 1243513"/>
              <a:gd name="connsiteY7" fmla="*/ 779304 h 899488"/>
              <a:gd name="connsiteX8" fmla="*/ 606377 w 1243513"/>
              <a:gd name="connsiteY8" fmla="*/ 899488 h 899488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8394 w 1243513"/>
              <a:gd name="connsiteY7" fmla="*/ 779304 h 917993"/>
              <a:gd name="connsiteX8" fmla="*/ 583723 w 1243513"/>
              <a:gd name="connsiteY8" fmla="*/ 917993 h 917993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9825 w 1243513"/>
              <a:gd name="connsiteY7" fmla="*/ 803786 h 917993"/>
              <a:gd name="connsiteX8" fmla="*/ 583723 w 1243513"/>
              <a:gd name="connsiteY8" fmla="*/ 917993 h 917993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9825 w 1243513"/>
              <a:gd name="connsiteY7" fmla="*/ 803786 h 917993"/>
              <a:gd name="connsiteX8" fmla="*/ 583723 w 1243513"/>
              <a:gd name="connsiteY8" fmla="*/ 917993 h 917993"/>
              <a:gd name="connsiteX0" fmla="*/ 583723 w 1232641"/>
              <a:gd name="connsiteY0" fmla="*/ 917993 h 917993"/>
              <a:gd name="connsiteX1" fmla="*/ 798782 w 1232641"/>
              <a:gd name="connsiteY1" fmla="*/ 829574 h 917993"/>
              <a:gd name="connsiteX2" fmla="*/ 1134836 w 1232641"/>
              <a:gd name="connsiteY2" fmla="*/ 659403 h 917993"/>
              <a:gd name="connsiteX3" fmla="*/ 1222061 w 1232641"/>
              <a:gd name="connsiteY3" fmla="*/ 223409 h 917993"/>
              <a:gd name="connsiteX4" fmla="*/ 934644 w 1232641"/>
              <a:gd name="connsiteY4" fmla="*/ 24359 h 917993"/>
              <a:gd name="connsiteX5" fmla="*/ 395779 w 1232641"/>
              <a:gd name="connsiteY5" fmla="*/ 60687 h 917993"/>
              <a:gd name="connsiteX6" fmla="*/ 2696 w 1232641"/>
              <a:gd name="connsiteY6" fmla="*/ 618782 h 917993"/>
              <a:gd name="connsiteX7" fmla="*/ 519825 w 1232641"/>
              <a:gd name="connsiteY7" fmla="*/ 803786 h 917993"/>
              <a:gd name="connsiteX8" fmla="*/ 583723 w 1232641"/>
              <a:gd name="connsiteY8" fmla="*/ 917993 h 917993"/>
              <a:gd name="connsiteX0" fmla="*/ 583723 w 1187264"/>
              <a:gd name="connsiteY0" fmla="*/ 917993 h 917993"/>
              <a:gd name="connsiteX1" fmla="*/ 798782 w 1187264"/>
              <a:gd name="connsiteY1" fmla="*/ 829574 h 917993"/>
              <a:gd name="connsiteX2" fmla="*/ 1134836 w 1187264"/>
              <a:gd name="connsiteY2" fmla="*/ 659403 h 917993"/>
              <a:gd name="connsiteX3" fmla="*/ 1166273 w 1187264"/>
              <a:gd name="connsiteY3" fmla="*/ 220655 h 917993"/>
              <a:gd name="connsiteX4" fmla="*/ 934644 w 1187264"/>
              <a:gd name="connsiteY4" fmla="*/ 24359 h 917993"/>
              <a:gd name="connsiteX5" fmla="*/ 395779 w 1187264"/>
              <a:gd name="connsiteY5" fmla="*/ 60687 h 917993"/>
              <a:gd name="connsiteX6" fmla="*/ 2696 w 1187264"/>
              <a:gd name="connsiteY6" fmla="*/ 618782 h 917993"/>
              <a:gd name="connsiteX7" fmla="*/ 519825 w 1187264"/>
              <a:gd name="connsiteY7" fmla="*/ 803786 h 917993"/>
              <a:gd name="connsiteX8" fmla="*/ 583723 w 1187264"/>
              <a:gd name="connsiteY8" fmla="*/ 917993 h 917993"/>
              <a:gd name="connsiteX0" fmla="*/ 583723 w 1177003"/>
              <a:gd name="connsiteY0" fmla="*/ 917993 h 917993"/>
              <a:gd name="connsiteX1" fmla="*/ 798782 w 1177003"/>
              <a:gd name="connsiteY1" fmla="*/ 829574 h 917993"/>
              <a:gd name="connsiteX2" fmla="*/ 1103676 w 1177003"/>
              <a:gd name="connsiteY2" fmla="*/ 637838 h 917993"/>
              <a:gd name="connsiteX3" fmla="*/ 1166273 w 1177003"/>
              <a:gd name="connsiteY3" fmla="*/ 220655 h 917993"/>
              <a:gd name="connsiteX4" fmla="*/ 934644 w 1177003"/>
              <a:gd name="connsiteY4" fmla="*/ 24359 h 917993"/>
              <a:gd name="connsiteX5" fmla="*/ 395779 w 1177003"/>
              <a:gd name="connsiteY5" fmla="*/ 60687 h 917993"/>
              <a:gd name="connsiteX6" fmla="*/ 2696 w 1177003"/>
              <a:gd name="connsiteY6" fmla="*/ 618782 h 917993"/>
              <a:gd name="connsiteX7" fmla="*/ 519825 w 1177003"/>
              <a:gd name="connsiteY7" fmla="*/ 803786 h 917993"/>
              <a:gd name="connsiteX8" fmla="*/ 583723 w 1177003"/>
              <a:gd name="connsiteY8" fmla="*/ 917993 h 917993"/>
              <a:gd name="connsiteX0" fmla="*/ 583613 w 1176817"/>
              <a:gd name="connsiteY0" fmla="*/ 914581 h 914581"/>
              <a:gd name="connsiteX1" fmla="*/ 798672 w 1176817"/>
              <a:gd name="connsiteY1" fmla="*/ 826162 h 914581"/>
              <a:gd name="connsiteX2" fmla="*/ 1103566 w 1176817"/>
              <a:gd name="connsiteY2" fmla="*/ 634426 h 914581"/>
              <a:gd name="connsiteX3" fmla="*/ 1166163 w 1176817"/>
              <a:gd name="connsiteY3" fmla="*/ 217243 h 914581"/>
              <a:gd name="connsiteX4" fmla="*/ 935607 w 1176817"/>
              <a:gd name="connsiteY4" fmla="*/ 36274 h 914581"/>
              <a:gd name="connsiteX5" fmla="*/ 395669 w 1176817"/>
              <a:gd name="connsiteY5" fmla="*/ 57275 h 914581"/>
              <a:gd name="connsiteX6" fmla="*/ 2586 w 1176817"/>
              <a:gd name="connsiteY6" fmla="*/ 615370 h 914581"/>
              <a:gd name="connsiteX7" fmla="*/ 519715 w 1176817"/>
              <a:gd name="connsiteY7" fmla="*/ 800374 h 914581"/>
              <a:gd name="connsiteX8" fmla="*/ 583613 w 1176817"/>
              <a:gd name="connsiteY8" fmla="*/ 914581 h 914581"/>
              <a:gd name="connsiteX0" fmla="*/ 583613 w 1176817"/>
              <a:gd name="connsiteY0" fmla="*/ 914581 h 914581"/>
              <a:gd name="connsiteX1" fmla="*/ 798672 w 1176817"/>
              <a:gd name="connsiteY1" fmla="*/ 826162 h 914581"/>
              <a:gd name="connsiteX2" fmla="*/ 1103566 w 1176817"/>
              <a:gd name="connsiteY2" fmla="*/ 634426 h 914581"/>
              <a:gd name="connsiteX3" fmla="*/ 1166163 w 1176817"/>
              <a:gd name="connsiteY3" fmla="*/ 217243 h 914581"/>
              <a:gd name="connsiteX4" fmla="*/ 935607 w 1176817"/>
              <a:gd name="connsiteY4" fmla="*/ 36274 h 914581"/>
              <a:gd name="connsiteX5" fmla="*/ 395669 w 1176817"/>
              <a:gd name="connsiteY5" fmla="*/ 57275 h 914581"/>
              <a:gd name="connsiteX6" fmla="*/ 2586 w 1176817"/>
              <a:gd name="connsiteY6" fmla="*/ 615370 h 914581"/>
              <a:gd name="connsiteX7" fmla="*/ 519715 w 1176817"/>
              <a:gd name="connsiteY7" fmla="*/ 800374 h 914581"/>
              <a:gd name="connsiteX8" fmla="*/ 583613 w 1176817"/>
              <a:gd name="connsiteY8" fmla="*/ 914581 h 914581"/>
              <a:gd name="connsiteX0" fmla="*/ 583729 w 1176933"/>
              <a:gd name="connsiteY0" fmla="*/ 903086 h 903086"/>
              <a:gd name="connsiteX1" fmla="*/ 798788 w 1176933"/>
              <a:gd name="connsiteY1" fmla="*/ 814667 h 903086"/>
              <a:gd name="connsiteX2" fmla="*/ 1103682 w 1176933"/>
              <a:gd name="connsiteY2" fmla="*/ 622931 h 903086"/>
              <a:gd name="connsiteX3" fmla="*/ 1166279 w 1176933"/>
              <a:gd name="connsiteY3" fmla="*/ 205748 h 903086"/>
              <a:gd name="connsiteX4" fmla="*/ 935723 w 1176933"/>
              <a:gd name="connsiteY4" fmla="*/ 24779 h 903086"/>
              <a:gd name="connsiteX5" fmla="*/ 395785 w 1176933"/>
              <a:gd name="connsiteY5" fmla="*/ 45780 h 903086"/>
              <a:gd name="connsiteX6" fmla="*/ 2702 w 1176933"/>
              <a:gd name="connsiteY6" fmla="*/ 603875 h 903086"/>
              <a:gd name="connsiteX7" fmla="*/ 519831 w 1176933"/>
              <a:gd name="connsiteY7" fmla="*/ 788879 h 903086"/>
              <a:gd name="connsiteX8" fmla="*/ 583729 w 1176933"/>
              <a:gd name="connsiteY8" fmla="*/ 903086 h 903086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7 w 1144041"/>
              <a:gd name="connsiteY0" fmla="*/ 905437 h 905437"/>
              <a:gd name="connsiteX1" fmla="*/ 765896 w 1144041"/>
              <a:gd name="connsiteY1" fmla="*/ 817018 h 905437"/>
              <a:gd name="connsiteX2" fmla="*/ 1070790 w 1144041"/>
              <a:gd name="connsiteY2" fmla="*/ 625282 h 905437"/>
              <a:gd name="connsiteX3" fmla="*/ 1133387 w 1144041"/>
              <a:gd name="connsiteY3" fmla="*/ 208099 h 905437"/>
              <a:gd name="connsiteX4" fmla="*/ 902831 w 1144041"/>
              <a:gd name="connsiteY4" fmla="*/ 27130 h 905437"/>
              <a:gd name="connsiteX5" fmla="*/ 362893 w 1144041"/>
              <a:gd name="connsiteY5" fmla="*/ 48131 h 905437"/>
              <a:gd name="connsiteX6" fmla="*/ 2854 w 1144041"/>
              <a:gd name="connsiteY6" fmla="*/ 601748 h 905437"/>
              <a:gd name="connsiteX7" fmla="*/ 486939 w 1144041"/>
              <a:gd name="connsiteY7" fmla="*/ 791230 h 905437"/>
              <a:gd name="connsiteX8" fmla="*/ 550837 w 1144041"/>
              <a:gd name="connsiteY8" fmla="*/ 905437 h 90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41" h="905437">
                <a:moveTo>
                  <a:pt x="550837" y="905437"/>
                </a:moveTo>
                <a:cubicBezTo>
                  <a:pt x="625126" y="903802"/>
                  <a:pt x="679237" y="863710"/>
                  <a:pt x="765896" y="817018"/>
                </a:cubicBezTo>
                <a:cubicBezTo>
                  <a:pt x="852555" y="770326"/>
                  <a:pt x="1009542" y="726768"/>
                  <a:pt x="1070790" y="625282"/>
                </a:cubicBezTo>
                <a:cubicBezTo>
                  <a:pt x="1132038" y="523796"/>
                  <a:pt x="1161380" y="307791"/>
                  <a:pt x="1133387" y="208099"/>
                </a:cubicBezTo>
                <a:cubicBezTo>
                  <a:pt x="1105394" y="108407"/>
                  <a:pt x="1022719" y="53848"/>
                  <a:pt x="902831" y="27130"/>
                </a:cubicBezTo>
                <a:cubicBezTo>
                  <a:pt x="782943" y="412"/>
                  <a:pt x="513213" y="-25440"/>
                  <a:pt x="362893" y="48131"/>
                </a:cubicBezTo>
                <a:cubicBezTo>
                  <a:pt x="212573" y="121702"/>
                  <a:pt x="-28964" y="168558"/>
                  <a:pt x="2854" y="601748"/>
                </a:cubicBezTo>
                <a:cubicBezTo>
                  <a:pt x="40207" y="875873"/>
                  <a:pt x="350499" y="788031"/>
                  <a:pt x="486939" y="791230"/>
                </a:cubicBezTo>
                <a:cubicBezTo>
                  <a:pt x="640409" y="814584"/>
                  <a:pt x="550837" y="905437"/>
                  <a:pt x="550837" y="905437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334" name="Freeform: Shape 13333">
            <a:extLst>
              <a:ext uri="{FF2B5EF4-FFF2-40B4-BE49-F238E27FC236}">
                <a16:creationId xmlns:a16="http://schemas.microsoft.com/office/drawing/2014/main" id="{4FB6307F-6A94-41F5-B00A-92BE5D3C7D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33803">
            <a:off x="6738158" y="624106"/>
            <a:ext cx="4710726" cy="2337444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3222 w 1217951"/>
              <a:gd name="connsiteY0" fmla="*/ 893096 h 893096"/>
              <a:gd name="connsiteX1" fmla="*/ 815627 w 1217951"/>
              <a:gd name="connsiteY1" fmla="*/ 823182 h 893096"/>
              <a:gd name="connsiteX2" fmla="*/ 1174433 w 1217951"/>
              <a:gd name="connsiteY2" fmla="*/ 650399 h 893096"/>
              <a:gd name="connsiteX3" fmla="*/ 1173386 w 1217951"/>
              <a:gd name="connsiteY3" fmla="*/ 212820 h 893096"/>
              <a:gd name="connsiteX4" fmla="*/ 952921 w 1217951"/>
              <a:gd name="connsiteY4" fmla="*/ 42449 h 893096"/>
              <a:gd name="connsiteX5" fmla="*/ 454058 w 1217951"/>
              <a:gd name="connsiteY5" fmla="*/ 52514 h 893096"/>
              <a:gd name="connsiteX6" fmla="*/ 1906 w 1217951"/>
              <a:gd name="connsiteY6" fmla="*/ 615251 h 893096"/>
              <a:gd name="connsiteX7" fmla="*/ 540259 w 1217951"/>
              <a:gd name="connsiteY7" fmla="*/ 757269 h 893096"/>
              <a:gd name="connsiteX8" fmla="*/ 623222 w 1217951"/>
              <a:gd name="connsiteY8" fmla="*/ 893096 h 893096"/>
              <a:gd name="connsiteX0" fmla="*/ 623222 w 1220978"/>
              <a:gd name="connsiteY0" fmla="*/ 893096 h 893096"/>
              <a:gd name="connsiteX1" fmla="*/ 815627 w 1220978"/>
              <a:gd name="connsiteY1" fmla="*/ 823182 h 893096"/>
              <a:gd name="connsiteX2" fmla="*/ 1174433 w 1220978"/>
              <a:gd name="connsiteY2" fmla="*/ 650399 h 893096"/>
              <a:gd name="connsiteX3" fmla="*/ 1173386 w 1220978"/>
              <a:gd name="connsiteY3" fmla="*/ 212820 h 893096"/>
              <a:gd name="connsiteX4" fmla="*/ 952921 w 1220978"/>
              <a:gd name="connsiteY4" fmla="*/ 42449 h 893096"/>
              <a:gd name="connsiteX5" fmla="*/ 454058 w 1220978"/>
              <a:gd name="connsiteY5" fmla="*/ 52514 h 893096"/>
              <a:gd name="connsiteX6" fmla="*/ 1906 w 1220978"/>
              <a:gd name="connsiteY6" fmla="*/ 615251 h 893096"/>
              <a:gd name="connsiteX7" fmla="*/ 540259 w 1220978"/>
              <a:gd name="connsiteY7" fmla="*/ 757269 h 893096"/>
              <a:gd name="connsiteX8" fmla="*/ 623222 w 1220978"/>
              <a:gd name="connsiteY8" fmla="*/ 893096 h 893096"/>
              <a:gd name="connsiteX0" fmla="*/ 624315 w 1222071"/>
              <a:gd name="connsiteY0" fmla="*/ 871608 h 871608"/>
              <a:gd name="connsiteX1" fmla="*/ 816720 w 1222071"/>
              <a:gd name="connsiteY1" fmla="*/ 801694 h 871608"/>
              <a:gd name="connsiteX2" fmla="*/ 1175526 w 1222071"/>
              <a:gd name="connsiteY2" fmla="*/ 628911 h 871608"/>
              <a:gd name="connsiteX3" fmla="*/ 1174479 w 1222071"/>
              <a:gd name="connsiteY3" fmla="*/ 191332 h 871608"/>
              <a:gd name="connsiteX4" fmla="*/ 954014 w 1222071"/>
              <a:gd name="connsiteY4" fmla="*/ 20961 h 871608"/>
              <a:gd name="connsiteX5" fmla="*/ 455151 w 1222071"/>
              <a:gd name="connsiteY5" fmla="*/ 31026 h 871608"/>
              <a:gd name="connsiteX6" fmla="*/ 2999 w 1222071"/>
              <a:gd name="connsiteY6" fmla="*/ 593763 h 871608"/>
              <a:gd name="connsiteX7" fmla="*/ 541352 w 1222071"/>
              <a:gd name="connsiteY7" fmla="*/ 735781 h 871608"/>
              <a:gd name="connsiteX8" fmla="*/ 624315 w 1222071"/>
              <a:gd name="connsiteY8" fmla="*/ 871608 h 871608"/>
              <a:gd name="connsiteX0" fmla="*/ 624980 w 1222736"/>
              <a:gd name="connsiteY0" fmla="*/ 870777 h 870777"/>
              <a:gd name="connsiteX1" fmla="*/ 817385 w 1222736"/>
              <a:gd name="connsiteY1" fmla="*/ 800863 h 870777"/>
              <a:gd name="connsiteX2" fmla="*/ 1176191 w 1222736"/>
              <a:gd name="connsiteY2" fmla="*/ 628080 h 870777"/>
              <a:gd name="connsiteX3" fmla="*/ 1175144 w 1222736"/>
              <a:gd name="connsiteY3" fmla="*/ 190501 h 870777"/>
              <a:gd name="connsiteX4" fmla="*/ 954679 w 1222736"/>
              <a:gd name="connsiteY4" fmla="*/ 20130 h 870777"/>
              <a:gd name="connsiteX5" fmla="*/ 414382 w 1222736"/>
              <a:gd name="connsiteY5" fmla="*/ 31976 h 870777"/>
              <a:gd name="connsiteX6" fmla="*/ 3664 w 1222736"/>
              <a:gd name="connsiteY6" fmla="*/ 592932 h 870777"/>
              <a:gd name="connsiteX7" fmla="*/ 542017 w 1222736"/>
              <a:gd name="connsiteY7" fmla="*/ 734950 h 870777"/>
              <a:gd name="connsiteX8" fmla="*/ 624980 w 1222736"/>
              <a:gd name="connsiteY8" fmla="*/ 870777 h 870777"/>
              <a:gd name="connsiteX0" fmla="*/ 624943 w 1222699"/>
              <a:gd name="connsiteY0" fmla="*/ 884146 h 884146"/>
              <a:gd name="connsiteX1" fmla="*/ 817348 w 1222699"/>
              <a:gd name="connsiteY1" fmla="*/ 814232 h 884146"/>
              <a:gd name="connsiteX2" fmla="*/ 1176154 w 1222699"/>
              <a:gd name="connsiteY2" fmla="*/ 641449 h 884146"/>
              <a:gd name="connsiteX3" fmla="*/ 1175107 w 1222699"/>
              <a:gd name="connsiteY3" fmla="*/ 203870 h 884146"/>
              <a:gd name="connsiteX4" fmla="*/ 954642 w 1222699"/>
              <a:gd name="connsiteY4" fmla="*/ 33499 h 884146"/>
              <a:gd name="connsiteX5" fmla="*/ 414345 w 1222699"/>
              <a:gd name="connsiteY5" fmla="*/ 45345 h 884146"/>
              <a:gd name="connsiteX6" fmla="*/ 3627 w 1222699"/>
              <a:gd name="connsiteY6" fmla="*/ 606301 h 884146"/>
              <a:gd name="connsiteX7" fmla="*/ 541980 w 1222699"/>
              <a:gd name="connsiteY7" fmla="*/ 748319 h 884146"/>
              <a:gd name="connsiteX8" fmla="*/ 624943 w 1222699"/>
              <a:gd name="connsiteY8" fmla="*/ 884146 h 884146"/>
              <a:gd name="connsiteX0" fmla="*/ 623477 w 1218278"/>
              <a:gd name="connsiteY0" fmla="*/ 904314 h 904314"/>
              <a:gd name="connsiteX1" fmla="*/ 815882 w 1218278"/>
              <a:gd name="connsiteY1" fmla="*/ 834400 h 904314"/>
              <a:gd name="connsiteX2" fmla="*/ 1174688 w 1218278"/>
              <a:gd name="connsiteY2" fmla="*/ 661617 h 904314"/>
              <a:gd name="connsiteX3" fmla="*/ 1173641 w 1218278"/>
              <a:gd name="connsiteY3" fmla="*/ 224038 h 904314"/>
              <a:gd name="connsiteX4" fmla="*/ 951744 w 1218278"/>
              <a:gd name="connsiteY4" fmla="*/ 29185 h 904314"/>
              <a:gd name="connsiteX5" fmla="*/ 412879 w 1218278"/>
              <a:gd name="connsiteY5" fmla="*/ 65513 h 904314"/>
              <a:gd name="connsiteX6" fmla="*/ 2161 w 1218278"/>
              <a:gd name="connsiteY6" fmla="*/ 626469 h 904314"/>
              <a:gd name="connsiteX7" fmla="*/ 540514 w 1218278"/>
              <a:gd name="connsiteY7" fmla="*/ 768487 h 904314"/>
              <a:gd name="connsiteX8" fmla="*/ 623477 w 1218278"/>
              <a:gd name="connsiteY8" fmla="*/ 904314 h 904314"/>
              <a:gd name="connsiteX0" fmla="*/ 630807 w 1225608"/>
              <a:gd name="connsiteY0" fmla="*/ 904314 h 904314"/>
              <a:gd name="connsiteX1" fmla="*/ 823212 w 1225608"/>
              <a:gd name="connsiteY1" fmla="*/ 834400 h 904314"/>
              <a:gd name="connsiteX2" fmla="*/ 1182018 w 1225608"/>
              <a:gd name="connsiteY2" fmla="*/ 661617 h 904314"/>
              <a:gd name="connsiteX3" fmla="*/ 1180971 w 1225608"/>
              <a:gd name="connsiteY3" fmla="*/ 224038 h 904314"/>
              <a:gd name="connsiteX4" fmla="*/ 959074 w 1225608"/>
              <a:gd name="connsiteY4" fmla="*/ 29185 h 904314"/>
              <a:gd name="connsiteX5" fmla="*/ 420209 w 1225608"/>
              <a:gd name="connsiteY5" fmla="*/ 65513 h 904314"/>
              <a:gd name="connsiteX6" fmla="*/ 9491 w 1225608"/>
              <a:gd name="connsiteY6" fmla="*/ 626469 h 904314"/>
              <a:gd name="connsiteX7" fmla="*/ 547844 w 1225608"/>
              <a:gd name="connsiteY7" fmla="*/ 768487 h 904314"/>
              <a:gd name="connsiteX8" fmla="*/ 630807 w 1225608"/>
              <a:gd name="connsiteY8" fmla="*/ 904314 h 904314"/>
              <a:gd name="connsiteX0" fmla="*/ 631450 w 1226251"/>
              <a:gd name="connsiteY0" fmla="*/ 896948 h 896948"/>
              <a:gd name="connsiteX1" fmla="*/ 823855 w 1226251"/>
              <a:gd name="connsiteY1" fmla="*/ 827034 h 896948"/>
              <a:gd name="connsiteX2" fmla="*/ 1182661 w 1226251"/>
              <a:gd name="connsiteY2" fmla="*/ 654251 h 896948"/>
              <a:gd name="connsiteX3" fmla="*/ 1181614 w 1226251"/>
              <a:gd name="connsiteY3" fmla="*/ 216672 h 896948"/>
              <a:gd name="connsiteX4" fmla="*/ 959717 w 1226251"/>
              <a:gd name="connsiteY4" fmla="*/ 21819 h 896948"/>
              <a:gd name="connsiteX5" fmla="*/ 420852 w 1226251"/>
              <a:gd name="connsiteY5" fmla="*/ 58147 h 896948"/>
              <a:gd name="connsiteX6" fmla="*/ 10134 w 1226251"/>
              <a:gd name="connsiteY6" fmla="*/ 619103 h 896948"/>
              <a:gd name="connsiteX7" fmla="*/ 548487 w 1226251"/>
              <a:gd name="connsiteY7" fmla="*/ 761121 h 896948"/>
              <a:gd name="connsiteX8" fmla="*/ 631450 w 1226251"/>
              <a:gd name="connsiteY8" fmla="*/ 896948 h 896948"/>
              <a:gd name="connsiteX0" fmla="*/ 631450 w 1240153"/>
              <a:gd name="connsiteY0" fmla="*/ 896948 h 896948"/>
              <a:gd name="connsiteX1" fmla="*/ 823855 w 1240153"/>
              <a:gd name="connsiteY1" fmla="*/ 827034 h 896948"/>
              <a:gd name="connsiteX2" fmla="*/ 1182661 w 1240153"/>
              <a:gd name="connsiteY2" fmla="*/ 654251 h 896948"/>
              <a:gd name="connsiteX3" fmla="*/ 1217456 w 1240153"/>
              <a:gd name="connsiteY3" fmla="*/ 220742 h 896948"/>
              <a:gd name="connsiteX4" fmla="*/ 959717 w 1240153"/>
              <a:gd name="connsiteY4" fmla="*/ 21819 h 896948"/>
              <a:gd name="connsiteX5" fmla="*/ 420852 w 1240153"/>
              <a:gd name="connsiteY5" fmla="*/ 58147 h 896948"/>
              <a:gd name="connsiteX6" fmla="*/ 10134 w 1240153"/>
              <a:gd name="connsiteY6" fmla="*/ 619103 h 896948"/>
              <a:gd name="connsiteX7" fmla="*/ 548487 w 1240153"/>
              <a:gd name="connsiteY7" fmla="*/ 761121 h 896948"/>
              <a:gd name="connsiteX8" fmla="*/ 631450 w 1240153"/>
              <a:gd name="connsiteY8" fmla="*/ 896948 h 896948"/>
              <a:gd name="connsiteX0" fmla="*/ 631450 w 1262945"/>
              <a:gd name="connsiteY0" fmla="*/ 896948 h 896948"/>
              <a:gd name="connsiteX1" fmla="*/ 823855 w 1262945"/>
              <a:gd name="connsiteY1" fmla="*/ 827034 h 896948"/>
              <a:gd name="connsiteX2" fmla="*/ 1182661 w 1262945"/>
              <a:gd name="connsiteY2" fmla="*/ 654251 h 896948"/>
              <a:gd name="connsiteX3" fmla="*/ 1247134 w 1262945"/>
              <a:gd name="connsiteY3" fmla="*/ 220869 h 896948"/>
              <a:gd name="connsiteX4" fmla="*/ 959717 w 1262945"/>
              <a:gd name="connsiteY4" fmla="*/ 21819 h 896948"/>
              <a:gd name="connsiteX5" fmla="*/ 420852 w 1262945"/>
              <a:gd name="connsiteY5" fmla="*/ 58147 h 896948"/>
              <a:gd name="connsiteX6" fmla="*/ 10134 w 1262945"/>
              <a:gd name="connsiteY6" fmla="*/ 619103 h 896948"/>
              <a:gd name="connsiteX7" fmla="*/ 548487 w 1262945"/>
              <a:gd name="connsiteY7" fmla="*/ 761121 h 896948"/>
              <a:gd name="connsiteX8" fmla="*/ 631450 w 1262945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8487 w 1268586"/>
              <a:gd name="connsiteY7" fmla="*/ 761121 h 896948"/>
              <a:gd name="connsiteX8" fmla="*/ 631450 w 1268586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8487 w 1268586"/>
              <a:gd name="connsiteY7" fmla="*/ 761121 h 896948"/>
              <a:gd name="connsiteX8" fmla="*/ 631450 w 1268586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3467 w 1268586"/>
              <a:gd name="connsiteY7" fmla="*/ 776764 h 896948"/>
              <a:gd name="connsiteX8" fmla="*/ 631450 w 1268586"/>
              <a:gd name="connsiteY8" fmla="*/ 896948 h 896948"/>
              <a:gd name="connsiteX0" fmla="*/ 613559 w 1250695"/>
              <a:gd name="connsiteY0" fmla="*/ 904135 h 904135"/>
              <a:gd name="connsiteX1" fmla="*/ 805964 w 1250695"/>
              <a:gd name="connsiteY1" fmla="*/ 834221 h 904135"/>
              <a:gd name="connsiteX2" fmla="*/ 1182405 w 1250695"/>
              <a:gd name="connsiteY2" fmla="*/ 658576 h 904135"/>
              <a:gd name="connsiteX3" fmla="*/ 1229243 w 1250695"/>
              <a:gd name="connsiteY3" fmla="*/ 228056 h 904135"/>
              <a:gd name="connsiteX4" fmla="*/ 941826 w 1250695"/>
              <a:gd name="connsiteY4" fmla="*/ 29006 h 904135"/>
              <a:gd name="connsiteX5" fmla="*/ 402961 w 1250695"/>
              <a:gd name="connsiteY5" fmla="*/ 65334 h 904135"/>
              <a:gd name="connsiteX6" fmla="*/ 9878 w 1250695"/>
              <a:gd name="connsiteY6" fmla="*/ 623429 h 904135"/>
              <a:gd name="connsiteX7" fmla="*/ 525576 w 1250695"/>
              <a:gd name="connsiteY7" fmla="*/ 783951 h 904135"/>
              <a:gd name="connsiteX8" fmla="*/ 613559 w 1250695"/>
              <a:gd name="connsiteY8" fmla="*/ 904135 h 904135"/>
              <a:gd name="connsiteX0" fmla="*/ 606265 w 1243401"/>
              <a:gd name="connsiteY0" fmla="*/ 904135 h 904135"/>
              <a:gd name="connsiteX1" fmla="*/ 798670 w 1243401"/>
              <a:gd name="connsiteY1" fmla="*/ 834221 h 904135"/>
              <a:gd name="connsiteX2" fmla="*/ 1175111 w 1243401"/>
              <a:gd name="connsiteY2" fmla="*/ 658576 h 904135"/>
              <a:gd name="connsiteX3" fmla="*/ 1221949 w 1243401"/>
              <a:gd name="connsiteY3" fmla="*/ 228056 h 904135"/>
              <a:gd name="connsiteX4" fmla="*/ 934532 w 1243401"/>
              <a:gd name="connsiteY4" fmla="*/ 29006 h 904135"/>
              <a:gd name="connsiteX5" fmla="*/ 395667 w 1243401"/>
              <a:gd name="connsiteY5" fmla="*/ 65334 h 904135"/>
              <a:gd name="connsiteX6" fmla="*/ 2584 w 1243401"/>
              <a:gd name="connsiteY6" fmla="*/ 623429 h 904135"/>
              <a:gd name="connsiteX7" fmla="*/ 518282 w 1243401"/>
              <a:gd name="connsiteY7" fmla="*/ 783951 h 904135"/>
              <a:gd name="connsiteX8" fmla="*/ 606265 w 1243401"/>
              <a:gd name="connsiteY8" fmla="*/ 904135 h 904135"/>
              <a:gd name="connsiteX0" fmla="*/ 606265 w 1243401"/>
              <a:gd name="connsiteY0" fmla="*/ 904135 h 904135"/>
              <a:gd name="connsiteX1" fmla="*/ 798670 w 1243401"/>
              <a:gd name="connsiteY1" fmla="*/ 834221 h 904135"/>
              <a:gd name="connsiteX2" fmla="*/ 1175111 w 1243401"/>
              <a:gd name="connsiteY2" fmla="*/ 658576 h 904135"/>
              <a:gd name="connsiteX3" fmla="*/ 1221949 w 1243401"/>
              <a:gd name="connsiteY3" fmla="*/ 228056 h 904135"/>
              <a:gd name="connsiteX4" fmla="*/ 934532 w 1243401"/>
              <a:gd name="connsiteY4" fmla="*/ 29006 h 904135"/>
              <a:gd name="connsiteX5" fmla="*/ 395667 w 1243401"/>
              <a:gd name="connsiteY5" fmla="*/ 65334 h 904135"/>
              <a:gd name="connsiteX6" fmla="*/ 2584 w 1243401"/>
              <a:gd name="connsiteY6" fmla="*/ 623429 h 904135"/>
              <a:gd name="connsiteX7" fmla="*/ 518282 w 1243401"/>
              <a:gd name="connsiteY7" fmla="*/ 783951 h 904135"/>
              <a:gd name="connsiteX8" fmla="*/ 606265 w 1243401"/>
              <a:gd name="connsiteY8" fmla="*/ 904135 h 904135"/>
              <a:gd name="connsiteX0" fmla="*/ 606377 w 1243513"/>
              <a:gd name="connsiteY0" fmla="*/ 899488 h 899488"/>
              <a:gd name="connsiteX1" fmla="*/ 798782 w 1243513"/>
              <a:gd name="connsiteY1" fmla="*/ 829574 h 899488"/>
              <a:gd name="connsiteX2" fmla="*/ 1175223 w 1243513"/>
              <a:gd name="connsiteY2" fmla="*/ 653929 h 899488"/>
              <a:gd name="connsiteX3" fmla="*/ 1222061 w 1243513"/>
              <a:gd name="connsiteY3" fmla="*/ 223409 h 899488"/>
              <a:gd name="connsiteX4" fmla="*/ 934644 w 1243513"/>
              <a:gd name="connsiteY4" fmla="*/ 24359 h 899488"/>
              <a:gd name="connsiteX5" fmla="*/ 395779 w 1243513"/>
              <a:gd name="connsiteY5" fmla="*/ 60687 h 899488"/>
              <a:gd name="connsiteX6" fmla="*/ 2696 w 1243513"/>
              <a:gd name="connsiteY6" fmla="*/ 618782 h 899488"/>
              <a:gd name="connsiteX7" fmla="*/ 518394 w 1243513"/>
              <a:gd name="connsiteY7" fmla="*/ 779304 h 899488"/>
              <a:gd name="connsiteX8" fmla="*/ 606377 w 1243513"/>
              <a:gd name="connsiteY8" fmla="*/ 899488 h 899488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8394 w 1243513"/>
              <a:gd name="connsiteY7" fmla="*/ 779304 h 917993"/>
              <a:gd name="connsiteX8" fmla="*/ 583723 w 1243513"/>
              <a:gd name="connsiteY8" fmla="*/ 917993 h 917993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9825 w 1243513"/>
              <a:gd name="connsiteY7" fmla="*/ 803786 h 917993"/>
              <a:gd name="connsiteX8" fmla="*/ 583723 w 1243513"/>
              <a:gd name="connsiteY8" fmla="*/ 917993 h 917993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9825 w 1243513"/>
              <a:gd name="connsiteY7" fmla="*/ 803786 h 917993"/>
              <a:gd name="connsiteX8" fmla="*/ 583723 w 1243513"/>
              <a:gd name="connsiteY8" fmla="*/ 917993 h 917993"/>
              <a:gd name="connsiteX0" fmla="*/ 583723 w 1232641"/>
              <a:gd name="connsiteY0" fmla="*/ 917993 h 917993"/>
              <a:gd name="connsiteX1" fmla="*/ 798782 w 1232641"/>
              <a:gd name="connsiteY1" fmla="*/ 829574 h 917993"/>
              <a:gd name="connsiteX2" fmla="*/ 1134836 w 1232641"/>
              <a:gd name="connsiteY2" fmla="*/ 659403 h 917993"/>
              <a:gd name="connsiteX3" fmla="*/ 1222061 w 1232641"/>
              <a:gd name="connsiteY3" fmla="*/ 223409 h 917993"/>
              <a:gd name="connsiteX4" fmla="*/ 934644 w 1232641"/>
              <a:gd name="connsiteY4" fmla="*/ 24359 h 917993"/>
              <a:gd name="connsiteX5" fmla="*/ 395779 w 1232641"/>
              <a:gd name="connsiteY5" fmla="*/ 60687 h 917993"/>
              <a:gd name="connsiteX6" fmla="*/ 2696 w 1232641"/>
              <a:gd name="connsiteY6" fmla="*/ 618782 h 917993"/>
              <a:gd name="connsiteX7" fmla="*/ 519825 w 1232641"/>
              <a:gd name="connsiteY7" fmla="*/ 803786 h 917993"/>
              <a:gd name="connsiteX8" fmla="*/ 583723 w 1232641"/>
              <a:gd name="connsiteY8" fmla="*/ 917993 h 917993"/>
              <a:gd name="connsiteX0" fmla="*/ 583723 w 1187264"/>
              <a:gd name="connsiteY0" fmla="*/ 917993 h 917993"/>
              <a:gd name="connsiteX1" fmla="*/ 798782 w 1187264"/>
              <a:gd name="connsiteY1" fmla="*/ 829574 h 917993"/>
              <a:gd name="connsiteX2" fmla="*/ 1134836 w 1187264"/>
              <a:gd name="connsiteY2" fmla="*/ 659403 h 917993"/>
              <a:gd name="connsiteX3" fmla="*/ 1166273 w 1187264"/>
              <a:gd name="connsiteY3" fmla="*/ 220655 h 917993"/>
              <a:gd name="connsiteX4" fmla="*/ 934644 w 1187264"/>
              <a:gd name="connsiteY4" fmla="*/ 24359 h 917993"/>
              <a:gd name="connsiteX5" fmla="*/ 395779 w 1187264"/>
              <a:gd name="connsiteY5" fmla="*/ 60687 h 917993"/>
              <a:gd name="connsiteX6" fmla="*/ 2696 w 1187264"/>
              <a:gd name="connsiteY6" fmla="*/ 618782 h 917993"/>
              <a:gd name="connsiteX7" fmla="*/ 519825 w 1187264"/>
              <a:gd name="connsiteY7" fmla="*/ 803786 h 917993"/>
              <a:gd name="connsiteX8" fmla="*/ 583723 w 1187264"/>
              <a:gd name="connsiteY8" fmla="*/ 917993 h 917993"/>
              <a:gd name="connsiteX0" fmla="*/ 583723 w 1177003"/>
              <a:gd name="connsiteY0" fmla="*/ 917993 h 917993"/>
              <a:gd name="connsiteX1" fmla="*/ 798782 w 1177003"/>
              <a:gd name="connsiteY1" fmla="*/ 829574 h 917993"/>
              <a:gd name="connsiteX2" fmla="*/ 1103676 w 1177003"/>
              <a:gd name="connsiteY2" fmla="*/ 637838 h 917993"/>
              <a:gd name="connsiteX3" fmla="*/ 1166273 w 1177003"/>
              <a:gd name="connsiteY3" fmla="*/ 220655 h 917993"/>
              <a:gd name="connsiteX4" fmla="*/ 934644 w 1177003"/>
              <a:gd name="connsiteY4" fmla="*/ 24359 h 917993"/>
              <a:gd name="connsiteX5" fmla="*/ 395779 w 1177003"/>
              <a:gd name="connsiteY5" fmla="*/ 60687 h 917993"/>
              <a:gd name="connsiteX6" fmla="*/ 2696 w 1177003"/>
              <a:gd name="connsiteY6" fmla="*/ 618782 h 917993"/>
              <a:gd name="connsiteX7" fmla="*/ 519825 w 1177003"/>
              <a:gd name="connsiteY7" fmla="*/ 803786 h 917993"/>
              <a:gd name="connsiteX8" fmla="*/ 583723 w 1177003"/>
              <a:gd name="connsiteY8" fmla="*/ 917993 h 917993"/>
              <a:gd name="connsiteX0" fmla="*/ 583613 w 1176817"/>
              <a:gd name="connsiteY0" fmla="*/ 914581 h 914581"/>
              <a:gd name="connsiteX1" fmla="*/ 798672 w 1176817"/>
              <a:gd name="connsiteY1" fmla="*/ 826162 h 914581"/>
              <a:gd name="connsiteX2" fmla="*/ 1103566 w 1176817"/>
              <a:gd name="connsiteY2" fmla="*/ 634426 h 914581"/>
              <a:gd name="connsiteX3" fmla="*/ 1166163 w 1176817"/>
              <a:gd name="connsiteY3" fmla="*/ 217243 h 914581"/>
              <a:gd name="connsiteX4" fmla="*/ 935607 w 1176817"/>
              <a:gd name="connsiteY4" fmla="*/ 36274 h 914581"/>
              <a:gd name="connsiteX5" fmla="*/ 395669 w 1176817"/>
              <a:gd name="connsiteY5" fmla="*/ 57275 h 914581"/>
              <a:gd name="connsiteX6" fmla="*/ 2586 w 1176817"/>
              <a:gd name="connsiteY6" fmla="*/ 615370 h 914581"/>
              <a:gd name="connsiteX7" fmla="*/ 519715 w 1176817"/>
              <a:gd name="connsiteY7" fmla="*/ 800374 h 914581"/>
              <a:gd name="connsiteX8" fmla="*/ 583613 w 1176817"/>
              <a:gd name="connsiteY8" fmla="*/ 914581 h 914581"/>
              <a:gd name="connsiteX0" fmla="*/ 583613 w 1176817"/>
              <a:gd name="connsiteY0" fmla="*/ 914581 h 914581"/>
              <a:gd name="connsiteX1" fmla="*/ 798672 w 1176817"/>
              <a:gd name="connsiteY1" fmla="*/ 826162 h 914581"/>
              <a:gd name="connsiteX2" fmla="*/ 1103566 w 1176817"/>
              <a:gd name="connsiteY2" fmla="*/ 634426 h 914581"/>
              <a:gd name="connsiteX3" fmla="*/ 1166163 w 1176817"/>
              <a:gd name="connsiteY3" fmla="*/ 217243 h 914581"/>
              <a:gd name="connsiteX4" fmla="*/ 935607 w 1176817"/>
              <a:gd name="connsiteY4" fmla="*/ 36274 h 914581"/>
              <a:gd name="connsiteX5" fmla="*/ 395669 w 1176817"/>
              <a:gd name="connsiteY5" fmla="*/ 57275 h 914581"/>
              <a:gd name="connsiteX6" fmla="*/ 2586 w 1176817"/>
              <a:gd name="connsiteY6" fmla="*/ 615370 h 914581"/>
              <a:gd name="connsiteX7" fmla="*/ 519715 w 1176817"/>
              <a:gd name="connsiteY7" fmla="*/ 800374 h 914581"/>
              <a:gd name="connsiteX8" fmla="*/ 583613 w 1176817"/>
              <a:gd name="connsiteY8" fmla="*/ 914581 h 914581"/>
              <a:gd name="connsiteX0" fmla="*/ 583729 w 1176933"/>
              <a:gd name="connsiteY0" fmla="*/ 903086 h 903086"/>
              <a:gd name="connsiteX1" fmla="*/ 798788 w 1176933"/>
              <a:gd name="connsiteY1" fmla="*/ 814667 h 903086"/>
              <a:gd name="connsiteX2" fmla="*/ 1103682 w 1176933"/>
              <a:gd name="connsiteY2" fmla="*/ 622931 h 903086"/>
              <a:gd name="connsiteX3" fmla="*/ 1166279 w 1176933"/>
              <a:gd name="connsiteY3" fmla="*/ 205748 h 903086"/>
              <a:gd name="connsiteX4" fmla="*/ 935723 w 1176933"/>
              <a:gd name="connsiteY4" fmla="*/ 24779 h 903086"/>
              <a:gd name="connsiteX5" fmla="*/ 395785 w 1176933"/>
              <a:gd name="connsiteY5" fmla="*/ 45780 h 903086"/>
              <a:gd name="connsiteX6" fmla="*/ 2702 w 1176933"/>
              <a:gd name="connsiteY6" fmla="*/ 603875 h 903086"/>
              <a:gd name="connsiteX7" fmla="*/ 519831 w 1176933"/>
              <a:gd name="connsiteY7" fmla="*/ 788879 h 903086"/>
              <a:gd name="connsiteX8" fmla="*/ 583729 w 1176933"/>
              <a:gd name="connsiteY8" fmla="*/ 903086 h 903086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7 w 1144041"/>
              <a:gd name="connsiteY0" fmla="*/ 905437 h 905437"/>
              <a:gd name="connsiteX1" fmla="*/ 765896 w 1144041"/>
              <a:gd name="connsiteY1" fmla="*/ 817018 h 905437"/>
              <a:gd name="connsiteX2" fmla="*/ 1070790 w 1144041"/>
              <a:gd name="connsiteY2" fmla="*/ 625282 h 905437"/>
              <a:gd name="connsiteX3" fmla="*/ 1133387 w 1144041"/>
              <a:gd name="connsiteY3" fmla="*/ 208099 h 905437"/>
              <a:gd name="connsiteX4" fmla="*/ 902831 w 1144041"/>
              <a:gd name="connsiteY4" fmla="*/ 27130 h 905437"/>
              <a:gd name="connsiteX5" fmla="*/ 362893 w 1144041"/>
              <a:gd name="connsiteY5" fmla="*/ 48131 h 905437"/>
              <a:gd name="connsiteX6" fmla="*/ 2854 w 1144041"/>
              <a:gd name="connsiteY6" fmla="*/ 601748 h 905437"/>
              <a:gd name="connsiteX7" fmla="*/ 486939 w 1144041"/>
              <a:gd name="connsiteY7" fmla="*/ 791230 h 905437"/>
              <a:gd name="connsiteX8" fmla="*/ 550837 w 1144041"/>
              <a:gd name="connsiteY8" fmla="*/ 905437 h 90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41" h="905437">
                <a:moveTo>
                  <a:pt x="550837" y="905437"/>
                </a:moveTo>
                <a:cubicBezTo>
                  <a:pt x="625126" y="903802"/>
                  <a:pt x="679237" y="863710"/>
                  <a:pt x="765896" y="817018"/>
                </a:cubicBezTo>
                <a:cubicBezTo>
                  <a:pt x="852555" y="770326"/>
                  <a:pt x="1009542" y="726768"/>
                  <a:pt x="1070790" y="625282"/>
                </a:cubicBezTo>
                <a:cubicBezTo>
                  <a:pt x="1132038" y="523796"/>
                  <a:pt x="1161380" y="307791"/>
                  <a:pt x="1133387" y="208099"/>
                </a:cubicBezTo>
                <a:cubicBezTo>
                  <a:pt x="1105394" y="108407"/>
                  <a:pt x="1022719" y="53848"/>
                  <a:pt x="902831" y="27130"/>
                </a:cubicBezTo>
                <a:cubicBezTo>
                  <a:pt x="782943" y="412"/>
                  <a:pt x="513213" y="-25440"/>
                  <a:pt x="362893" y="48131"/>
                </a:cubicBezTo>
                <a:cubicBezTo>
                  <a:pt x="212573" y="121702"/>
                  <a:pt x="-28964" y="168558"/>
                  <a:pt x="2854" y="601748"/>
                </a:cubicBezTo>
                <a:cubicBezTo>
                  <a:pt x="40207" y="875873"/>
                  <a:pt x="350499" y="788031"/>
                  <a:pt x="486939" y="791230"/>
                </a:cubicBezTo>
                <a:cubicBezTo>
                  <a:pt x="640409" y="814584"/>
                  <a:pt x="550837" y="905437"/>
                  <a:pt x="550837" y="905437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A71AC1-0DA7-BDBC-61E2-A735E198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0364" y="884231"/>
            <a:ext cx="4769773" cy="1590260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latin typeface="Arial Black" panose="020B0A04020102020204" pitchFamily="34" charset="0"/>
              </a:rPr>
              <a:t>Vzdušnicovci</a:t>
            </a:r>
            <a:endParaRPr lang="cs-CZ" sz="4000" dirty="0">
              <a:latin typeface="Arial Black" panose="020B0A04020102020204" pitchFamily="34" charset="0"/>
            </a:endParaRPr>
          </a:p>
        </p:txBody>
      </p:sp>
      <p:pic>
        <p:nvPicPr>
          <p:cNvPr id="13318" name="Picture 6" descr="VZDUŠNICOVCI">
            <a:extLst>
              <a:ext uri="{FF2B5EF4-FFF2-40B4-BE49-F238E27FC236}">
                <a16:creationId xmlns:a16="http://schemas.microsoft.com/office/drawing/2014/main" id="{1162A26C-312D-E4F4-9A23-B6274FB727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9"/>
          <a:stretch/>
        </p:blipFill>
        <p:spPr bwMode="auto">
          <a:xfrm>
            <a:off x="93799" y="335272"/>
            <a:ext cx="6258710" cy="618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96968B-2102-A8EB-1900-6B3543D55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4060" y="3091159"/>
            <a:ext cx="4680836" cy="3617138"/>
          </a:xfrm>
        </p:spPr>
        <p:txBody>
          <a:bodyPr>
            <a:normAutofit fontScale="92500"/>
          </a:bodyPr>
          <a:lstStyle/>
          <a:p>
            <a:pPr marL="457200" indent="-457200" algn="ctr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cs-CZ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Nejpočetnější skupina členovců</a:t>
            </a:r>
            <a:r>
              <a:rPr lang="cs-CZ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, 90% všech druhů</a:t>
            </a:r>
            <a:r>
              <a:rPr lang="cs-CZ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 algn="ctr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cs-CZ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Dýchají 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vzdušnicemi </a:t>
            </a:r>
            <a:r>
              <a:rPr lang="cs-CZ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trachejemi – trubicovité výběžky pokožky vedoucí do všech orgánů;</a:t>
            </a:r>
          </a:p>
          <a:p>
            <a:pPr marL="457200" indent="-457200" algn="ctr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cs-CZ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Dělíme na </a:t>
            </a:r>
            <a:r>
              <a:rPr 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mnohonožky, stonožky, chvostoskoci </a:t>
            </a:r>
            <a:br>
              <a:rPr 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a hlavně hmyz </a:t>
            </a:r>
            <a:r>
              <a:rPr lang="cs-CZ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ctr">
              <a:lnSpc>
                <a:spcPct val="90000"/>
              </a:lnSpc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335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6A35EAA-ED80-4FF1-942C-82B1D483A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33683" flipH="1">
            <a:off x="977627" y="481134"/>
            <a:ext cx="9378187" cy="5238589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415F49B-3CBC-46CF-AFB5-988852D04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33683" flipH="1">
            <a:off x="1010574" y="456230"/>
            <a:ext cx="9378187" cy="5238589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4293528E-0CA3-4E56-B7A0-091C0AB0C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6F91BD7-0410-F32A-D167-AD75B471C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940" y="4976536"/>
            <a:ext cx="10658121" cy="132833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cs-CZ" sz="5400">
                <a:latin typeface="Arial Black" panose="020B0A04020102020204" pitchFamily="34" charset="0"/>
              </a:rPr>
              <a:t>Vzdušnice – dýchací trubice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778232E-C75B-4B3C-9201-81C0775715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21711" y="313659"/>
            <a:ext cx="11418399" cy="4399017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  <a:gd name="connsiteX0" fmla="*/ 7142118 w 7680682"/>
              <a:gd name="connsiteY0" fmla="*/ 6433518 h 6433552"/>
              <a:gd name="connsiteX1" fmla="*/ 6552830 w 7680682"/>
              <a:gd name="connsiteY1" fmla="*/ 6424418 h 6433552"/>
              <a:gd name="connsiteX2" fmla="*/ 987782 w 7680682"/>
              <a:gd name="connsiteY2" fmla="*/ 6393888 h 6433552"/>
              <a:gd name="connsiteX3" fmla="*/ 0 w 7680682"/>
              <a:gd name="connsiteY3" fmla="*/ 6365104 h 6433552"/>
              <a:gd name="connsiteX4" fmla="*/ 0 w 7680682"/>
              <a:gd name="connsiteY4" fmla="*/ 60538 h 6433552"/>
              <a:gd name="connsiteX5" fmla="*/ 233782 w 7680682"/>
              <a:gd name="connsiteY5" fmla="*/ 0 h 6433552"/>
              <a:gd name="connsiteX6" fmla="*/ 6431319 w 7680682"/>
              <a:gd name="connsiteY6" fmla="*/ 28166 h 6433552"/>
              <a:gd name="connsiteX7" fmla="*/ 7631470 w 7680682"/>
              <a:gd name="connsiteY7" fmla="*/ 58697 h 6433552"/>
              <a:gd name="connsiteX8" fmla="*/ 7560032 w 7680682"/>
              <a:gd name="connsiteY8" fmla="*/ 6302294 h 6433552"/>
              <a:gd name="connsiteX9" fmla="*/ 7394324 w 7680682"/>
              <a:gd name="connsiteY9" fmla="*/ 6430320 h 6433552"/>
              <a:gd name="connsiteX10" fmla="*/ 7142118 w 7680682"/>
              <a:gd name="connsiteY10" fmla="*/ 6433518 h 6433552"/>
              <a:gd name="connsiteX0" fmla="*/ 7142118 w 7680682"/>
              <a:gd name="connsiteY0" fmla="*/ 6433518 h 6433552"/>
              <a:gd name="connsiteX1" fmla="*/ 6552830 w 7680682"/>
              <a:gd name="connsiteY1" fmla="*/ 6424418 h 6433552"/>
              <a:gd name="connsiteX2" fmla="*/ 987782 w 7680682"/>
              <a:gd name="connsiteY2" fmla="*/ 6393888 h 6433552"/>
              <a:gd name="connsiteX3" fmla="*/ 0 w 7680682"/>
              <a:gd name="connsiteY3" fmla="*/ 6365104 h 6433552"/>
              <a:gd name="connsiteX4" fmla="*/ 42138 w 7680682"/>
              <a:gd name="connsiteY4" fmla="*/ 40219 h 6433552"/>
              <a:gd name="connsiteX5" fmla="*/ 233782 w 7680682"/>
              <a:gd name="connsiteY5" fmla="*/ 0 h 6433552"/>
              <a:gd name="connsiteX6" fmla="*/ 6431319 w 7680682"/>
              <a:gd name="connsiteY6" fmla="*/ 28166 h 6433552"/>
              <a:gd name="connsiteX7" fmla="*/ 7631470 w 7680682"/>
              <a:gd name="connsiteY7" fmla="*/ 58697 h 6433552"/>
              <a:gd name="connsiteX8" fmla="*/ 7560032 w 7680682"/>
              <a:gd name="connsiteY8" fmla="*/ 6302294 h 6433552"/>
              <a:gd name="connsiteX9" fmla="*/ 7394324 w 7680682"/>
              <a:gd name="connsiteY9" fmla="*/ 6430320 h 6433552"/>
              <a:gd name="connsiteX10" fmla="*/ 7142118 w 7680682"/>
              <a:gd name="connsiteY10" fmla="*/ 6433518 h 6433552"/>
              <a:gd name="connsiteX0" fmla="*/ 7149875 w 7688439"/>
              <a:gd name="connsiteY0" fmla="*/ 6433518 h 6433552"/>
              <a:gd name="connsiteX1" fmla="*/ 6560587 w 7688439"/>
              <a:gd name="connsiteY1" fmla="*/ 6424418 h 6433552"/>
              <a:gd name="connsiteX2" fmla="*/ 995539 w 7688439"/>
              <a:gd name="connsiteY2" fmla="*/ 6393888 h 6433552"/>
              <a:gd name="connsiteX3" fmla="*/ 7757 w 7688439"/>
              <a:gd name="connsiteY3" fmla="*/ 6365104 h 6433552"/>
              <a:gd name="connsiteX4" fmla="*/ 49895 w 7688439"/>
              <a:gd name="connsiteY4" fmla="*/ 40219 h 6433552"/>
              <a:gd name="connsiteX5" fmla="*/ 241539 w 7688439"/>
              <a:gd name="connsiteY5" fmla="*/ 0 h 6433552"/>
              <a:gd name="connsiteX6" fmla="*/ 6439076 w 7688439"/>
              <a:gd name="connsiteY6" fmla="*/ 28166 h 6433552"/>
              <a:gd name="connsiteX7" fmla="*/ 7639227 w 7688439"/>
              <a:gd name="connsiteY7" fmla="*/ 58697 h 6433552"/>
              <a:gd name="connsiteX8" fmla="*/ 7567789 w 7688439"/>
              <a:gd name="connsiteY8" fmla="*/ 6302294 h 6433552"/>
              <a:gd name="connsiteX9" fmla="*/ 7402081 w 7688439"/>
              <a:gd name="connsiteY9" fmla="*/ 6430320 h 6433552"/>
              <a:gd name="connsiteX10" fmla="*/ 7149875 w 7688439"/>
              <a:gd name="connsiteY10" fmla="*/ 6433518 h 6433552"/>
              <a:gd name="connsiteX0" fmla="*/ 7149875 w 7664186"/>
              <a:gd name="connsiteY0" fmla="*/ 6433518 h 6433552"/>
              <a:gd name="connsiteX1" fmla="*/ 6560587 w 7664186"/>
              <a:gd name="connsiteY1" fmla="*/ 6424418 h 6433552"/>
              <a:gd name="connsiteX2" fmla="*/ 995539 w 7664186"/>
              <a:gd name="connsiteY2" fmla="*/ 6393888 h 6433552"/>
              <a:gd name="connsiteX3" fmla="*/ 7757 w 7664186"/>
              <a:gd name="connsiteY3" fmla="*/ 6365104 h 6433552"/>
              <a:gd name="connsiteX4" fmla="*/ 49895 w 7664186"/>
              <a:gd name="connsiteY4" fmla="*/ 40219 h 6433552"/>
              <a:gd name="connsiteX5" fmla="*/ 241539 w 7664186"/>
              <a:gd name="connsiteY5" fmla="*/ 0 h 6433552"/>
              <a:gd name="connsiteX6" fmla="*/ 6439076 w 7664186"/>
              <a:gd name="connsiteY6" fmla="*/ 28166 h 6433552"/>
              <a:gd name="connsiteX7" fmla="*/ 7639227 w 7664186"/>
              <a:gd name="connsiteY7" fmla="*/ 58697 h 6433552"/>
              <a:gd name="connsiteX8" fmla="*/ 7567789 w 7664186"/>
              <a:gd name="connsiteY8" fmla="*/ 6302294 h 6433552"/>
              <a:gd name="connsiteX9" fmla="*/ 7402081 w 7664186"/>
              <a:gd name="connsiteY9" fmla="*/ 6430320 h 6433552"/>
              <a:gd name="connsiteX10" fmla="*/ 7149875 w 7664186"/>
              <a:gd name="connsiteY10" fmla="*/ 6433518 h 6433552"/>
              <a:gd name="connsiteX0" fmla="*/ 7149875 w 7657158"/>
              <a:gd name="connsiteY0" fmla="*/ 6433518 h 6433552"/>
              <a:gd name="connsiteX1" fmla="*/ 6560587 w 7657158"/>
              <a:gd name="connsiteY1" fmla="*/ 6424418 h 6433552"/>
              <a:gd name="connsiteX2" fmla="*/ 995539 w 7657158"/>
              <a:gd name="connsiteY2" fmla="*/ 6393888 h 6433552"/>
              <a:gd name="connsiteX3" fmla="*/ 7757 w 7657158"/>
              <a:gd name="connsiteY3" fmla="*/ 6365104 h 6433552"/>
              <a:gd name="connsiteX4" fmla="*/ 49895 w 7657158"/>
              <a:gd name="connsiteY4" fmla="*/ 40219 h 6433552"/>
              <a:gd name="connsiteX5" fmla="*/ 241539 w 7657158"/>
              <a:gd name="connsiteY5" fmla="*/ 0 h 6433552"/>
              <a:gd name="connsiteX6" fmla="*/ 6439076 w 7657158"/>
              <a:gd name="connsiteY6" fmla="*/ 28166 h 6433552"/>
              <a:gd name="connsiteX7" fmla="*/ 7639227 w 7657158"/>
              <a:gd name="connsiteY7" fmla="*/ 58697 h 6433552"/>
              <a:gd name="connsiteX8" fmla="*/ 7567789 w 7657158"/>
              <a:gd name="connsiteY8" fmla="*/ 6302294 h 6433552"/>
              <a:gd name="connsiteX9" fmla="*/ 7402081 w 7657158"/>
              <a:gd name="connsiteY9" fmla="*/ 6430320 h 6433552"/>
              <a:gd name="connsiteX10" fmla="*/ 7149875 w 7657158"/>
              <a:gd name="connsiteY10" fmla="*/ 6433518 h 6433552"/>
              <a:gd name="connsiteX0" fmla="*/ 7149875 w 7661310"/>
              <a:gd name="connsiteY0" fmla="*/ 6433518 h 6452113"/>
              <a:gd name="connsiteX1" fmla="*/ 6560587 w 7661310"/>
              <a:gd name="connsiteY1" fmla="*/ 6424418 h 6452113"/>
              <a:gd name="connsiteX2" fmla="*/ 995539 w 7661310"/>
              <a:gd name="connsiteY2" fmla="*/ 6393888 h 6452113"/>
              <a:gd name="connsiteX3" fmla="*/ 7757 w 7661310"/>
              <a:gd name="connsiteY3" fmla="*/ 6365104 h 6452113"/>
              <a:gd name="connsiteX4" fmla="*/ 49895 w 7661310"/>
              <a:gd name="connsiteY4" fmla="*/ 40219 h 6452113"/>
              <a:gd name="connsiteX5" fmla="*/ 241539 w 7661310"/>
              <a:gd name="connsiteY5" fmla="*/ 0 h 6452113"/>
              <a:gd name="connsiteX6" fmla="*/ 6439076 w 7661310"/>
              <a:gd name="connsiteY6" fmla="*/ 28166 h 6452113"/>
              <a:gd name="connsiteX7" fmla="*/ 7639227 w 7661310"/>
              <a:gd name="connsiteY7" fmla="*/ 58697 h 6452113"/>
              <a:gd name="connsiteX8" fmla="*/ 7589645 w 7661310"/>
              <a:gd name="connsiteY8" fmla="*/ 6366021 h 6452113"/>
              <a:gd name="connsiteX9" fmla="*/ 7402081 w 7661310"/>
              <a:gd name="connsiteY9" fmla="*/ 6430320 h 6452113"/>
              <a:gd name="connsiteX10" fmla="*/ 7149875 w 7661310"/>
              <a:gd name="connsiteY10" fmla="*/ 6433518 h 6452113"/>
              <a:gd name="connsiteX0" fmla="*/ 7149875 w 7657523"/>
              <a:gd name="connsiteY0" fmla="*/ 6433518 h 6452112"/>
              <a:gd name="connsiteX1" fmla="*/ 6560587 w 7657523"/>
              <a:gd name="connsiteY1" fmla="*/ 6424418 h 6452112"/>
              <a:gd name="connsiteX2" fmla="*/ 995539 w 7657523"/>
              <a:gd name="connsiteY2" fmla="*/ 6393888 h 6452112"/>
              <a:gd name="connsiteX3" fmla="*/ 7757 w 7657523"/>
              <a:gd name="connsiteY3" fmla="*/ 6365104 h 6452112"/>
              <a:gd name="connsiteX4" fmla="*/ 49895 w 7657523"/>
              <a:gd name="connsiteY4" fmla="*/ 40219 h 6452112"/>
              <a:gd name="connsiteX5" fmla="*/ 241539 w 7657523"/>
              <a:gd name="connsiteY5" fmla="*/ 0 h 6452112"/>
              <a:gd name="connsiteX6" fmla="*/ 6439076 w 7657523"/>
              <a:gd name="connsiteY6" fmla="*/ 28166 h 6452112"/>
              <a:gd name="connsiteX7" fmla="*/ 7639227 w 7657523"/>
              <a:gd name="connsiteY7" fmla="*/ 58697 h 6452112"/>
              <a:gd name="connsiteX8" fmla="*/ 7589645 w 7657523"/>
              <a:gd name="connsiteY8" fmla="*/ 6366021 h 6452112"/>
              <a:gd name="connsiteX9" fmla="*/ 7402081 w 7657523"/>
              <a:gd name="connsiteY9" fmla="*/ 6430320 h 6452112"/>
              <a:gd name="connsiteX10" fmla="*/ 7149875 w 7657523"/>
              <a:gd name="connsiteY10" fmla="*/ 6433518 h 6452112"/>
              <a:gd name="connsiteX0" fmla="*/ 7149875 w 7639227"/>
              <a:gd name="connsiteY0" fmla="*/ 6433518 h 6452112"/>
              <a:gd name="connsiteX1" fmla="*/ 6560587 w 7639227"/>
              <a:gd name="connsiteY1" fmla="*/ 6424418 h 6452112"/>
              <a:gd name="connsiteX2" fmla="*/ 995539 w 7639227"/>
              <a:gd name="connsiteY2" fmla="*/ 6393888 h 6452112"/>
              <a:gd name="connsiteX3" fmla="*/ 7757 w 7639227"/>
              <a:gd name="connsiteY3" fmla="*/ 6365104 h 6452112"/>
              <a:gd name="connsiteX4" fmla="*/ 49895 w 7639227"/>
              <a:gd name="connsiteY4" fmla="*/ 40219 h 6452112"/>
              <a:gd name="connsiteX5" fmla="*/ 241539 w 7639227"/>
              <a:gd name="connsiteY5" fmla="*/ 0 h 6452112"/>
              <a:gd name="connsiteX6" fmla="*/ 6439076 w 7639227"/>
              <a:gd name="connsiteY6" fmla="*/ 28166 h 6452112"/>
              <a:gd name="connsiteX7" fmla="*/ 7639227 w 7639227"/>
              <a:gd name="connsiteY7" fmla="*/ 58697 h 6452112"/>
              <a:gd name="connsiteX8" fmla="*/ 7589645 w 7639227"/>
              <a:gd name="connsiteY8" fmla="*/ 6366021 h 6452112"/>
              <a:gd name="connsiteX9" fmla="*/ 7402081 w 7639227"/>
              <a:gd name="connsiteY9" fmla="*/ 6430320 h 6452112"/>
              <a:gd name="connsiteX10" fmla="*/ 7149875 w 7639227"/>
              <a:gd name="connsiteY10" fmla="*/ 6433518 h 6452112"/>
              <a:gd name="connsiteX0" fmla="*/ 7149875 w 7641711"/>
              <a:gd name="connsiteY0" fmla="*/ 6433518 h 6473199"/>
              <a:gd name="connsiteX1" fmla="*/ 6560587 w 7641711"/>
              <a:gd name="connsiteY1" fmla="*/ 6424418 h 6473199"/>
              <a:gd name="connsiteX2" fmla="*/ 995539 w 7641711"/>
              <a:gd name="connsiteY2" fmla="*/ 6393888 h 6473199"/>
              <a:gd name="connsiteX3" fmla="*/ 7757 w 7641711"/>
              <a:gd name="connsiteY3" fmla="*/ 6365104 h 6473199"/>
              <a:gd name="connsiteX4" fmla="*/ 49895 w 7641711"/>
              <a:gd name="connsiteY4" fmla="*/ 40219 h 6473199"/>
              <a:gd name="connsiteX5" fmla="*/ 241539 w 7641711"/>
              <a:gd name="connsiteY5" fmla="*/ 0 h 6473199"/>
              <a:gd name="connsiteX6" fmla="*/ 6439076 w 7641711"/>
              <a:gd name="connsiteY6" fmla="*/ 28166 h 6473199"/>
              <a:gd name="connsiteX7" fmla="*/ 7639227 w 7641711"/>
              <a:gd name="connsiteY7" fmla="*/ 58697 h 6473199"/>
              <a:gd name="connsiteX8" fmla="*/ 7618786 w 7641711"/>
              <a:gd name="connsiteY8" fmla="*/ 6397885 h 6473199"/>
              <a:gd name="connsiteX9" fmla="*/ 7402081 w 7641711"/>
              <a:gd name="connsiteY9" fmla="*/ 6430320 h 6473199"/>
              <a:gd name="connsiteX10" fmla="*/ 7149875 w 7641711"/>
              <a:gd name="connsiteY10" fmla="*/ 6433518 h 6473199"/>
              <a:gd name="connsiteX0" fmla="*/ 7149875 w 7641711"/>
              <a:gd name="connsiteY0" fmla="*/ 6433518 h 6438168"/>
              <a:gd name="connsiteX1" fmla="*/ 6560587 w 7641711"/>
              <a:gd name="connsiteY1" fmla="*/ 6424418 h 6438168"/>
              <a:gd name="connsiteX2" fmla="*/ 995539 w 7641711"/>
              <a:gd name="connsiteY2" fmla="*/ 6393888 h 6438168"/>
              <a:gd name="connsiteX3" fmla="*/ 7757 w 7641711"/>
              <a:gd name="connsiteY3" fmla="*/ 6365104 h 6438168"/>
              <a:gd name="connsiteX4" fmla="*/ 49895 w 7641711"/>
              <a:gd name="connsiteY4" fmla="*/ 40219 h 6438168"/>
              <a:gd name="connsiteX5" fmla="*/ 241539 w 7641711"/>
              <a:gd name="connsiteY5" fmla="*/ 0 h 6438168"/>
              <a:gd name="connsiteX6" fmla="*/ 6439076 w 7641711"/>
              <a:gd name="connsiteY6" fmla="*/ 28166 h 6438168"/>
              <a:gd name="connsiteX7" fmla="*/ 7639227 w 7641711"/>
              <a:gd name="connsiteY7" fmla="*/ 58697 h 6438168"/>
              <a:gd name="connsiteX8" fmla="*/ 7618786 w 7641711"/>
              <a:gd name="connsiteY8" fmla="*/ 6397885 h 6438168"/>
              <a:gd name="connsiteX9" fmla="*/ 7402081 w 7641711"/>
              <a:gd name="connsiteY9" fmla="*/ 6430320 h 6438168"/>
              <a:gd name="connsiteX10" fmla="*/ 7149875 w 7641711"/>
              <a:gd name="connsiteY10" fmla="*/ 6433518 h 6438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41711" h="6438168">
                <a:moveTo>
                  <a:pt x="7149875" y="6433518"/>
                </a:moveTo>
                <a:cubicBezTo>
                  <a:pt x="6975114" y="6433129"/>
                  <a:pt x="6756136" y="6429491"/>
                  <a:pt x="6560587" y="6424418"/>
                </a:cubicBezTo>
                <a:lnTo>
                  <a:pt x="995539" y="6393888"/>
                </a:lnTo>
                <a:lnTo>
                  <a:pt x="7757" y="6365104"/>
                </a:lnTo>
                <a:cubicBezTo>
                  <a:pt x="-20334" y="4216169"/>
                  <a:pt x="35849" y="2148514"/>
                  <a:pt x="49895" y="40219"/>
                </a:cubicBezTo>
                <a:lnTo>
                  <a:pt x="241539" y="0"/>
                </a:lnTo>
                <a:lnTo>
                  <a:pt x="6439076" y="28166"/>
                </a:lnTo>
                <a:cubicBezTo>
                  <a:pt x="6939139" y="58697"/>
                  <a:pt x="7296327" y="28165"/>
                  <a:pt x="7639227" y="58697"/>
                </a:cubicBezTo>
                <a:cubicBezTo>
                  <a:pt x="7638435" y="2070139"/>
                  <a:pt x="7653203" y="4107561"/>
                  <a:pt x="7618786" y="6397885"/>
                </a:cubicBezTo>
                <a:cubicBezTo>
                  <a:pt x="7625166" y="6478264"/>
                  <a:pt x="7566387" y="6409966"/>
                  <a:pt x="7402081" y="6430320"/>
                </a:cubicBezTo>
                <a:cubicBezTo>
                  <a:pt x="7343671" y="6432816"/>
                  <a:pt x="7254732" y="6433752"/>
                  <a:pt x="7149875" y="6433518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B1DD6BF-2095-99DE-DB3D-973A4656F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808" y="509581"/>
            <a:ext cx="8995122" cy="40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979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0" name="Freeform: Shape 14359">
            <a:extLst>
              <a:ext uri="{FF2B5EF4-FFF2-40B4-BE49-F238E27FC236}">
                <a16:creationId xmlns:a16="http://schemas.microsoft.com/office/drawing/2014/main" id="{96A35EAA-ED80-4FF1-942C-82B1D483A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33683" flipH="1">
            <a:off x="977627" y="481134"/>
            <a:ext cx="9378187" cy="5238589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362" name="Freeform: Shape 14361">
            <a:extLst>
              <a:ext uri="{FF2B5EF4-FFF2-40B4-BE49-F238E27FC236}">
                <a16:creationId xmlns:a16="http://schemas.microsoft.com/office/drawing/2014/main" id="{D415F49B-3CBC-46CF-AFB5-988852D04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33683" flipH="1">
            <a:off x="1010574" y="456230"/>
            <a:ext cx="9378187" cy="5238589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14364" name="Rectangle 14363">
            <a:extLst>
              <a:ext uri="{FF2B5EF4-FFF2-40B4-BE49-F238E27FC236}">
                <a16:creationId xmlns:a16="http://schemas.microsoft.com/office/drawing/2014/main" id="{421117CB-D197-45F3-B441-4AC4D215E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66" name="Freeform: Shape 14365">
            <a:extLst>
              <a:ext uri="{FF2B5EF4-FFF2-40B4-BE49-F238E27FC236}">
                <a16:creationId xmlns:a16="http://schemas.microsoft.com/office/drawing/2014/main" id="{4F4BB964-F5AA-45BD-906E-192DA00A9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564605" y="1208504"/>
            <a:ext cx="4728955" cy="4459758"/>
          </a:xfrm>
          <a:custGeom>
            <a:avLst/>
            <a:gdLst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34742 w 11603130"/>
              <a:gd name="connsiteY11" fmla="*/ 5912754 h 6362961"/>
              <a:gd name="connsiteX12" fmla="*/ 8343333 w 11603130"/>
              <a:gd name="connsiteY12" fmla="*/ 6362961 h 6362961"/>
              <a:gd name="connsiteX13" fmla="*/ 8951337 w 11603130"/>
              <a:gd name="connsiteY13" fmla="*/ 5912879 h 6362961"/>
              <a:gd name="connsiteX14" fmla="*/ 9710371 w 11603130"/>
              <a:gd name="connsiteY14" fmla="*/ 5911624 h 6362961"/>
              <a:gd name="connsiteX15" fmla="*/ 9804791 w 11603130"/>
              <a:gd name="connsiteY15" fmla="*/ 5908320 h 6362961"/>
              <a:gd name="connsiteX16" fmla="*/ 9863784 w 11603130"/>
              <a:gd name="connsiteY16" fmla="*/ 5909115 h 6362961"/>
              <a:gd name="connsiteX17" fmla="*/ 10007288 w 11603130"/>
              <a:gd name="connsiteY17" fmla="*/ 5914499 h 6362961"/>
              <a:gd name="connsiteX18" fmla="*/ 10927227 w 11603130"/>
              <a:gd name="connsiteY18" fmla="*/ 5922366 h 6362961"/>
              <a:gd name="connsiteX19" fmla="*/ 11562333 w 11603130"/>
              <a:gd name="connsiteY19" fmla="*/ 5906085 h 6362961"/>
              <a:gd name="connsiteX20" fmla="*/ 11571244 w 11603130"/>
              <a:gd name="connsiteY20" fmla="*/ 2621674 h 6362961"/>
              <a:gd name="connsiteX21" fmla="*/ 11561892 w 11603130"/>
              <a:gd name="connsiteY21" fmla="*/ 176313 h 6362961"/>
              <a:gd name="connsiteX22" fmla="*/ 11289537 w 11603130"/>
              <a:gd name="connsiteY22" fmla="*/ 107615 h 6362961"/>
              <a:gd name="connsiteX23" fmla="*/ 10689999 w 11603130"/>
              <a:gd name="connsiteY23" fmla="*/ 70591 h 6362961"/>
              <a:gd name="connsiteX24" fmla="*/ 7599878 w 11603130"/>
              <a:gd name="connsiteY24" fmla="*/ 7591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5045206 w 11603130"/>
              <a:gd name="connsiteY10" fmla="*/ 5927859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8951337 w 11603130"/>
              <a:gd name="connsiteY12" fmla="*/ 5912879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42722 w 11603130"/>
              <a:gd name="connsiteY12" fmla="*/ 588550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098386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8972 w 11603130"/>
              <a:gd name="connsiteY5" fmla="*/ 3523848 h 6335587"/>
              <a:gd name="connsiteX6" fmla="*/ 148480 w 11603130"/>
              <a:gd name="connsiteY6" fmla="*/ 5930841 h 6335587"/>
              <a:gd name="connsiteX7" fmla="*/ 2638911 w 11603130"/>
              <a:gd name="connsiteY7" fmla="*/ 5933377 h 6335587"/>
              <a:gd name="connsiteX8" fmla="*/ 4080684 w 11603130"/>
              <a:gd name="connsiteY8" fmla="*/ 5926717 h 6335587"/>
              <a:gd name="connsiteX9" fmla="*/ 5045206 w 11603130"/>
              <a:gd name="connsiteY9" fmla="*/ 5927859 h 6335587"/>
              <a:gd name="connsiteX10" fmla="*/ 5855834 w 11603130"/>
              <a:gd name="connsiteY10" fmla="*/ 6335587 h 6335587"/>
              <a:gd name="connsiteX11" fmla="*/ 6274422 w 11603130"/>
              <a:gd name="connsiteY11" fmla="*/ 5903346 h 6335587"/>
              <a:gd name="connsiteX12" fmla="*/ 9098386 w 11603130"/>
              <a:gd name="connsiteY12" fmla="*/ 5911624 h 6335587"/>
              <a:gd name="connsiteX13" fmla="*/ 10007288 w 11603130"/>
              <a:gd name="connsiteY13" fmla="*/ 5914499 h 6335587"/>
              <a:gd name="connsiteX14" fmla="*/ 10927227 w 11603130"/>
              <a:gd name="connsiteY14" fmla="*/ 5922366 h 6335587"/>
              <a:gd name="connsiteX15" fmla="*/ 11562333 w 11603130"/>
              <a:gd name="connsiteY15" fmla="*/ 5906085 h 6335587"/>
              <a:gd name="connsiteX16" fmla="*/ 11571244 w 11603130"/>
              <a:gd name="connsiteY16" fmla="*/ 2621674 h 6335587"/>
              <a:gd name="connsiteX17" fmla="*/ 11561892 w 11603130"/>
              <a:gd name="connsiteY17" fmla="*/ 176313 h 6335587"/>
              <a:gd name="connsiteX18" fmla="*/ 11289537 w 11603130"/>
              <a:gd name="connsiteY18" fmla="*/ 107615 h 6335587"/>
              <a:gd name="connsiteX19" fmla="*/ 10689999 w 11603130"/>
              <a:gd name="connsiteY19" fmla="*/ 70591 h 6335587"/>
              <a:gd name="connsiteX20" fmla="*/ 7599878 w 11603130"/>
              <a:gd name="connsiteY20" fmla="*/ 75910 h 6335587"/>
              <a:gd name="connsiteX21" fmla="*/ 1892744 w 11603130"/>
              <a:gd name="connsiteY21" fmla="*/ 0 h 6335587"/>
              <a:gd name="connsiteX0" fmla="*/ 1892744 w 12087184"/>
              <a:gd name="connsiteY0" fmla="*/ 0 h 6335587"/>
              <a:gd name="connsiteX1" fmla="*/ 304663 w 12087184"/>
              <a:gd name="connsiteY1" fmla="*/ 10761 h 6335587"/>
              <a:gd name="connsiteX2" fmla="*/ 0 w 12087184"/>
              <a:gd name="connsiteY2" fmla="*/ 47942 h 6335587"/>
              <a:gd name="connsiteX3" fmla="*/ 0 w 12087184"/>
              <a:gd name="connsiteY3" fmla="*/ 909146 h 6335587"/>
              <a:gd name="connsiteX4" fmla="*/ 4597 w 12087184"/>
              <a:gd name="connsiteY4" fmla="*/ 909146 h 6335587"/>
              <a:gd name="connsiteX5" fmla="*/ 88972 w 12087184"/>
              <a:gd name="connsiteY5" fmla="*/ 3523848 h 6335587"/>
              <a:gd name="connsiteX6" fmla="*/ 148480 w 12087184"/>
              <a:gd name="connsiteY6" fmla="*/ 5930841 h 6335587"/>
              <a:gd name="connsiteX7" fmla="*/ 2638911 w 12087184"/>
              <a:gd name="connsiteY7" fmla="*/ 5933377 h 6335587"/>
              <a:gd name="connsiteX8" fmla="*/ 4080684 w 12087184"/>
              <a:gd name="connsiteY8" fmla="*/ 5926717 h 6335587"/>
              <a:gd name="connsiteX9" fmla="*/ 5045206 w 12087184"/>
              <a:gd name="connsiteY9" fmla="*/ 5927859 h 6335587"/>
              <a:gd name="connsiteX10" fmla="*/ 5855834 w 12087184"/>
              <a:gd name="connsiteY10" fmla="*/ 6335587 h 6335587"/>
              <a:gd name="connsiteX11" fmla="*/ 6274422 w 12087184"/>
              <a:gd name="connsiteY11" fmla="*/ 5903346 h 6335587"/>
              <a:gd name="connsiteX12" fmla="*/ 9098386 w 12087184"/>
              <a:gd name="connsiteY12" fmla="*/ 5911624 h 6335587"/>
              <a:gd name="connsiteX13" fmla="*/ 10007288 w 12087184"/>
              <a:gd name="connsiteY13" fmla="*/ 5914499 h 6335587"/>
              <a:gd name="connsiteX14" fmla="*/ 10927227 w 12087184"/>
              <a:gd name="connsiteY14" fmla="*/ 5922366 h 6335587"/>
              <a:gd name="connsiteX15" fmla="*/ 12085310 w 12087184"/>
              <a:gd name="connsiteY15" fmla="*/ 5921320 h 6335587"/>
              <a:gd name="connsiteX16" fmla="*/ 11571244 w 12087184"/>
              <a:gd name="connsiteY16" fmla="*/ 2621674 h 6335587"/>
              <a:gd name="connsiteX17" fmla="*/ 11561892 w 12087184"/>
              <a:gd name="connsiteY17" fmla="*/ 176313 h 6335587"/>
              <a:gd name="connsiteX18" fmla="*/ 11289537 w 12087184"/>
              <a:gd name="connsiteY18" fmla="*/ 107615 h 6335587"/>
              <a:gd name="connsiteX19" fmla="*/ 10689999 w 12087184"/>
              <a:gd name="connsiteY19" fmla="*/ 70591 h 6335587"/>
              <a:gd name="connsiteX20" fmla="*/ 7599878 w 12087184"/>
              <a:gd name="connsiteY20" fmla="*/ 75910 h 6335587"/>
              <a:gd name="connsiteX21" fmla="*/ 1892744 w 12087184"/>
              <a:gd name="connsiteY21" fmla="*/ 0 h 6335587"/>
              <a:gd name="connsiteX0" fmla="*/ 1892744 w 12096545"/>
              <a:gd name="connsiteY0" fmla="*/ 24998 h 6360585"/>
              <a:gd name="connsiteX1" fmla="*/ 304663 w 12096545"/>
              <a:gd name="connsiteY1" fmla="*/ 35759 h 6360585"/>
              <a:gd name="connsiteX2" fmla="*/ 0 w 12096545"/>
              <a:gd name="connsiteY2" fmla="*/ 72940 h 6360585"/>
              <a:gd name="connsiteX3" fmla="*/ 0 w 12096545"/>
              <a:gd name="connsiteY3" fmla="*/ 934144 h 6360585"/>
              <a:gd name="connsiteX4" fmla="*/ 4597 w 12096545"/>
              <a:gd name="connsiteY4" fmla="*/ 934144 h 6360585"/>
              <a:gd name="connsiteX5" fmla="*/ 88972 w 12096545"/>
              <a:gd name="connsiteY5" fmla="*/ 3548846 h 6360585"/>
              <a:gd name="connsiteX6" fmla="*/ 148480 w 12096545"/>
              <a:gd name="connsiteY6" fmla="*/ 5955839 h 6360585"/>
              <a:gd name="connsiteX7" fmla="*/ 2638911 w 12096545"/>
              <a:gd name="connsiteY7" fmla="*/ 5958375 h 6360585"/>
              <a:gd name="connsiteX8" fmla="*/ 4080684 w 12096545"/>
              <a:gd name="connsiteY8" fmla="*/ 5951715 h 6360585"/>
              <a:gd name="connsiteX9" fmla="*/ 5045206 w 12096545"/>
              <a:gd name="connsiteY9" fmla="*/ 5952857 h 6360585"/>
              <a:gd name="connsiteX10" fmla="*/ 5855834 w 12096545"/>
              <a:gd name="connsiteY10" fmla="*/ 6360585 h 6360585"/>
              <a:gd name="connsiteX11" fmla="*/ 6274422 w 12096545"/>
              <a:gd name="connsiteY11" fmla="*/ 5928344 h 6360585"/>
              <a:gd name="connsiteX12" fmla="*/ 9098386 w 12096545"/>
              <a:gd name="connsiteY12" fmla="*/ 5936622 h 6360585"/>
              <a:gd name="connsiteX13" fmla="*/ 10007288 w 12096545"/>
              <a:gd name="connsiteY13" fmla="*/ 5939497 h 6360585"/>
              <a:gd name="connsiteX14" fmla="*/ 10927227 w 12096545"/>
              <a:gd name="connsiteY14" fmla="*/ 5947364 h 6360585"/>
              <a:gd name="connsiteX15" fmla="*/ 12085310 w 12096545"/>
              <a:gd name="connsiteY15" fmla="*/ 5946318 h 6360585"/>
              <a:gd name="connsiteX16" fmla="*/ 12063456 w 12096545"/>
              <a:gd name="connsiteY16" fmla="*/ 2646672 h 6360585"/>
              <a:gd name="connsiteX17" fmla="*/ 11561892 w 12096545"/>
              <a:gd name="connsiteY17" fmla="*/ 201311 h 6360585"/>
              <a:gd name="connsiteX18" fmla="*/ 11289537 w 12096545"/>
              <a:gd name="connsiteY18" fmla="*/ 132613 h 6360585"/>
              <a:gd name="connsiteX19" fmla="*/ 10689999 w 12096545"/>
              <a:gd name="connsiteY19" fmla="*/ 95589 h 6360585"/>
              <a:gd name="connsiteX20" fmla="*/ 7599878 w 12096545"/>
              <a:gd name="connsiteY20" fmla="*/ 100908 h 6360585"/>
              <a:gd name="connsiteX21" fmla="*/ 1892744 w 12096545"/>
              <a:gd name="connsiteY21" fmla="*/ 24998 h 6360585"/>
              <a:gd name="connsiteX0" fmla="*/ 1892744 w 12127183"/>
              <a:gd name="connsiteY0" fmla="*/ 24998 h 6360585"/>
              <a:gd name="connsiteX1" fmla="*/ 304663 w 12127183"/>
              <a:gd name="connsiteY1" fmla="*/ 35759 h 6360585"/>
              <a:gd name="connsiteX2" fmla="*/ 0 w 12127183"/>
              <a:gd name="connsiteY2" fmla="*/ 72940 h 6360585"/>
              <a:gd name="connsiteX3" fmla="*/ 0 w 12127183"/>
              <a:gd name="connsiteY3" fmla="*/ 934144 h 6360585"/>
              <a:gd name="connsiteX4" fmla="*/ 4597 w 12127183"/>
              <a:gd name="connsiteY4" fmla="*/ 934144 h 6360585"/>
              <a:gd name="connsiteX5" fmla="*/ 88972 w 12127183"/>
              <a:gd name="connsiteY5" fmla="*/ 3548846 h 6360585"/>
              <a:gd name="connsiteX6" fmla="*/ 148480 w 12127183"/>
              <a:gd name="connsiteY6" fmla="*/ 5955839 h 6360585"/>
              <a:gd name="connsiteX7" fmla="*/ 2638911 w 12127183"/>
              <a:gd name="connsiteY7" fmla="*/ 5958375 h 6360585"/>
              <a:gd name="connsiteX8" fmla="*/ 4080684 w 12127183"/>
              <a:gd name="connsiteY8" fmla="*/ 5951715 h 6360585"/>
              <a:gd name="connsiteX9" fmla="*/ 5045206 w 12127183"/>
              <a:gd name="connsiteY9" fmla="*/ 5952857 h 6360585"/>
              <a:gd name="connsiteX10" fmla="*/ 5855834 w 12127183"/>
              <a:gd name="connsiteY10" fmla="*/ 6360585 h 6360585"/>
              <a:gd name="connsiteX11" fmla="*/ 6274422 w 12127183"/>
              <a:gd name="connsiteY11" fmla="*/ 5928344 h 6360585"/>
              <a:gd name="connsiteX12" fmla="*/ 9098386 w 12127183"/>
              <a:gd name="connsiteY12" fmla="*/ 5936622 h 6360585"/>
              <a:gd name="connsiteX13" fmla="*/ 10007288 w 12127183"/>
              <a:gd name="connsiteY13" fmla="*/ 5939497 h 6360585"/>
              <a:gd name="connsiteX14" fmla="*/ 10927227 w 12127183"/>
              <a:gd name="connsiteY14" fmla="*/ 5947364 h 6360585"/>
              <a:gd name="connsiteX15" fmla="*/ 12085310 w 12127183"/>
              <a:gd name="connsiteY15" fmla="*/ 5946318 h 6360585"/>
              <a:gd name="connsiteX16" fmla="*/ 12063456 w 12127183"/>
              <a:gd name="connsiteY16" fmla="*/ 2646672 h 6360585"/>
              <a:gd name="connsiteX17" fmla="*/ 12054104 w 12127183"/>
              <a:gd name="connsiteY17" fmla="*/ 201311 h 6360585"/>
              <a:gd name="connsiteX18" fmla="*/ 11289537 w 12127183"/>
              <a:gd name="connsiteY18" fmla="*/ 132613 h 6360585"/>
              <a:gd name="connsiteX19" fmla="*/ 10689999 w 12127183"/>
              <a:gd name="connsiteY19" fmla="*/ 95589 h 6360585"/>
              <a:gd name="connsiteX20" fmla="*/ 7599878 w 12127183"/>
              <a:gd name="connsiteY20" fmla="*/ 100908 h 6360585"/>
              <a:gd name="connsiteX21" fmla="*/ 1892744 w 12127183"/>
              <a:gd name="connsiteY21" fmla="*/ 24998 h 6360585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689999 w 12114255"/>
              <a:gd name="connsiteY19" fmla="*/ 70591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5587"/>
              <a:gd name="connsiteX1" fmla="*/ 304663 w 12114253"/>
              <a:gd name="connsiteY1" fmla="*/ 10761 h 6335587"/>
              <a:gd name="connsiteX2" fmla="*/ 0 w 12114253"/>
              <a:gd name="connsiteY2" fmla="*/ 47942 h 6335587"/>
              <a:gd name="connsiteX3" fmla="*/ 0 w 12114253"/>
              <a:gd name="connsiteY3" fmla="*/ 909146 h 6335587"/>
              <a:gd name="connsiteX4" fmla="*/ 4597 w 12114253"/>
              <a:gd name="connsiteY4" fmla="*/ 909146 h 6335587"/>
              <a:gd name="connsiteX5" fmla="*/ 88972 w 12114253"/>
              <a:gd name="connsiteY5" fmla="*/ 3523848 h 6335587"/>
              <a:gd name="connsiteX6" fmla="*/ 148480 w 12114253"/>
              <a:gd name="connsiteY6" fmla="*/ 5930841 h 6335587"/>
              <a:gd name="connsiteX7" fmla="*/ 2638911 w 12114253"/>
              <a:gd name="connsiteY7" fmla="*/ 5933377 h 6335587"/>
              <a:gd name="connsiteX8" fmla="*/ 4080684 w 12114253"/>
              <a:gd name="connsiteY8" fmla="*/ 5926717 h 6335587"/>
              <a:gd name="connsiteX9" fmla="*/ 5045206 w 12114253"/>
              <a:gd name="connsiteY9" fmla="*/ 5927859 h 6335587"/>
              <a:gd name="connsiteX10" fmla="*/ 5855834 w 12114253"/>
              <a:gd name="connsiteY10" fmla="*/ 6335587 h 6335587"/>
              <a:gd name="connsiteX11" fmla="*/ 6274422 w 12114253"/>
              <a:gd name="connsiteY11" fmla="*/ 5903346 h 6335587"/>
              <a:gd name="connsiteX12" fmla="*/ 9098386 w 12114253"/>
              <a:gd name="connsiteY12" fmla="*/ 5911624 h 6335587"/>
              <a:gd name="connsiteX13" fmla="*/ 10007288 w 12114253"/>
              <a:gd name="connsiteY13" fmla="*/ 5914499 h 6335587"/>
              <a:gd name="connsiteX14" fmla="*/ 10927227 w 12114253"/>
              <a:gd name="connsiteY14" fmla="*/ 5922366 h 6335587"/>
              <a:gd name="connsiteX15" fmla="*/ 12085310 w 12114253"/>
              <a:gd name="connsiteY15" fmla="*/ 5921320 h 6335587"/>
              <a:gd name="connsiteX16" fmla="*/ 12063456 w 12114253"/>
              <a:gd name="connsiteY16" fmla="*/ 2621674 h 6335587"/>
              <a:gd name="connsiteX17" fmla="*/ 12054104 w 12114253"/>
              <a:gd name="connsiteY17" fmla="*/ 176313 h 6335587"/>
              <a:gd name="connsiteX18" fmla="*/ 11289537 w 12114253"/>
              <a:gd name="connsiteY18" fmla="*/ 107615 h 6335587"/>
              <a:gd name="connsiteX19" fmla="*/ 10259313 w 12114253"/>
              <a:gd name="connsiteY19" fmla="*/ 101059 h 6335587"/>
              <a:gd name="connsiteX20" fmla="*/ 7599878 w 12114253"/>
              <a:gd name="connsiteY20" fmla="*/ 75910 h 6335587"/>
              <a:gd name="connsiteX21" fmla="*/ 1892744 w 12114253"/>
              <a:gd name="connsiteY21" fmla="*/ 0 h 6335587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259313 w 12114255"/>
              <a:gd name="connsiteY19" fmla="*/ 101059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274422 w 12114253"/>
              <a:gd name="connsiteY11" fmla="*/ 5903346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080684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308929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6196455 w 12114253"/>
              <a:gd name="connsiteY11" fmla="*/ 5908410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141474 w 12114253"/>
              <a:gd name="connsiteY9" fmla="*/ 5927859 h 6231011"/>
              <a:gd name="connsiteX10" fmla="*/ 5707509 w 12114253"/>
              <a:gd name="connsiteY10" fmla="*/ 6231011 h 6231011"/>
              <a:gd name="connsiteX11" fmla="*/ 6196455 w 12114253"/>
              <a:gd name="connsiteY11" fmla="*/ 5908410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236797 w 12114253"/>
              <a:gd name="connsiteY9" fmla="*/ 5927859 h 6231011"/>
              <a:gd name="connsiteX10" fmla="*/ 5707509 w 12114253"/>
              <a:gd name="connsiteY10" fmla="*/ 6231011 h 6231011"/>
              <a:gd name="connsiteX11" fmla="*/ 6196455 w 12114253"/>
              <a:gd name="connsiteY11" fmla="*/ 5908410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196455 w 12114253"/>
              <a:gd name="connsiteY11" fmla="*/ 5908410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196455 w 12114253"/>
              <a:gd name="connsiteY11" fmla="*/ 5908410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196455 w 12114253"/>
              <a:gd name="connsiteY11" fmla="*/ 5908410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92239 w 12114253"/>
              <a:gd name="connsiteY11" fmla="*/ 5912762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71394 w 12114253"/>
              <a:gd name="connsiteY11" fmla="*/ 5917114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71394 w 12114253"/>
              <a:gd name="connsiteY11" fmla="*/ 5917114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71394 w 12114253"/>
              <a:gd name="connsiteY11" fmla="*/ 5917114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71394 w 12114253"/>
              <a:gd name="connsiteY11" fmla="*/ 5917114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3319168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71394 w 12114253"/>
              <a:gd name="connsiteY11" fmla="*/ 5917114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07348"/>
              <a:gd name="connsiteY0" fmla="*/ 0 h 6231011"/>
              <a:gd name="connsiteX1" fmla="*/ 304663 w 12107348"/>
              <a:gd name="connsiteY1" fmla="*/ 10761 h 6231011"/>
              <a:gd name="connsiteX2" fmla="*/ 0 w 12107348"/>
              <a:gd name="connsiteY2" fmla="*/ 47942 h 6231011"/>
              <a:gd name="connsiteX3" fmla="*/ 0 w 12107348"/>
              <a:gd name="connsiteY3" fmla="*/ 909146 h 6231011"/>
              <a:gd name="connsiteX4" fmla="*/ 4597 w 12107348"/>
              <a:gd name="connsiteY4" fmla="*/ 909146 h 6231011"/>
              <a:gd name="connsiteX5" fmla="*/ 88972 w 12107348"/>
              <a:gd name="connsiteY5" fmla="*/ 3523848 h 6231011"/>
              <a:gd name="connsiteX6" fmla="*/ 148480 w 12107348"/>
              <a:gd name="connsiteY6" fmla="*/ 5930841 h 6231011"/>
              <a:gd name="connsiteX7" fmla="*/ 3319168 w 12107348"/>
              <a:gd name="connsiteY7" fmla="*/ 5933377 h 6231011"/>
              <a:gd name="connsiteX8" fmla="*/ 4308929 w 12107348"/>
              <a:gd name="connsiteY8" fmla="*/ 5926717 h 6231011"/>
              <a:gd name="connsiteX9" fmla="*/ 5308288 w 12107348"/>
              <a:gd name="connsiteY9" fmla="*/ 5937810 h 6231011"/>
              <a:gd name="connsiteX10" fmla="*/ 5707509 w 12107348"/>
              <a:gd name="connsiteY10" fmla="*/ 6231011 h 6231011"/>
              <a:gd name="connsiteX11" fmla="*/ 6071394 w 12107348"/>
              <a:gd name="connsiteY11" fmla="*/ 5917114 h 6231011"/>
              <a:gd name="connsiteX12" fmla="*/ 9098386 w 12107348"/>
              <a:gd name="connsiteY12" fmla="*/ 5911624 h 6231011"/>
              <a:gd name="connsiteX13" fmla="*/ 10007288 w 12107348"/>
              <a:gd name="connsiteY13" fmla="*/ 5914499 h 6231011"/>
              <a:gd name="connsiteX14" fmla="*/ 10927227 w 12107348"/>
              <a:gd name="connsiteY14" fmla="*/ 5922366 h 6231011"/>
              <a:gd name="connsiteX15" fmla="*/ 12085310 w 12107348"/>
              <a:gd name="connsiteY15" fmla="*/ 5921320 h 6231011"/>
              <a:gd name="connsiteX16" fmla="*/ 12063456 w 12107348"/>
              <a:gd name="connsiteY16" fmla="*/ 2621674 h 6231011"/>
              <a:gd name="connsiteX17" fmla="*/ 12054104 w 12107348"/>
              <a:gd name="connsiteY17" fmla="*/ 176313 h 6231011"/>
              <a:gd name="connsiteX18" fmla="*/ 11289537 w 12107348"/>
              <a:gd name="connsiteY18" fmla="*/ 107615 h 6231011"/>
              <a:gd name="connsiteX19" fmla="*/ 10259313 w 12107348"/>
              <a:gd name="connsiteY19" fmla="*/ 101059 h 6231011"/>
              <a:gd name="connsiteX20" fmla="*/ 7599878 w 12107348"/>
              <a:gd name="connsiteY20" fmla="*/ 75910 h 6231011"/>
              <a:gd name="connsiteX21" fmla="*/ 1892744 w 12107348"/>
              <a:gd name="connsiteY21" fmla="*/ 0 h 6231011"/>
              <a:gd name="connsiteX0" fmla="*/ 1892744 w 12107348"/>
              <a:gd name="connsiteY0" fmla="*/ 0 h 6231011"/>
              <a:gd name="connsiteX1" fmla="*/ 304663 w 12107348"/>
              <a:gd name="connsiteY1" fmla="*/ 10761 h 6231011"/>
              <a:gd name="connsiteX2" fmla="*/ 0 w 12107348"/>
              <a:gd name="connsiteY2" fmla="*/ 47942 h 6231011"/>
              <a:gd name="connsiteX3" fmla="*/ 0 w 12107348"/>
              <a:gd name="connsiteY3" fmla="*/ 909146 h 6231011"/>
              <a:gd name="connsiteX4" fmla="*/ 4597 w 12107348"/>
              <a:gd name="connsiteY4" fmla="*/ 909146 h 6231011"/>
              <a:gd name="connsiteX5" fmla="*/ 88972 w 12107348"/>
              <a:gd name="connsiteY5" fmla="*/ 3523848 h 6231011"/>
              <a:gd name="connsiteX6" fmla="*/ 148480 w 12107348"/>
              <a:gd name="connsiteY6" fmla="*/ 5930841 h 6231011"/>
              <a:gd name="connsiteX7" fmla="*/ 3319168 w 12107348"/>
              <a:gd name="connsiteY7" fmla="*/ 5933377 h 6231011"/>
              <a:gd name="connsiteX8" fmla="*/ 4308929 w 12107348"/>
              <a:gd name="connsiteY8" fmla="*/ 5926717 h 6231011"/>
              <a:gd name="connsiteX9" fmla="*/ 5308288 w 12107348"/>
              <a:gd name="connsiteY9" fmla="*/ 5937810 h 6231011"/>
              <a:gd name="connsiteX10" fmla="*/ 5707509 w 12107348"/>
              <a:gd name="connsiteY10" fmla="*/ 6231011 h 6231011"/>
              <a:gd name="connsiteX11" fmla="*/ 6071394 w 12107348"/>
              <a:gd name="connsiteY11" fmla="*/ 5917114 h 6231011"/>
              <a:gd name="connsiteX12" fmla="*/ 9098386 w 12107348"/>
              <a:gd name="connsiteY12" fmla="*/ 5911624 h 6231011"/>
              <a:gd name="connsiteX13" fmla="*/ 10007288 w 12107348"/>
              <a:gd name="connsiteY13" fmla="*/ 5914499 h 6231011"/>
              <a:gd name="connsiteX14" fmla="*/ 10927227 w 12107348"/>
              <a:gd name="connsiteY14" fmla="*/ 5922366 h 6231011"/>
              <a:gd name="connsiteX15" fmla="*/ 12085310 w 12107348"/>
              <a:gd name="connsiteY15" fmla="*/ 5921320 h 6231011"/>
              <a:gd name="connsiteX16" fmla="*/ 12063456 w 12107348"/>
              <a:gd name="connsiteY16" fmla="*/ 2621674 h 6231011"/>
              <a:gd name="connsiteX17" fmla="*/ 12054104 w 12107348"/>
              <a:gd name="connsiteY17" fmla="*/ 176313 h 6231011"/>
              <a:gd name="connsiteX18" fmla="*/ 11289537 w 12107348"/>
              <a:gd name="connsiteY18" fmla="*/ 107615 h 6231011"/>
              <a:gd name="connsiteX19" fmla="*/ 10259313 w 12107348"/>
              <a:gd name="connsiteY19" fmla="*/ 101059 h 6231011"/>
              <a:gd name="connsiteX20" fmla="*/ 7599878 w 12107348"/>
              <a:gd name="connsiteY20" fmla="*/ 75910 h 6231011"/>
              <a:gd name="connsiteX21" fmla="*/ 1892744 w 12107348"/>
              <a:gd name="connsiteY21" fmla="*/ 0 h 6231011"/>
              <a:gd name="connsiteX0" fmla="*/ 1892744 w 12113512"/>
              <a:gd name="connsiteY0" fmla="*/ 25991 h 6257002"/>
              <a:gd name="connsiteX1" fmla="*/ 304663 w 12113512"/>
              <a:gd name="connsiteY1" fmla="*/ 36752 h 6257002"/>
              <a:gd name="connsiteX2" fmla="*/ 0 w 12113512"/>
              <a:gd name="connsiteY2" fmla="*/ 73933 h 6257002"/>
              <a:gd name="connsiteX3" fmla="*/ 0 w 12113512"/>
              <a:gd name="connsiteY3" fmla="*/ 935137 h 6257002"/>
              <a:gd name="connsiteX4" fmla="*/ 4597 w 12113512"/>
              <a:gd name="connsiteY4" fmla="*/ 935137 h 6257002"/>
              <a:gd name="connsiteX5" fmla="*/ 88972 w 12113512"/>
              <a:gd name="connsiteY5" fmla="*/ 3549839 h 6257002"/>
              <a:gd name="connsiteX6" fmla="*/ 148480 w 12113512"/>
              <a:gd name="connsiteY6" fmla="*/ 5956832 h 6257002"/>
              <a:gd name="connsiteX7" fmla="*/ 3319168 w 12113512"/>
              <a:gd name="connsiteY7" fmla="*/ 5959368 h 6257002"/>
              <a:gd name="connsiteX8" fmla="*/ 4308929 w 12113512"/>
              <a:gd name="connsiteY8" fmla="*/ 5952708 h 6257002"/>
              <a:gd name="connsiteX9" fmla="*/ 5308288 w 12113512"/>
              <a:gd name="connsiteY9" fmla="*/ 5963801 h 6257002"/>
              <a:gd name="connsiteX10" fmla="*/ 5707509 w 12113512"/>
              <a:gd name="connsiteY10" fmla="*/ 6257002 h 6257002"/>
              <a:gd name="connsiteX11" fmla="*/ 6071394 w 12113512"/>
              <a:gd name="connsiteY11" fmla="*/ 5943105 h 6257002"/>
              <a:gd name="connsiteX12" fmla="*/ 9098386 w 12113512"/>
              <a:gd name="connsiteY12" fmla="*/ 5937615 h 6257002"/>
              <a:gd name="connsiteX13" fmla="*/ 10007288 w 12113512"/>
              <a:gd name="connsiteY13" fmla="*/ 5940490 h 6257002"/>
              <a:gd name="connsiteX14" fmla="*/ 10927227 w 12113512"/>
              <a:gd name="connsiteY14" fmla="*/ 5948357 h 6257002"/>
              <a:gd name="connsiteX15" fmla="*/ 12085310 w 12113512"/>
              <a:gd name="connsiteY15" fmla="*/ 5947311 h 6257002"/>
              <a:gd name="connsiteX16" fmla="*/ 12063456 w 12113512"/>
              <a:gd name="connsiteY16" fmla="*/ 2647665 h 6257002"/>
              <a:gd name="connsiteX17" fmla="*/ 12054104 w 12113512"/>
              <a:gd name="connsiteY17" fmla="*/ 202304 h 6257002"/>
              <a:gd name="connsiteX18" fmla="*/ 11486459 w 12113512"/>
              <a:gd name="connsiteY18" fmla="*/ 141081 h 6257002"/>
              <a:gd name="connsiteX19" fmla="*/ 10259313 w 12113512"/>
              <a:gd name="connsiteY19" fmla="*/ 127050 h 6257002"/>
              <a:gd name="connsiteX20" fmla="*/ 7599878 w 12113512"/>
              <a:gd name="connsiteY20" fmla="*/ 101901 h 6257002"/>
              <a:gd name="connsiteX21" fmla="*/ 1892744 w 12113512"/>
              <a:gd name="connsiteY21" fmla="*/ 25991 h 6257002"/>
              <a:gd name="connsiteX0" fmla="*/ 1892744 w 12117505"/>
              <a:gd name="connsiteY0" fmla="*/ 0 h 6231011"/>
              <a:gd name="connsiteX1" fmla="*/ 304663 w 12117505"/>
              <a:gd name="connsiteY1" fmla="*/ 10761 h 6231011"/>
              <a:gd name="connsiteX2" fmla="*/ 0 w 12117505"/>
              <a:gd name="connsiteY2" fmla="*/ 47942 h 6231011"/>
              <a:gd name="connsiteX3" fmla="*/ 0 w 12117505"/>
              <a:gd name="connsiteY3" fmla="*/ 909146 h 6231011"/>
              <a:gd name="connsiteX4" fmla="*/ 4597 w 12117505"/>
              <a:gd name="connsiteY4" fmla="*/ 909146 h 6231011"/>
              <a:gd name="connsiteX5" fmla="*/ 88972 w 12117505"/>
              <a:gd name="connsiteY5" fmla="*/ 3523848 h 6231011"/>
              <a:gd name="connsiteX6" fmla="*/ 148480 w 12117505"/>
              <a:gd name="connsiteY6" fmla="*/ 5930841 h 6231011"/>
              <a:gd name="connsiteX7" fmla="*/ 3319168 w 12117505"/>
              <a:gd name="connsiteY7" fmla="*/ 5933377 h 6231011"/>
              <a:gd name="connsiteX8" fmla="*/ 4308929 w 12117505"/>
              <a:gd name="connsiteY8" fmla="*/ 5926717 h 6231011"/>
              <a:gd name="connsiteX9" fmla="*/ 5308288 w 12117505"/>
              <a:gd name="connsiteY9" fmla="*/ 5937810 h 6231011"/>
              <a:gd name="connsiteX10" fmla="*/ 5707509 w 12117505"/>
              <a:gd name="connsiteY10" fmla="*/ 6231011 h 6231011"/>
              <a:gd name="connsiteX11" fmla="*/ 6071394 w 12117505"/>
              <a:gd name="connsiteY11" fmla="*/ 5917114 h 6231011"/>
              <a:gd name="connsiteX12" fmla="*/ 9098386 w 12117505"/>
              <a:gd name="connsiteY12" fmla="*/ 5911624 h 6231011"/>
              <a:gd name="connsiteX13" fmla="*/ 10007288 w 12117505"/>
              <a:gd name="connsiteY13" fmla="*/ 5914499 h 6231011"/>
              <a:gd name="connsiteX14" fmla="*/ 10927227 w 12117505"/>
              <a:gd name="connsiteY14" fmla="*/ 5922366 h 6231011"/>
              <a:gd name="connsiteX15" fmla="*/ 12085310 w 12117505"/>
              <a:gd name="connsiteY15" fmla="*/ 5921320 h 6231011"/>
              <a:gd name="connsiteX16" fmla="*/ 12063456 w 12117505"/>
              <a:gd name="connsiteY16" fmla="*/ 2621674 h 6231011"/>
              <a:gd name="connsiteX17" fmla="*/ 12054104 w 12117505"/>
              <a:gd name="connsiteY17" fmla="*/ 176313 h 6231011"/>
              <a:gd name="connsiteX18" fmla="*/ 11486459 w 12117505"/>
              <a:gd name="connsiteY18" fmla="*/ 115090 h 6231011"/>
              <a:gd name="connsiteX19" fmla="*/ 10259313 w 12117505"/>
              <a:gd name="connsiteY19" fmla="*/ 101059 h 6231011"/>
              <a:gd name="connsiteX20" fmla="*/ 7599878 w 12117505"/>
              <a:gd name="connsiteY20" fmla="*/ 75910 h 6231011"/>
              <a:gd name="connsiteX21" fmla="*/ 1892744 w 12117505"/>
              <a:gd name="connsiteY21" fmla="*/ 0 h 6231011"/>
              <a:gd name="connsiteX0" fmla="*/ 1892744 w 12117505"/>
              <a:gd name="connsiteY0" fmla="*/ 0 h 6231011"/>
              <a:gd name="connsiteX1" fmla="*/ 304663 w 12117505"/>
              <a:gd name="connsiteY1" fmla="*/ 10761 h 6231011"/>
              <a:gd name="connsiteX2" fmla="*/ 0 w 12117505"/>
              <a:gd name="connsiteY2" fmla="*/ 47942 h 6231011"/>
              <a:gd name="connsiteX3" fmla="*/ 0 w 12117505"/>
              <a:gd name="connsiteY3" fmla="*/ 909146 h 6231011"/>
              <a:gd name="connsiteX4" fmla="*/ 4597 w 12117505"/>
              <a:gd name="connsiteY4" fmla="*/ 909146 h 6231011"/>
              <a:gd name="connsiteX5" fmla="*/ 88972 w 12117505"/>
              <a:gd name="connsiteY5" fmla="*/ 3523848 h 6231011"/>
              <a:gd name="connsiteX6" fmla="*/ 148480 w 12117505"/>
              <a:gd name="connsiteY6" fmla="*/ 5930841 h 6231011"/>
              <a:gd name="connsiteX7" fmla="*/ 3319168 w 12117505"/>
              <a:gd name="connsiteY7" fmla="*/ 5933377 h 6231011"/>
              <a:gd name="connsiteX8" fmla="*/ 4308929 w 12117505"/>
              <a:gd name="connsiteY8" fmla="*/ 5926717 h 6231011"/>
              <a:gd name="connsiteX9" fmla="*/ 5308288 w 12117505"/>
              <a:gd name="connsiteY9" fmla="*/ 5937810 h 6231011"/>
              <a:gd name="connsiteX10" fmla="*/ 5707509 w 12117505"/>
              <a:gd name="connsiteY10" fmla="*/ 6231011 h 6231011"/>
              <a:gd name="connsiteX11" fmla="*/ 6071394 w 12117505"/>
              <a:gd name="connsiteY11" fmla="*/ 5917114 h 6231011"/>
              <a:gd name="connsiteX12" fmla="*/ 9098386 w 12117505"/>
              <a:gd name="connsiteY12" fmla="*/ 5911624 h 6231011"/>
              <a:gd name="connsiteX13" fmla="*/ 10007288 w 12117505"/>
              <a:gd name="connsiteY13" fmla="*/ 5914499 h 6231011"/>
              <a:gd name="connsiteX14" fmla="*/ 10927227 w 12117505"/>
              <a:gd name="connsiteY14" fmla="*/ 5922366 h 6231011"/>
              <a:gd name="connsiteX15" fmla="*/ 12085310 w 12117505"/>
              <a:gd name="connsiteY15" fmla="*/ 5921320 h 6231011"/>
              <a:gd name="connsiteX16" fmla="*/ 12063456 w 12117505"/>
              <a:gd name="connsiteY16" fmla="*/ 2621674 h 6231011"/>
              <a:gd name="connsiteX17" fmla="*/ 12054104 w 12117505"/>
              <a:gd name="connsiteY17" fmla="*/ 176313 h 6231011"/>
              <a:gd name="connsiteX18" fmla="*/ 11486459 w 12117505"/>
              <a:gd name="connsiteY18" fmla="*/ 115090 h 6231011"/>
              <a:gd name="connsiteX19" fmla="*/ 10223511 w 12117505"/>
              <a:gd name="connsiteY19" fmla="*/ 101059 h 6231011"/>
              <a:gd name="connsiteX20" fmla="*/ 7599878 w 12117505"/>
              <a:gd name="connsiteY20" fmla="*/ 75910 h 6231011"/>
              <a:gd name="connsiteX21" fmla="*/ 1892744 w 12117505"/>
              <a:gd name="connsiteY21" fmla="*/ 0 h 6231011"/>
              <a:gd name="connsiteX0" fmla="*/ 2161267 w 12117505"/>
              <a:gd name="connsiteY0" fmla="*/ 19141 h 6220250"/>
              <a:gd name="connsiteX1" fmla="*/ 304663 w 12117505"/>
              <a:gd name="connsiteY1" fmla="*/ 0 h 6220250"/>
              <a:gd name="connsiteX2" fmla="*/ 0 w 12117505"/>
              <a:gd name="connsiteY2" fmla="*/ 37181 h 6220250"/>
              <a:gd name="connsiteX3" fmla="*/ 0 w 12117505"/>
              <a:gd name="connsiteY3" fmla="*/ 898385 h 6220250"/>
              <a:gd name="connsiteX4" fmla="*/ 4597 w 12117505"/>
              <a:gd name="connsiteY4" fmla="*/ 898385 h 6220250"/>
              <a:gd name="connsiteX5" fmla="*/ 88972 w 12117505"/>
              <a:gd name="connsiteY5" fmla="*/ 3513087 h 6220250"/>
              <a:gd name="connsiteX6" fmla="*/ 148480 w 12117505"/>
              <a:gd name="connsiteY6" fmla="*/ 5920080 h 6220250"/>
              <a:gd name="connsiteX7" fmla="*/ 3319168 w 12117505"/>
              <a:gd name="connsiteY7" fmla="*/ 5922616 h 6220250"/>
              <a:gd name="connsiteX8" fmla="*/ 4308929 w 12117505"/>
              <a:gd name="connsiteY8" fmla="*/ 5915956 h 6220250"/>
              <a:gd name="connsiteX9" fmla="*/ 5308288 w 12117505"/>
              <a:gd name="connsiteY9" fmla="*/ 5927049 h 6220250"/>
              <a:gd name="connsiteX10" fmla="*/ 5707509 w 12117505"/>
              <a:gd name="connsiteY10" fmla="*/ 6220250 h 6220250"/>
              <a:gd name="connsiteX11" fmla="*/ 6071394 w 12117505"/>
              <a:gd name="connsiteY11" fmla="*/ 5906353 h 6220250"/>
              <a:gd name="connsiteX12" fmla="*/ 9098386 w 12117505"/>
              <a:gd name="connsiteY12" fmla="*/ 5900863 h 6220250"/>
              <a:gd name="connsiteX13" fmla="*/ 10007288 w 12117505"/>
              <a:gd name="connsiteY13" fmla="*/ 5903738 h 6220250"/>
              <a:gd name="connsiteX14" fmla="*/ 10927227 w 12117505"/>
              <a:gd name="connsiteY14" fmla="*/ 5911605 h 6220250"/>
              <a:gd name="connsiteX15" fmla="*/ 12085310 w 12117505"/>
              <a:gd name="connsiteY15" fmla="*/ 5910559 h 6220250"/>
              <a:gd name="connsiteX16" fmla="*/ 12063456 w 12117505"/>
              <a:gd name="connsiteY16" fmla="*/ 2610913 h 6220250"/>
              <a:gd name="connsiteX17" fmla="*/ 12054104 w 12117505"/>
              <a:gd name="connsiteY17" fmla="*/ 165552 h 6220250"/>
              <a:gd name="connsiteX18" fmla="*/ 11486459 w 12117505"/>
              <a:gd name="connsiteY18" fmla="*/ 104329 h 6220250"/>
              <a:gd name="connsiteX19" fmla="*/ 10223511 w 12117505"/>
              <a:gd name="connsiteY19" fmla="*/ 90298 h 6220250"/>
              <a:gd name="connsiteX20" fmla="*/ 7599878 w 12117505"/>
              <a:gd name="connsiteY20" fmla="*/ 65149 h 6220250"/>
              <a:gd name="connsiteX21" fmla="*/ 2161267 w 12117505"/>
              <a:gd name="connsiteY21" fmla="*/ 19141 h 6220250"/>
              <a:gd name="connsiteX0" fmla="*/ 2161267 w 12117505"/>
              <a:gd name="connsiteY0" fmla="*/ 19141 h 6220250"/>
              <a:gd name="connsiteX1" fmla="*/ 304663 w 12117505"/>
              <a:gd name="connsiteY1" fmla="*/ 0 h 6220250"/>
              <a:gd name="connsiteX2" fmla="*/ 0 w 12117505"/>
              <a:gd name="connsiteY2" fmla="*/ 140095 h 6220250"/>
              <a:gd name="connsiteX3" fmla="*/ 0 w 12117505"/>
              <a:gd name="connsiteY3" fmla="*/ 898385 h 6220250"/>
              <a:gd name="connsiteX4" fmla="*/ 4597 w 12117505"/>
              <a:gd name="connsiteY4" fmla="*/ 898385 h 6220250"/>
              <a:gd name="connsiteX5" fmla="*/ 88972 w 12117505"/>
              <a:gd name="connsiteY5" fmla="*/ 3513087 h 6220250"/>
              <a:gd name="connsiteX6" fmla="*/ 148480 w 12117505"/>
              <a:gd name="connsiteY6" fmla="*/ 5920080 h 6220250"/>
              <a:gd name="connsiteX7" fmla="*/ 3319168 w 12117505"/>
              <a:gd name="connsiteY7" fmla="*/ 5922616 h 6220250"/>
              <a:gd name="connsiteX8" fmla="*/ 4308929 w 12117505"/>
              <a:gd name="connsiteY8" fmla="*/ 5915956 h 6220250"/>
              <a:gd name="connsiteX9" fmla="*/ 5308288 w 12117505"/>
              <a:gd name="connsiteY9" fmla="*/ 5927049 h 6220250"/>
              <a:gd name="connsiteX10" fmla="*/ 5707509 w 12117505"/>
              <a:gd name="connsiteY10" fmla="*/ 6220250 h 6220250"/>
              <a:gd name="connsiteX11" fmla="*/ 6071394 w 12117505"/>
              <a:gd name="connsiteY11" fmla="*/ 5906353 h 6220250"/>
              <a:gd name="connsiteX12" fmla="*/ 9098386 w 12117505"/>
              <a:gd name="connsiteY12" fmla="*/ 5900863 h 6220250"/>
              <a:gd name="connsiteX13" fmla="*/ 10007288 w 12117505"/>
              <a:gd name="connsiteY13" fmla="*/ 5903738 h 6220250"/>
              <a:gd name="connsiteX14" fmla="*/ 10927227 w 12117505"/>
              <a:gd name="connsiteY14" fmla="*/ 5911605 h 6220250"/>
              <a:gd name="connsiteX15" fmla="*/ 12085310 w 12117505"/>
              <a:gd name="connsiteY15" fmla="*/ 5910559 h 6220250"/>
              <a:gd name="connsiteX16" fmla="*/ 12063456 w 12117505"/>
              <a:gd name="connsiteY16" fmla="*/ 2610913 h 6220250"/>
              <a:gd name="connsiteX17" fmla="*/ 12054104 w 12117505"/>
              <a:gd name="connsiteY17" fmla="*/ 165552 h 6220250"/>
              <a:gd name="connsiteX18" fmla="*/ 11486459 w 12117505"/>
              <a:gd name="connsiteY18" fmla="*/ 104329 h 6220250"/>
              <a:gd name="connsiteX19" fmla="*/ 10223511 w 12117505"/>
              <a:gd name="connsiteY19" fmla="*/ 90298 h 6220250"/>
              <a:gd name="connsiteX20" fmla="*/ 7599878 w 12117505"/>
              <a:gd name="connsiteY20" fmla="*/ 65149 h 6220250"/>
              <a:gd name="connsiteX21" fmla="*/ 2161267 w 12117505"/>
              <a:gd name="connsiteY21" fmla="*/ 19141 h 6220250"/>
              <a:gd name="connsiteX0" fmla="*/ 2161267 w 12117505"/>
              <a:gd name="connsiteY0" fmla="*/ 0 h 6201109"/>
              <a:gd name="connsiteX1" fmla="*/ 705111 w 12117505"/>
              <a:gd name="connsiteY1" fmla="*/ 15164 h 6201109"/>
              <a:gd name="connsiteX2" fmla="*/ 0 w 12117505"/>
              <a:gd name="connsiteY2" fmla="*/ 120954 h 6201109"/>
              <a:gd name="connsiteX3" fmla="*/ 0 w 12117505"/>
              <a:gd name="connsiteY3" fmla="*/ 879244 h 6201109"/>
              <a:gd name="connsiteX4" fmla="*/ 4597 w 12117505"/>
              <a:gd name="connsiteY4" fmla="*/ 879244 h 6201109"/>
              <a:gd name="connsiteX5" fmla="*/ 88972 w 12117505"/>
              <a:gd name="connsiteY5" fmla="*/ 3493946 h 6201109"/>
              <a:gd name="connsiteX6" fmla="*/ 148480 w 12117505"/>
              <a:gd name="connsiteY6" fmla="*/ 5900939 h 6201109"/>
              <a:gd name="connsiteX7" fmla="*/ 3319168 w 12117505"/>
              <a:gd name="connsiteY7" fmla="*/ 5903475 h 6201109"/>
              <a:gd name="connsiteX8" fmla="*/ 4308929 w 12117505"/>
              <a:gd name="connsiteY8" fmla="*/ 5896815 h 6201109"/>
              <a:gd name="connsiteX9" fmla="*/ 5308288 w 12117505"/>
              <a:gd name="connsiteY9" fmla="*/ 5907908 h 6201109"/>
              <a:gd name="connsiteX10" fmla="*/ 5707509 w 12117505"/>
              <a:gd name="connsiteY10" fmla="*/ 6201109 h 6201109"/>
              <a:gd name="connsiteX11" fmla="*/ 6071394 w 12117505"/>
              <a:gd name="connsiteY11" fmla="*/ 5887212 h 6201109"/>
              <a:gd name="connsiteX12" fmla="*/ 9098386 w 12117505"/>
              <a:gd name="connsiteY12" fmla="*/ 5881722 h 6201109"/>
              <a:gd name="connsiteX13" fmla="*/ 10007288 w 12117505"/>
              <a:gd name="connsiteY13" fmla="*/ 5884597 h 6201109"/>
              <a:gd name="connsiteX14" fmla="*/ 10927227 w 12117505"/>
              <a:gd name="connsiteY14" fmla="*/ 5892464 h 6201109"/>
              <a:gd name="connsiteX15" fmla="*/ 12085310 w 12117505"/>
              <a:gd name="connsiteY15" fmla="*/ 5891418 h 6201109"/>
              <a:gd name="connsiteX16" fmla="*/ 12063456 w 12117505"/>
              <a:gd name="connsiteY16" fmla="*/ 2591772 h 6201109"/>
              <a:gd name="connsiteX17" fmla="*/ 12054104 w 12117505"/>
              <a:gd name="connsiteY17" fmla="*/ 146411 h 6201109"/>
              <a:gd name="connsiteX18" fmla="*/ 11486459 w 12117505"/>
              <a:gd name="connsiteY18" fmla="*/ 85188 h 6201109"/>
              <a:gd name="connsiteX19" fmla="*/ 10223511 w 12117505"/>
              <a:gd name="connsiteY19" fmla="*/ 71157 h 6201109"/>
              <a:gd name="connsiteX20" fmla="*/ 7599878 w 12117505"/>
              <a:gd name="connsiteY20" fmla="*/ 46008 h 6201109"/>
              <a:gd name="connsiteX21" fmla="*/ 2161267 w 12117505"/>
              <a:gd name="connsiteY21" fmla="*/ 0 h 6201109"/>
              <a:gd name="connsiteX0" fmla="*/ 2695196 w 12117505"/>
              <a:gd name="connsiteY0" fmla="*/ 36292 h 6185945"/>
              <a:gd name="connsiteX1" fmla="*/ 705111 w 12117505"/>
              <a:gd name="connsiteY1" fmla="*/ 0 h 6185945"/>
              <a:gd name="connsiteX2" fmla="*/ 0 w 12117505"/>
              <a:gd name="connsiteY2" fmla="*/ 105790 h 6185945"/>
              <a:gd name="connsiteX3" fmla="*/ 0 w 12117505"/>
              <a:gd name="connsiteY3" fmla="*/ 864080 h 6185945"/>
              <a:gd name="connsiteX4" fmla="*/ 4597 w 12117505"/>
              <a:gd name="connsiteY4" fmla="*/ 864080 h 6185945"/>
              <a:gd name="connsiteX5" fmla="*/ 88972 w 12117505"/>
              <a:gd name="connsiteY5" fmla="*/ 3478782 h 6185945"/>
              <a:gd name="connsiteX6" fmla="*/ 148480 w 12117505"/>
              <a:gd name="connsiteY6" fmla="*/ 5885775 h 6185945"/>
              <a:gd name="connsiteX7" fmla="*/ 3319168 w 12117505"/>
              <a:gd name="connsiteY7" fmla="*/ 5888311 h 6185945"/>
              <a:gd name="connsiteX8" fmla="*/ 4308929 w 12117505"/>
              <a:gd name="connsiteY8" fmla="*/ 5881651 h 6185945"/>
              <a:gd name="connsiteX9" fmla="*/ 5308288 w 12117505"/>
              <a:gd name="connsiteY9" fmla="*/ 5892744 h 6185945"/>
              <a:gd name="connsiteX10" fmla="*/ 5707509 w 12117505"/>
              <a:gd name="connsiteY10" fmla="*/ 6185945 h 6185945"/>
              <a:gd name="connsiteX11" fmla="*/ 6071394 w 12117505"/>
              <a:gd name="connsiteY11" fmla="*/ 5872048 h 6185945"/>
              <a:gd name="connsiteX12" fmla="*/ 9098386 w 12117505"/>
              <a:gd name="connsiteY12" fmla="*/ 5866558 h 6185945"/>
              <a:gd name="connsiteX13" fmla="*/ 10007288 w 12117505"/>
              <a:gd name="connsiteY13" fmla="*/ 5869433 h 6185945"/>
              <a:gd name="connsiteX14" fmla="*/ 10927227 w 12117505"/>
              <a:gd name="connsiteY14" fmla="*/ 5877300 h 6185945"/>
              <a:gd name="connsiteX15" fmla="*/ 12085310 w 12117505"/>
              <a:gd name="connsiteY15" fmla="*/ 5876254 h 6185945"/>
              <a:gd name="connsiteX16" fmla="*/ 12063456 w 12117505"/>
              <a:gd name="connsiteY16" fmla="*/ 2576608 h 6185945"/>
              <a:gd name="connsiteX17" fmla="*/ 12054104 w 12117505"/>
              <a:gd name="connsiteY17" fmla="*/ 131247 h 6185945"/>
              <a:gd name="connsiteX18" fmla="*/ 11486459 w 12117505"/>
              <a:gd name="connsiteY18" fmla="*/ 70024 h 6185945"/>
              <a:gd name="connsiteX19" fmla="*/ 10223511 w 12117505"/>
              <a:gd name="connsiteY19" fmla="*/ 55993 h 6185945"/>
              <a:gd name="connsiteX20" fmla="*/ 7599878 w 12117505"/>
              <a:gd name="connsiteY20" fmla="*/ 30844 h 6185945"/>
              <a:gd name="connsiteX21" fmla="*/ 2695196 w 12117505"/>
              <a:gd name="connsiteY21" fmla="*/ 36292 h 6185945"/>
              <a:gd name="connsiteX0" fmla="*/ 2695196 w 12117505"/>
              <a:gd name="connsiteY0" fmla="*/ 5448 h 6155101"/>
              <a:gd name="connsiteX1" fmla="*/ 604999 w 12117505"/>
              <a:gd name="connsiteY1" fmla="*/ 37768 h 6155101"/>
              <a:gd name="connsiteX2" fmla="*/ 0 w 12117505"/>
              <a:gd name="connsiteY2" fmla="*/ 74946 h 6155101"/>
              <a:gd name="connsiteX3" fmla="*/ 0 w 12117505"/>
              <a:gd name="connsiteY3" fmla="*/ 833236 h 6155101"/>
              <a:gd name="connsiteX4" fmla="*/ 4597 w 12117505"/>
              <a:gd name="connsiteY4" fmla="*/ 833236 h 6155101"/>
              <a:gd name="connsiteX5" fmla="*/ 88972 w 12117505"/>
              <a:gd name="connsiteY5" fmla="*/ 3447938 h 6155101"/>
              <a:gd name="connsiteX6" fmla="*/ 148480 w 12117505"/>
              <a:gd name="connsiteY6" fmla="*/ 5854931 h 6155101"/>
              <a:gd name="connsiteX7" fmla="*/ 3319168 w 12117505"/>
              <a:gd name="connsiteY7" fmla="*/ 5857467 h 6155101"/>
              <a:gd name="connsiteX8" fmla="*/ 4308929 w 12117505"/>
              <a:gd name="connsiteY8" fmla="*/ 5850807 h 6155101"/>
              <a:gd name="connsiteX9" fmla="*/ 5308288 w 12117505"/>
              <a:gd name="connsiteY9" fmla="*/ 5861900 h 6155101"/>
              <a:gd name="connsiteX10" fmla="*/ 5707509 w 12117505"/>
              <a:gd name="connsiteY10" fmla="*/ 6155101 h 6155101"/>
              <a:gd name="connsiteX11" fmla="*/ 6071394 w 12117505"/>
              <a:gd name="connsiteY11" fmla="*/ 5841204 h 6155101"/>
              <a:gd name="connsiteX12" fmla="*/ 9098386 w 12117505"/>
              <a:gd name="connsiteY12" fmla="*/ 5835714 h 6155101"/>
              <a:gd name="connsiteX13" fmla="*/ 10007288 w 12117505"/>
              <a:gd name="connsiteY13" fmla="*/ 5838589 h 6155101"/>
              <a:gd name="connsiteX14" fmla="*/ 10927227 w 12117505"/>
              <a:gd name="connsiteY14" fmla="*/ 5846456 h 6155101"/>
              <a:gd name="connsiteX15" fmla="*/ 12085310 w 12117505"/>
              <a:gd name="connsiteY15" fmla="*/ 5845410 h 6155101"/>
              <a:gd name="connsiteX16" fmla="*/ 12063456 w 12117505"/>
              <a:gd name="connsiteY16" fmla="*/ 2545764 h 6155101"/>
              <a:gd name="connsiteX17" fmla="*/ 12054104 w 12117505"/>
              <a:gd name="connsiteY17" fmla="*/ 100403 h 6155101"/>
              <a:gd name="connsiteX18" fmla="*/ 11486459 w 12117505"/>
              <a:gd name="connsiteY18" fmla="*/ 39180 h 6155101"/>
              <a:gd name="connsiteX19" fmla="*/ 10223511 w 12117505"/>
              <a:gd name="connsiteY19" fmla="*/ 25149 h 6155101"/>
              <a:gd name="connsiteX20" fmla="*/ 7599878 w 12117505"/>
              <a:gd name="connsiteY20" fmla="*/ 0 h 6155101"/>
              <a:gd name="connsiteX21" fmla="*/ 2695196 w 12117505"/>
              <a:gd name="connsiteY21" fmla="*/ 5448 h 6155101"/>
              <a:gd name="connsiteX0" fmla="*/ 2695196 w 12117505"/>
              <a:gd name="connsiteY0" fmla="*/ 5448 h 6155101"/>
              <a:gd name="connsiteX1" fmla="*/ 604999 w 12117505"/>
              <a:gd name="connsiteY1" fmla="*/ 37768 h 6155101"/>
              <a:gd name="connsiteX2" fmla="*/ 0 w 12117505"/>
              <a:gd name="connsiteY2" fmla="*/ 74946 h 6155101"/>
              <a:gd name="connsiteX3" fmla="*/ 0 w 12117505"/>
              <a:gd name="connsiteY3" fmla="*/ 833236 h 6155101"/>
              <a:gd name="connsiteX4" fmla="*/ 4597 w 12117505"/>
              <a:gd name="connsiteY4" fmla="*/ 833236 h 6155101"/>
              <a:gd name="connsiteX5" fmla="*/ 88972 w 12117505"/>
              <a:gd name="connsiteY5" fmla="*/ 3447938 h 6155101"/>
              <a:gd name="connsiteX6" fmla="*/ 148480 w 12117505"/>
              <a:gd name="connsiteY6" fmla="*/ 5854931 h 6155101"/>
              <a:gd name="connsiteX7" fmla="*/ 3319168 w 12117505"/>
              <a:gd name="connsiteY7" fmla="*/ 5857467 h 6155101"/>
              <a:gd name="connsiteX8" fmla="*/ 4308929 w 12117505"/>
              <a:gd name="connsiteY8" fmla="*/ 5850807 h 6155101"/>
              <a:gd name="connsiteX9" fmla="*/ 5308288 w 12117505"/>
              <a:gd name="connsiteY9" fmla="*/ 5861900 h 6155101"/>
              <a:gd name="connsiteX10" fmla="*/ 5707509 w 12117505"/>
              <a:gd name="connsiteY10" fmla="*/ 6155101 h 6155101"/>
              <a:gd name="connsiteX11" fmla="*/ 6254140 w 12117505"/>
              <a:gd name="connsiteY11" fmla="*/ 5841204 h 6155101"/>
              <a:gd name="connsiteX12" fmla="*/ 9098386 w 12117505"/>
              <a:gd name="connsiteY12" fmla="*/ 5835714 h 6155101"/>
              <a:gd name="connsiteX13" fmla="*/ 10007288 w 12117505"/>
              <a:gd name="connsiteY13" fmla="*/ 5838589 h 6155101"/>
              <a:gd name="connsiteX14" fmla="*/ 10927227 w 12117505"/>
              <a:gd name="connsiteY14" fmla="*/ 5846456 h 6155101"/>
              <a:gd name="connsiteX15" fmla="*/ 12085310 w 12117505"/>
              <a:gd name="connsiteY15" fmla="*/ 5845410 h 6155101"/>
              <a:gd name="connsiteX16" fmla="*/ 12063456 w 12117505"/>
              <a:gd name="connsiteY16" fmla="*/ 2545764 h 6155101"/>
              <a:gd name="connsiteX17" fmla="*/ 12054104 w 12117505"/>
              <a:gd name="connsiteY17" fmla="*/ 100403 h 6155101"/>
              <a:gd name="connsiteX18" fmla="*/ 11486459 w 12117505"/>
              <a:gd name="connsiteY18" fmla="*/ 39180 h 6155101"/>
              <a:gd name="connsiteX19" fmla="*/ 10223511 w 12117505"/>
              <a:gd name="connsiteY19" fmla="*/ 25149 h 6155101"/>
              <a:gd name="connsiteX20" fmla="*/ 7599878 w 12117505"/>
              <a:gd name="connsiteY20" fmla="*/ 0 h 6155101"/>
              <a:gd name="connsiteX21" fmla="*/ 2695196 w 12117505"/>
              <a:gd name="connsiteY21" fmla="*/ 5448 h 6155101"/>
              <a:gd name="connsiteX0" fmla="*/ 2695196 w 12117505"/>
              <a:gd name="connsiteY0" fmla="*/ 5448 h 6210525"/>
              <a:gd name="connsiteX1" fmla="*/ 604999 w 12117505"/>
              <a:gd name="connsiteY1" fmla="*/ 37768 h 6210525"/>
              <a:gd name="connsiteX2" fmla="*/ 0 w 12117505"/>
              <a:gd name="connsiteY2" fmla="*/ 74946 h 6210525"/>
              <a:gd name="connsiteX3" fmla="*/ 0 w 12117505"/>
              <a:gd name="connsiteY3" fmla="*/ 833236 h 6210525"/>
              <a:gd name="connsiteX4" fmla="*/ 4597 w 12117505"/>
              <a:gd name="connsiteY4" fmla="*/ 833236 h 6210525"/>
              <a:gd name="connsiteX5" fmla="*/ 88972 w 12117505"/>
              <a:gd name="connsiteY5" fmla="*/ 3447938 h 6210525"/>
              <a:gd name="connsiteX6" fmla="*/ 148480 w 12117505"/>
              <a:gd name="connsiteY6" fmla="*/ 5854931 h 6210525"/>
              <a:gd name="connsiteX7" fmla="*/ 3319168 w 12117505"/>
              <a:gd name="connsiteY7" fmla="*/ 5857467 h 6210525"/>
              <a:gd name="connsiteX8" fmla="*/ 4308929 w 12117505"/>
              <a:gd name="connsiteY8" fmla="*/ 5850807 h 6210525"/>
              <a:gd name="connsiteX9" fmla="*/ 5308288 w 12117505"/>
              <a:gd name="connsiteY9" fmla="*/ 5861900 h 6210525"/>
              <a:gd name="connsiteX10" fmla="*/ 5877202 w 12117505"/>
              <a:gd name="connsiteY10" fmla="*/ 6210525 h 6210525"/>
              <a:gd name="connsiteX11" fmla="*/ 6254140 w 12117505"/>
              <a:gd name="connsiteY11" fmla="*/ 5841204 h 6210525"/>
              <a:gd name="connsiteX12" fmla="*/ 9098386 w 12117505"/>
              <a:gd name="connsiteY12" fmla="*/ 5835714 h 6210525"/>
              <a:gd name="connsiteX13" fmla="*/ 10007288 w 12117505"/>
              <a:gd name="connsiteY13" fmla="*/ 5838589 h 6210525"/>
              <a:gd name="connsiteX14" fmla="*/ 10927227 w 12117505"/>
              <a:gd name="connsiteY14" fmla="*/ 5846456 h 6210525"/>
              <a:gd name="connsiteX15" fmla="*/ 12085310 w 12117505"/>
              <a:gd name="connsiteY15" fmla="*/ 5845410 h 6210525"/>
              <a:gd name="connsiteX16" fmla="*/ 12063456 w 12117505"/>
              <a:gd name="connsiteY16" fmla="*/ 2545764 h 6210525"/>
              <a:gd name="connsiteX17" fmla="*/ 12054104 w 12117505"/>
              <a:gd name="connsiteY17" fmla="*/ 100403 h 6210525"/>
              <a:gd name="connsiteX18" fmla="*/ 11486459 w 12117505"/>
              <a:gd name="connsiteY18" fmla="*/ 39180 h 6210525"/>
              <a:gd name="connsiteX19" fmla="*/ 10223511 w 12117505"/>
              <a:gd name="connsiteY19" fmla="*/ 25149 h 6210525"/>
              <a:gd name="connsiteX20" fmla="*/ 7599878 w 12117505"/>
              <a:gd name="connsiteY20" fmla="*/ 0 h 6210525"/>
              <a:gd name="connsiteX21" fmla="*/ 2695196 w 12117505"/>
              <a:gd name="connsiteY21" fmla="*/ 5448 h 6210525"/>
              <a:gd name="connsiteX0" fmla="*/ 2695196 w 12117505"/>
              <a:gd name="connsiteY0" fmla="*/ 5448 h 6259020"/>
              <a:gd name="connsiteX1" fmla="*/ 604999 w 12117505"/>
              <a:gd name="connsiteY1" fmla="*/ 37768 h 6259020"/>
              <a:gd name="connsiteX2" fmla="*/ 0 w 12117505"/>
              <a:gd name="connsiteY2" fmla="*/ 74946 h 6259020"/>
              <a:gd name="connsiteX3" fmla="*/ 0 w 12117505"/>
              <a:gd name="connsiteY3" fmla="*/ 833236 h 6259020"/>
              <a:gd name="connsiteX4" fmla="*/ 4597 w 12117505"/>
              <a:gd name="connsiteY4" fmla="*/ 833236 h 6259020"/>
              <a:gd name="connsiteX5" fmla="*/ 88972 w 12117505"/>
              <a:gd name="connsiteY5" fmla="*/ 3447938 h 6259020"/>
              <a:gd name="connsiteX6" fmla="*/ 148480 w 12117505"/>
              <a:gd name="connsiteY6" fmla="*/ 5854931 h 6259020"/>
              <a:gd name="connsiteX7" fmla="*/ 3319168 w 12117505"/>
              <a:gd name="connsiteY7" fmla="*/ 5857467 h 6259020"/>
              <a:gd name="connsiteX8" fmla="*/ 4308929 w 12117505"/>
              <a:gd name="connsiteY8" fmla="*/ 5850807 h 6259020"/>
              <a:gd name="connsiteX9" fmla="*/ 5308288 w 12117505"/>
              <a:gd name="connsiteY9" fmla="*/ 5861900 h 6259020"/>
              <a:gd name="connsiteX10" fmla="*/ 5903311 w 12117505"/>
              <a:gd name="connsiteY10" fmla="*/ 6259020 h 6259020"/>
              <a:gd name="connsiteX11" fmla="*/ 6254140 w 12117505"/>
              <a:gd name="connsiteY11" fmla="*/ 5841204 h 6259020"/>
              <a:gd name="connsiteX12" fmla="*/ 9098386 w 12117505"/>
              <a:gd name="connsiteY12" fmla="*/ 5835714 h 6259020"/>
              <a:gd name="connsiteX13" fmla="*/ 10007288 w 12117505"/>
              <a:gd name="connsiteY13" fmla="*/ 5838589 h 6259020"/>
              <a:gd name="connsiteX14" fmla="*/ 10927227 w 12117505"/>
              <a:gd name="connsiteY14" fmla="*/ 5846456 h 6259020"/>
              <a:gd name="connsiteX15" fmla="*/ 12085310 w 12117505"/>
              <a:gd name="connsiteY15" fmla="*/ 5845410 h 6259020"/>
              <a:gd name="connsiteX16" fmla="*/ 12063456 w 12117505"/>
              <a:gd name="connsiteY16" fmla="*/ 2545764 h 6259020"/>
              <a:gd name="connsiteX17" fmla="*/ 12054104 w 12117505"/>
              <a:gd name="connsiteY17" fmla="*/ 100403 h 6259020"/>
              <a:gd name="connsiteX18" fmla="*/ 11486459 w 12117505"/>
              <a:gd name="connsiteY18" fmla="*/ 39180 h 6259020"/>
              <a:gd name="connsiteX19" fmla="*/ 10223511 w 12117505"/>
              <a:gd name="connsiteY19" fmla="*/ 25149 h 6259020"/>
              <a:gd name="connsiteX20" fmla="*/ 7599878 w 12117505"/>
              <a:gd name="connsiteY20" fmla="*/ 0 h 6259020"/>
              <a:gd name="connsiteX21" fmla="*/ 2695196 w 12117505"/>
              <a:gd name="connsiteY21" fmla="*/ 5448 h 6259020"/>
              <a:gd name="connsiteX0" fmla="*/ 2695196 w 12117505"/>
              <a:gd name="connsiteY0" fmla="*/ 5448 h 6259020"/>
              <a:gd name="connsiteX1" fmla="*/ 604999 w 12117505"/>
              <a:gd name="connsiteY1" fmla="*/ 37768 h 6259020"/>
              <a:gd name="connsiteX2" fmla="*/ 0 w 12117505"/>
              <a:gd name="connsiteY2" fmla="*/ 74946 h 6259020"/>
              <a:gd name="connsiteX3" fmla="*/ 0 w 12117505"/>
              <a:gd name="connsiteY3" fmla="*/ 833236 h 6259020"/>
              <a:gd name="connsiteX4" fmla="*/ 4597 w 12117505"/>
              <a:gd name="connsiteY4" fmla="*/ 833236 h 6259020"/>
              <a:gd name="connsiteX5" fmla="*/ 88972 w 12117505"/>
              <a:gd name="connsiteY5" fmla="*/ 3447938 h 6259020"/>
              <a:gd name="connsiteX6" fmla="*/ 148480 w 12117505"/>
              <a:gd name="connsiteY6" fmla="*/ 5854931 h 6259020"/>
              <a:gd name="connsiteX7" fmla="*/ 3319168 w 12117505"/>
              <a:gd name="connsiteY7" fmla="*/ 5857467 h 6259020"/>
              <a:gd name="connsiteX8" fmla="*/ 4308929 w 12117505"/>
              <a:gd name="connsiteY8" fmla="*/ 5850807 h 6259020"/>
              <a:gd name="connsiteX9" fmla="*/ 5308288 w 12117505"/>
              <a:gd name="connsiteY9" fmla="*/ 5861900 h 6259020"/>
              <a:gd name="connsiteX10" fmla="*/ 5903311 w 12117505"/>
              <a:gd name="connsiteY10" fmla="*/ 6259020 h 6259020"/>
              <a:gd name="connsiteX11" fmla="*/ 6358569 w 12117505"/>
              <a:gd name="connsiteY11" fmla="*/ 5841208 h 6259020"/>
              <a:gd name="connsiteX12" fmla="*/ 9098386 w 12117505"/>
              <a:gd name="connsiteY12" fmla="*/ 5835714 h 6259020"/>
              <a:gd name="connsiteX13" fmla="*/ 10007288 w 12117505"/>
              <a:gd name="connsiteY13" fmla="*/ 5838589 h 6259020"/>
              <a:gd name="connsiteX14" fmla="*/ 10927227 w 12117505"/>
              <a:gd name="connsiteY14" fmla="*/ 5846456 h 6259020"/>
              <a:gd name="connsiteX15" fmla="*/ 12085310 w 12117505"/>
              <a:gd name="connsiteY15" fmla="*/ 5845410 h 6259020"/>
              <a:gd name="connsiteX16" fmla="*/ 12063456 w 12117505"/>
              <a:gd name="connsiteY16" fmla="*/ 2545764 h 6259020"/>
              <a:gd name="connsiteX17" fmla="*/ 12054104 w 12117505"/>
              <a:gd name="connsiteY17" fmla="*/ 100403 h 6259020"/>
              <a:gd name="connsiteX18" fmla="*/ 11486459 w 12117505"/>
              <a:gd name="connsiteY18" fmla="*/ 39180 h 6259020"/>
              <a:gd name="connsiteX19" fmla="*/ 10223511 w 12117505"/>
              <a:gd name="connsiteY19" fmla="*/ 25149 h 6259020"/>
              <a:gd name="connsiteX20" fmla="*/ 7599878 w 12117505"/>
              <a:gd name="connsiteY20" fmla="*/ 0 h 6259020"/>
              <a:gd name="connsiteX21" fmla="*/ 2695196 w 12117505"/>
              <a:gd name="connsiteY21" fmla="*/ 5448 h 6259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17505" h="6259020">
                <a:moveTo>
                  <a:pt x="2695196" y="5448"/>
                </a:moveTo>
                <a:lnTo>
                  <a:pt x="604999" y="37768"/>
                </a:lnTo>
                <a:cubicBezTo>
                  <a:pt x="485777" y="44401"/>
                  <a:pt x="30881" y="27994"/>
                  <a:pt x="0" y="74946"/>
                </a:cubicBezTo>
                <a:lnTo>
                  <a:pt x="0" y="833236"/>
                </a:lnTo>
                <a:lnTo>
                  <a:pt x="4597" y="833236"/>
                </a:lnTo>
                <a:cubicBezTo>
                  <a:pt x="19426" y="1269020"/>
                  <a:pt x="64992" y="2610989"/>
                  <a:pt x="88972" y="3447938"/>
                </a:cubicBezTo>
                <a:cubicBezTo>
                  <a:pt x="105117" y="5555727"/>
                  <a:pt x="7283" y="5882511"/>
                  <a:pt x="148480" y="5854931"/>
                </a:cubicBezTo>
                <a:cubicBezTo>
                  <a:pt x="1104834" y="5841902"/>
                  <a:pt x="1937287" y="5880951"/>
                  <a:pt x="3319168" y="5857467"/>
                </a:cubicBezTo>
                <a:lnTo>
                  <a:pt x="4308929" y="5850807"/>
                </a:lnTo>
                <a:lnTo>
                  <a:pt x="5308288" y="5861900"/>
                </a:lnTo>
                <a:cubicBezTo>
                  <a:pt x="5547231" y="6002161"/>
                  <a:pt x="5692022" y="6126648"/>
                  <a:pt x="5903311" y="6259020"/>
                </a:cubicBezTo>
                <a:cubicBezTo>
                  <a:pt x="6036995" y="6157144"/>
                  <a:pt x="6233063" y="5970792"/>
                  <a:pt x="6358569" y="5841208"/>
                </a:cubicBezTo>
                <a:cubicBezTo>
                  <a:pt x="6445558" y="5838468"/>
                  <a:pt x="8737174" y="5842629"/>
                  <a:pt x="9098386" y="5835714"/>
                </a:cubicBezTo>
                <a:lnTo>
                  <a:pt x="10007288" y="5838589"/>
                </a:lnTo>
                <a:lnTo>
                  <a:pt x="10927227" y="5846456"/>
                </a:lnTo>
                <a:cubicBezTo>
                  <a:pt x="11284890" y="5836792"/>
                  <a:pt x="12058379" y="5889163"/>
                  <a:pt x="12085310" y="5845410"/>
                </a:cubicBezTo>
                <a:cubicBezTo>
                  <a:pt x="12123753" y="5639890"/>
                  <a:pt x="12050112" y="4331065"/>
                  <a:pt x="12063456" y="2545764"/>
                </a:cubicBezTo>
                <a:cubicBezTo>
                  <a:pt x="12111817" y="1464496"/>
                  <a:pt x="12159998" y="515808"/>
                  <a:pt x="12054104" y="100403"/>
                </a:cubicBezTo>
                <a:cubicBezTo>
                  <a:pt x="12029550" y="4082"/>
                  <a:pt x="11791558" y="51722"/>
                  <a:pt x="11486459" y="39180"/>
                </a:cubicBezTo>
                <a:cubicBezTo>
                  <a:pt x="11181360" y="26638"/>
                  <a:pt x="10644494" y="29826"/>
                  <a:pt x="10223511" y="25149"/>
                </a:cubicBezTo>
                <a:lnTo>
                  <a:pt x="7599878" y="0"/>
                </a:lnTo>
                <a:lnTo>
                  <a:pt x="2695196" y="5448"/>
                </a:ln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4368" name="Freeform: Shape 14367">
            <a:extLst>
              <a:ext uri="{FF2B5EF4-FFF2-40B4-BE49-F238E27FC236}">
                <a16:creationId xmlns:a16="http://schemas.microsoft.com/office/drawing/2014/main" id="{45D11A2A-27EA-453B-9A61-585A893F3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608530" y="1152366"/>
            <a:ext cx="4728955" cy="4459758"/>
          </a:xfrm>
          <a:custGeom>
            <a:avLst/>
            <a:gdLst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34742 w 11603130"/>
              <a:gd name="connsiteY11" fmla="*/ 5912754 h 6362961"/>
              <a:gd name="connsiteX12" fmla="*/ 8343333 w 11603130"/>
              <a:gd name="connsiteY12" fmla="*/ 6362961 h 6362961"/>
              <a:gd name="connsiteX13" fmla="*/ 8951337 w 11603130"/>
              <a:gd name="connsiteY13" fmla="*/ 5912879 h 6362961"/>
              <a:gd name="connsiteX14" fmla="*/ 9710371 w 11603130"/>
              <a:gd name="connsiteY14" fmla="*/ 5911624 h 6362961"/>
              <a:gd name="connsiteX15" fmla="*/ 9804791 w 11603130"/>
              <a:gd name="connsiteY15" fmla="*/ 5908320 h 6362961"/>
              <a:gd name="connsiteX16" fmla="*/ 9863784 w 11603130"/>
              <a:gd name="connsiteY16" fmla="*/ 5909115 h 6362961"/>
              <a:gd name="connsiteX17" fmla="*/ 10007288 w 11603130"/>
              <a:gd name="connsiteY17" fmla="*/ 5914499 h 6362961"/>
              <a:gd name="connsiteX18" fmla="*/ 10927227 w 11603130"/>
              <a:gd name="connsiteY18" fmla="*/ 5922366 h 6362961"/>
              <a:gd name="connsiteX19" fmla="*/ 11562333 w 11603130"/>
              <a:gd name="connsiteY19" fmla="*/ 5906085 h 6362961"/>
              <a:gd name="connsiteX20" fmla="*/ 11571244 w 11603130"/>
              <a:gd name="connsiteY20" fmla="*/ 2621674 h 6362961"/>
              <a:gd name="connsiteX21" fmla="*/ 11561892 w 11603130"/>
              <a:gd name="connsiteY21" fmla="*/ 176313 h 6362961"/>
              <a:gd name="connsiteX22" fmla="*/ 11289537 w 11603130"/>
              <a:gd name="connsiteY22" fmla="*/ 107615 h 6362961"/>
              <a:gd name="connsiteX23" fmla="*/ 10689999 w 11603130"/>
              <a:gd name="connsiteY23" fmla="*/ 70591 h 6362961"/>
              <a:gd name="connsiteX24" fmla="*/ 7599878 w 11603130"/>
              <a:gd name="connsiteY24" fmla="*/ 7591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5045206 w 11603130"/>
              <a:gd name="connsiteY10" fmla="*/ 5927859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8951337 w 11603130"/>
              <a:gd name="connsiteY12" fmla="*/ 5912879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42722 w 11603130"/>
              <a:gd name="connsiteY12" fmla="*/ 588550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098386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8972 w 11603130"/>
              <a:gd name="connsiteY5" fmla="*/ 3523848 h 6335587"/>
              <a:gd name="connsiteX6" fmla="*/ 148480 w 11603130"/>
              <a:gd name="connsiteY6" fmla="*/ 5930841 h 6335587"/>
              <a:gd name="connsiteX7" fmla="*/ 2638911 w 11603130"/>
              <a:gd name="connsiteY7" fmla="*/ 5933377 h 6335587"/>
              <a:gd name="connsiteX8" fmla="*/ 4080684 w 11603130"/>
              <a:gd name="connsiteY8" fmla="*/ 5926717 h 6335587"/>
              <a:gd name="connsiteX9" fmla="*/ 5045206 w 11603130"/>
              <a:gd name="connsiteY9" fmla="*/ 5927859 h 6335587"/>
              <a:gd name="connsiteX10" fmla="*/ 5855834 w 11603130"/>
              <a:gd name="connsiteY10" fmla="*/ 6335587 h 6335587"/>
              <a:gd name="connsiteX11" fmla="*/ 6274422 w 11603130"/>
              <a:gd name="connsiteY11" fmla="*/ 5903346 h 6335587"/>
              <a:gd name="connsiteX12" fmla="*/ 9098386 w 11603130"/>
              <a:gd name="connsiteY12" fmla="*/ 5911624 h 6335587"/>
              <a:gd name="connsiteX13" fmla="*/ 10007288 w 11603130"/>
              <a:gd name="connsiteY13" fmla="*/ 5914499 h 6335587"/>
              <a:gd name="connsiteX14" fmla="*/ 10927227 w 11603130"/>
              <a:gd name="connsiteY14" fmla="*/ 5922366 h 6335587"/>
              <a:gd name="connsiteX15" fmla="*/ 11562333 w 11603130"/>
              <a:gd name="connsiteY15" fmla="*/ 5906085 h 6335587"/>
              <a:gd name="connsiteX16" fmla="*/ 11571244 w 11603130"/>
              <a:gd name="connsiteY16" fmla="*/ 2621674 h 6335587"/>
              <a:gd name="connsiteX17" fmla="*/ 11561892 w 11603130"/>
              <a:gd name="connsiteY17" fmla="*/ 176313 h 6335587"/>
              <a:gd name="connsiteX18" fmla="*/ 11289537 w 11603130"/>
              <a:gd name="connsiteY18" fmla="*/ 107615 h 6335587"/>
              <a:gd name="connsiteX19" fmla="*/ 10689999 w 11603130"/>
              <a:gd name="connsiteY19" fmla="*/ 70591 h 6335587"/>
              <a:gd name="connsiteX20" fmla="*/ 7599878 w 11603130"/>
              <a:gd name="connsiteY20" fmla="*/ 75910 h 6335587"/>
              <a:gd name="connsiteX21" fmla="*/ 1892744 w 11603130"/>
              <a:gd name="connsiteY21" fmla="*/ 0 h 6335587"/>
              <a:gd name="connsiteX0" fmla="*/ 1892744 w 12087184"/>
              <a:gd name="connsiteY0" fmla="*/ 0 h 6335587"/>
              <a:gd name="connsiteX1" fmla="*/ 304663 w 12087184"/>
              <a:gd name="connsiteY1" fmla="*/ 10761 h 6335587"/>
              <a:gd name="connsiteX2" fmla="*/ 0 w 12087184"/>
              <a:gd name="connsiteY2" fmla="*/ 47942 h 6335587"/>
              <a:gd name="connsiteX3" fmla="*/ 0 w 12087184"/>
              <a:gd name="connsiteY3" fmla="*/ 909146 h 6335587"/>
              <a:gd name="connsiteX4" fmla="*/ 4597 w 12087184"/>
              <a:gd name="connsiteY4" fmla="*/ 909146 h 6335587"/>
              <a:gd name="connsiteX5" fmla="*/ 88972 w 12087184"/>
              <a:gd name="connsiteY5" fmla="*/ 3523848 h 6335587"/>
              <a:gd name="connsiteX6" fmla="*/ 148480 w 12087184"/>
              <a:gd name="connsiteY6" fmla="*/ 5930841 h 6335587"/>
              <a:gd name="connsiteX7" fmla="*/ 2638911 w 12087184"/>
              <a:gd name="connsiteY7" fmla="*/ 5933377 h 6335587"/>
              <a:gd name="connsiteX8" fmla="*/ 4080684 w 12087184"/>
              <a:gd name="connsiteY8" fmla="*/ 5926717 h 6335587"/>
              <a:gd name="connsiteX9" fmla="*/ 5045206 w 12087184"/>
              <a:gd name="connsiteY9" fmla="*/ 5927859 h 6335587"/>
              <a:gd name="connsiteX10" fmla="*/ 5855834 w 12087184"/>
              <a:gd name="connsiteY10" fmla="*/ 6335587 h 6335587"/>
              <a:gd name="connsiteX11" fmla="*/ 6274422 w 12087184"/>
              <a:gd name="connsiteY11" fmla="*/ 5903346 h 6335587"/>
              <a:gd name="connsiteX12" fmla="*/ 9098386 w 12087184"/>
              <a:gd name="connsiteY12" fmla="*/ 5911624 h 6335587"/>
              <a:gd name="connsiteX13" fmla="*/ 10007288 w 12087184"/>
              <a:gd name="connsiteY13" fmla="*/ 5914499 h 6335587"/>
              <a:gd name="connsiteX14" fmla="*/ 10927227 w 12087184"/>
              <a:gd name="connsiteY14" fmla="*/ 5922366 h 6335587"/>
              <a:gd name="connsiteX15" fmla="*/ 12085310 w 12087184"/>
              <a:gd name="connsiteY15" fmla="*/ 5921320 h 6335587"/>
              <a:gd name="connsiteX16" fmla="*/ 11571244 w 12087184"/>
              <a:gd name="connsiteY16" fmla="*/ 2621674 h 6335587"/>
              <a:gd name="connsiteX17" fmla="*/ 11561892 w 12087184"/>
              <a:gd name="connsiteY17" fmla="*/ 176313 h 6335587"/>
              <a:gd name="connsiteX18" fmla="*/ 11289537 w 12087184"/>
              <a:gd name="connsiteY18" fmla="*/ 107615 h 6335587"/>
              <a:gd name="connsiteX19" fmla="*/ 10689999 w 12087184"/>
              <a:gd name="connsiteY19" fmla="*/ 70591 h 6335587"/>
              <a:gd name="connsiteX20" fmla="*/ 7599878 w 12087184"/>
              <a:gd name="connsiteY20" fmla="*/ 75910 h 6335587"/>
              <a:gd name="connsiteX21" fmla="*/ 1892744 w 12087184"/>
              <a:gd name="connsiteY21" fmla="*/ 0 h 6335587"/>
              <a:gd name="connsiteX0" fmla="*/ 1892744 w 12096545"/>
              <a:gd name="connsiteY0" fmla="*/ 24998 h 6360585"/>
              <a:gd name="connsiteX1" fmla="*/ 304663 w 12096545"/>
              <a:gd name="connsiteY1" fmla="*/ 35759 h 6360585"/>
              <a:gd name="connsiteX2" fmla="*/ 0 w 12096545"/>
              <a:gd name="connsiteY2" fmla="*/ 72940 h 6360585"/>
              <a:gd name="connsiteX3" fmla="*/ 0 w 12096545"/>
              <a:gd name="connsiteY3" fmla="*/ 934144 h 6360585"/>
              <a:gd name="connsiteX4" fmla="*/ 4597 w 12096545"/>
              <a:gd name="connsiteY4" fmla="*/ 934144 h 6360585"/>
              <a:gd name="connsiteX5" fmla="*/ 88972 w 12096545"/>
              <a:gd name="connsiteY5" fmla="*/ 3548846 h 6360585"/>
              <a:gd name="connsiteX6" fmla="*/ 148480 w 12096545"/>
              <a:gd name="connsiteY6" fmla="*/ 5955839 h 6360585"/>
              <a:gd name="connsiteX7" fmla="*/ 2638911 w 12096545"/>
              <a:gd name="connsiteY7" fmla="*/ 5958375 h 6360585"/>
              <a:gd name="connsiteX8" fmla="*/ 4080684 w 12096545"/>
              <a:gd name="connsiteY8" fmla="*/ 5951715 h 6360585"/>
              <a:gd name="connsiteX9" fmla="*/ 5045206 w 12096545"/>
              <a:gd name="connsiteY9" fmla="*/ 5952857 h 6360585"/>
              <a:gd name="connsiteX10" fmla="*/ 5855834 w 12096545"/>
              <a:gd name="connsiteY10" fmla="*/ 6360585 h 6360585"/>
              <a:gd name="connsiteX11" fmla="*/ 6274422 w 12096545"/>
              <a:gd name="connsiteY11" fmla="*/ 5928344 h 6360585"/>
              <a:gd name="connsiteX12" fmla="*/ 9098386 w 12096545"/>
              <a:gd name="connsiteY12" fmla="*/ 5936622 h 6360585"/>
              <a:gd name="connsiteX13" fmla="*/ 10007288 w 12096545"/>
              <a:gd name="connsiteY13" fmla="*/ 5939497 h 6360585"/>
              <a:gd name="connsiteX14" fmla="*/ 10927227 w 12096545"/>
              <a:gd name="connsiteY14" fmla="*/ 5947364 h 6360585"/>
              <a:gd name="connsiteX15" fmla="*/ 12085310 w 12096545"/>
              <a:gd name="connsiteY15" fmla="*/ 5946318 h 6360585"/>
              <a:gd name="connsiteX16" fmla="*/ 12063456 w 12096545"/>
              <a:gd name="connsiteY16" fmla="*/ 2646672 h 6360585"/>
              <a:gd name="connsiteX17" fmla="*/ 11561892 w 12096545"/>
              <a:gd name="connsiteY17" fmla="*/ 201311 h 6360585"/>
              <a:gd name="connsiteX18" fmla="*/ 11289537 w 12096545"/>
              <a:gd name="connsiteY18" fmla="*/ 132613 h 6360585"/>
              <a:gd name="connsiteX19" fmla="*/ 10689999 w 12096545"/>
              <a:gd name="connsiteY19" fmla="*/ 95589 h 6360585"/>
              <a:gd name="connsiteX20" fmla="*/ 7599878 w 12096545"/>
              <a:gd name="connsiteY20" fmla="*/ 100908 h 6360585"/>
              <a:gd name="connsiteX21" fmla="*/ 1892744 w 12096545"/>
              <a:gd name="connsiteY21" fmla="*/ 24998 h 6360585"/>
              <a:gd name="connsiteX0" fmla="*/ 1892744 w 12127183"/>
              <a:gd name="connsiteY0" fmla="*/ 24998 h 6360585"/>
              <a:gd name="connsiteX1" fmla="*/ 304663 w 12127183"/>
              <a:gd name="connsiteY1" fmla="*/ 35759 h 6360585"/>
              <a:gd name="connsiteX2" fmla="*/ 0 w 12127183"/>
              <a:gd name="connsiteY2" fmla="*/ 72940 h 6360585"/>
              <a:gd name="connsiteX3" fmla="*/ 0 w 12127183"/>
              <a:gd name="connsiteY3" fmla="*/ 934144 h 6360585"/>
              <a:gd name="connsiteX4" fmla="*/ 4597 w 12127183"/>
              <a:gd name="connsiteY4" fmla="*/ 934144 h 6360585"/>
              <a:gd name="connsiteX5" fmla="*/ 88972 w 12127183"/>
              <a:gd name="connsiteY5" fmla="*/ 3548846 h 6360585"/>
              <a:gd name="connsiteX6" fmla="*/ 148480 w 12127183"/>
              <a:gd name="connsiteY6" fmla="*/ 5955839 h 6360585"/>
              <a:gd name="connsiteX7" fmla="*/ 2638911 w 12127183"/>
              <a:gd name="connsiteY7" fmla="*/ 5958375 h 6360585"/>
              <a:gd name="connsiteX8" fmla="*/ 4080684 w 12127183"/>
              <a:gd name="connsiteY8" fmla="*/ 5951715 h 6360585"/>
              <a:gd name="connsiteX9" fmla="*/ 5045206 w 12127183"/>
              <a:gd name="connsiteY9" fmla="*/ 5952857 h 6360585"/>
              <a:gd name="connsiteX10" fmla="*/ 5855834 w 12127183"/>
              <a:gd name="connsiteY10" fmla="*/ 6360585 h 6360585"/>
              <a:gd name="connsiteX11" fmla="*/ 6274422 w 12127183"/>
              <a:gd name="connsiteY11" fmla="*/ 5928344 h 6360585"/>
              <a:gd name="connsiteX12" fmla="*/ 9098386 w 12127183"/>
              <a:gd name="connsiteY12" fmla="*/ 5936622 h 6360585"/>
              <a:gd name="connsiteX13" fmla="*/ 10007288 w 12127183"/>
              <a:gd name="connsiteY13" fmla="*/ 5939497 h 6360585"/>
              <a:gd name="connsiteX14" fmla="*/ 10927227 w 12127183"/>
              <a:gd name="connsiteY14" fmla="*/ 5947364 h 6360585"/>
              <a:gd name="connsiteX15" fmla="*/ 12085310 w 12127183"/>
              <a:gd name="connsiteY15" fmla="*/ 5946318 h 6360585"/>
              <a:gd name="connsiteX16" fmla="*/ 12063456 w 12127183"/>
              <a:gd name="connsiteY16" fmla="*/ 2646672 h 6360585"/>
              <a:gd name="connsiteX17" fmla="*/ 12054104 w 12127183"/>
              <a:gd name="connsiteY17" fmla="*/ 201311 h 6360585"/>
              <a:gd name="connsiteX18" fmla="*/ 11289537 w 12127183"/>
              <a:gd name="connsiteY18" fmla="*/ 132613 h 6360585"/>
              <a:gd name="connsiteX19" fmla="*/ 10689999 w 12127183"/>
              <a:gd name="connsiteY19" fmla="*/ 95589 h 6360585"/>
              <a:gd name="connsiteX20" fmla="*/ 7599878 w 12127183"/>
              <a:gd name="connsiteY20" fmla="*/ 100908 h 6360585"/>
              <a:gd name="connsiteX21" fmla="*/ 1892744 w 12127183"/>
              <a:gd name="connsiteY21" fmla="*/ 24998 h 6360585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689999 w 12114255"/>
              <a:gd name="connsiteY19" fmla="*/ 70591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5587"/>
              <a:gd name="connsiteX1" fmla="*/ 304663 w 12114253"/>
              <a:gd name="connsiteY1" fmla="*/ 10761 h 6335587"/>
              <a:gd name="connsiteX2" fmla="*/ 0 w 12114253"/>
              <a:gd name="connsiteY2" fmla="*/ 47942 h 6335587"/>
              <a:gd name="connsiteX3" fmla="*/ 0 w 12114253"/>
              <a:gd name="connsiteY3" fmla="*/ 909146 h 6335587"/>
              <a:gd name="connsiteX4" fmla="*/ 4597 w 12114253"/>
              <a:gd name="connsiteY4" fmla="*/ 909146 h 6335587"/>
              <a:gd name="connsiteX5" fmla="*/ 88972 w 12114253"/>
              <a:gd name="connsiteY5" fmla="*/ 3523848 h 6335587"/>
              <a:gd name="connsiteX6" fmla="*/ 148480 w 12114253"/>
              <a:gd name="connsiteY6" fmla="*/ 5930841 h 6335587"/>
              <a:gd name="connsiteX7" fmla="*/ 2638911 w 12114253"/>
              <a:gd name="connsiteY7" fmla="*/ 5933377 h 6335587"/>
              <a:gd name="connsiteX8" fmla="*/ 4080684 w 12114253"/>
              <a:gd name="connsiteY8" fmla="*/ 5926717 h 6335587"/>
              <a:gd name="connsiteX9" fmla="*/ 5045206 w 12114253"/>
              <a:gd name="connsiteY9" fmla="*/ 5927859 h 6335587"/>
              <a:gd name="connsiteX10" fmla="*/ 5855834 w 12114253"/>
              <a:gd name="connsiteY10" fmla="*/ 6335587 h 6335587"/>
              <a:gd name="connsiteX11" fmla="*/ 6274422 w 12114253"/>
              <a:gd name="connsiteY11" fmla="*/ 5903346 h 6335587"/>
              <a:gd name="connsiteX12" fmla="*/ 9098386 w 12114253"/>
              <a:gd name="connsiteY12" fmla="*/ 5911624 h 6335587"/>
              <a:gd name="connsiteX13" fmla="*/ 10007288 w 12114253"/>
              <a:gd name="connsiteY13" fmla="*/ 5914499 h 6335587"/>
              <a:gd name="connsiteX14" fmla="*/ 10927227 w 12114253"/>
              <a:gd name="connsiteY14" fmla="*/ 5922366 h 6335587"/>
              <a:gd name="connsiteX15" fmla="*/ 12085310 w 12114253"/>
              <a:gd name="connsiteY15" fmla="*/ 5921320 h 6335587"/>
              <a:gd name="connsiteX16" fmla="*/ 12063456 w 12114253"/>
              <a:gd name="connsiteY16" fmla="*/ 2621674 h 6335587"/>
              <a:gd name="connsiteX17" fmla="*/ 12054104 w 12114253"/>
              <a:gd name="connsiteY17" fmla="*/ 176313 h 6335587"/>
              <a:gd name="connsiteX18" fmla="*/ 11289537 w 12114253"/>
              <a:gd name="connsiteY18" fmla="*/ 107615 h 6335587"/>
              <a:gd name="connsiteX19" fmla="*/ 10259313 w 12114253"/>
              <a:gd name="connsiteY19" fmla="*/ 101059 h 6335587"/>
              <a:gd name="connsiteX20" fmla="*/ 7599878 w 12114253"/>
              <a:gd name="connsiteY20" fmla="*/ 75910 h 6335587"/>
              <a:gd name="connsiteX21" fmla="*/ 1892744 w 12114253"/>
              <a:gd name="connsiteY21" fmla="*/ 0 h 6335587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259313 w 12114255"/>
              <a:gd name="connsiteY19" fmla="*/ 101059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274422 w 12114253"/>
              <a:gd name="connsiteY11" fmla="*/ 5903346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080684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308929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6196455 w 12114253"/>
              <a:gd name="connsiteY11" fmla="*/ 5908410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141474 w 12114253"/>
              <a:gd name="connsiteY9" fmla="*/ 5927859 h 6231011"/>
              <a:gd name="connsiteX10" fmla="*/ 5707509 w 12114253"/>
              <a:gd name="connsiteY10" fmla="*/ 6231011 h 6231011"/>
              <a:gd name="connsiteX11" fmla="*/ 6196455 w 12114253"/>
              <a:gd name="connsiteY11" fmla="*/ 5908410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236797 w 12114253"/>
              <a:gd name="connsiteY9" fmla="*/ 5927859 h 6231011"/>
              <a:gd name="connsiteX10" fmla="*/ 5707509 w 12114253"/>
              <a:gd name="connsiteY10" fmla="*/ 6231011 h 6231011"/>
              <a:gd name="connsiteX11" fmla="*/ 6196455 w 12114253"/>
              <a:gd name="connsiteY11" fmla="*/ 5908410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196455 w 12114253"/>
              <a:gd name="connsiteY11" fmla="*/ 5908410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196455 w 12114253"/>
              <a:gd name="connsiteY11" fmla="*/ 5908410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196455 w 12114253"/>
              <a:gd name="connsiteY11" fmla="*/ 5908410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92239 w 12114253"/>
              <a:gd name="connsiteY11" fmla="*/ 5912762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71394 w 12114253"/>
              <a:gd name="connsiteY11" fmla="*/ 5917114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71394 w 12114253"/>
              <a:gd name="connsiteY11" fmla="*/ 5917114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71394 w 12114253"/>
              <a:gd name="connsiteY11" fmla="*/ 5917114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71394 w 12114253"/>
              <a:gd name="connsiteY11" fmla="*/ 5917114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3319168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71394 w 12114253"/>
              <a:gd name="connsiteY11" fmla="*/ 5917114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07348"/>
              <a:gd name="connsiteY0" fmla="*/ 0 h 6231011"/>
              <a:gd name="connsiteX1" fmla="*/ 304663 w 12107348"/>
              <a:gd name="connsiteY1" fmla="*/ 10761 h 6231011"/>
              <a:gd name="connsiteX2" fmla="*/ 0 w 12107348"/>
              <a:gd name="connsiteY2" fmla="*/ 47942 h 6231011"/>
              <a:gd name="connsiteX3" fmla="*/ 0 w 12107348"/>
              <a:gd name="connsiteY3" fmla="*/ 909146 h 6231011"/>
              <a:gd name="connsiteX4" fmla="*/ 4597 w 12107348"/>
              <a:gd name="connsiteY4" fmla="*/ 909146 h 6231011"/>
              <a:gd name="connsiteX5" fmla="*/ 88972 w 12107348"/>
              <a:gd name="connsiteY5" fmla="*/ 3523848 h 6231011"/>
              <a:gd name="connsiteX6" fmla="*/ 148480 w 12107348"/>
              <a:gd name="connsiteY6" fmla="*/ 5930841 h 6231011"/>
              <a:gd name="connsiteX7" fmla="*/ 3319168 w 12107348"/>
              <a:gd name="connsiteY7" fmla="*/ 5933377 h 6231011"/>
              <a:gd name="connsiteX8" fmla="*/ 4308929 w 12107348"/>
              <a:gd name="connsiteY8" fmla="*/ 5926717 h 6231011"/>
              <a:gd name="connsiteX9" fmla="*/ 5308288 w 12107348"/>
              <a:gd name="connsiteY9" fmla="*/ 5937810 h 6231011"/>
              <a:gd name="connsiteX10" fmla="*/ 5707509 w 12107348"/>
              <a:gd name="connsiteY10" fmla="*/ 6231011 h 6231011"/>
              <a:gd name="connsiteX11" fmla="*/ 6071394 w 12107348"/>
              <a:gd name="connsiteY11" fmla="*/ 5917114 h 6231011"/>
              <a:gd name="connsiteX12" fmla="*/ 9098386 w 12107348"/>
              <a:gd name="connsiteY12" fmla="*/ 5911624 h 6231011"/>
              <a:gd name="connsiteX13" fmla="*/ 10007288 w 12107348"/>
              <a:gd name="connsiteY13" fmla="*/ 5914499 h 6231011"/>
              <a:gd name="connsiteX14" fmla="*/ 10927227 w 12107348"/>
              <a:gd name="connsiteY14" fmla="*/ 5922366 h 6231011"/>
              <a:gd name="connsiteX15" fmla="*/ 12085310 w 12107348"/>
              <a:gd name="connsiteY15" fmla="*/ 5921320 h 6231011"/>
              <a:gd name="connsiteX16" fmla="*/ 12063456 w 12107348"/>
              <a:gd name="connsiteY16" fmla="*/ 2621674 h 6231011"/>
              <a:gd name="connsiteX17" fmla="*/ 12054104 w 12107348"/>
              <a:gd name="connsiteY17" fmla="*/ 176313 h 6231011"/>
              <a:gd name="connsiteX18" fmla="*/ 11289537 w 12107348"/>
              <a:gd name="connsiteY18" fmla="*/ 107615 h 6231011"/>
              <a:gd name="connsiteX19" fmla="*/ 10259313 w 12107348"/>
              <a:gd name="connsiteY19" fmla="*/ 101059 h 6231011"/>
              <a:gd name="connsiteX20" fmla="*/ 7599878 w 12107348"/>
              <a:gd name="connsiteY20" fmla="*/ 75910 h 6231011"/>
              <a:gd name="connsiteX21" fmla="*/ 1892744 w 12107348"/>
              <a:gd name="connsiteY21" fmla="*/ 0 h 6231011"/>
              <a:gd name="connsiteX0" fmla="*/ 1892744 w 12107348"/>
              <a:gd name="connsiteY0" fmla="*/ 0 h 6231011"/>
              <a:gd name="connsiteX1" fmla="*/ 304663 w 12107348"/>
              <a:gd name="connsiteY1" fmla="*/ 10761 h 6231011"/>
              <a:gd name="connsiteX2" fmla="*/ 0 w 12107348"/>
              <a:gd name="connsiteY2" fmla="*/ 47942 h 6231011"/>
              <a:gd name="connsiteX3" fmla="*/ 0 w 12107348"/>
              <a:gd name="connsiteY3" fmla="*/ 909146 h 6231011"/>
              <a:gd name="connsiteX4" fmla="*/ 4597 w 12107348"/>
              <a:gd name="connsiteY4" fmla="*/ 909146 h 6231011"/>
              <a:gd name="connsiteX5" fmla="*/ 88972 w 12107348"/>
              <a:gd name="connsiteY5" fmla="*/ 3523848 h 6231011"/>
              <a:gd name="connsiteX6" fmla="*/ 148480 w 12107348"/>
              <a:gd name="connsiteY6" fmla="*/ 5930841 h 6231011"/>
              <a:gd name="connsiteX7" fmla="*/ 3319168 w 12107348"/>
              <a:gd name="connsiteY7" fmla="*/ 5933377 h 6231011"/>
              <a:gd name="connsiteX8" fmla="*/ 4308929 w 12107348"/>
              <a:gd name="connsiteY8" fmla="*/ 5926717 h 6231011"/>
              <a:gd name="connsiteX9" fmla="*/ 5308288 w 12107348"/>
              <a:gd name="connsiteY9" fmla="*/ 5937810 h 6231011"/>
              <a:gd name="connsiteX10" fmla="*/ 5707509 w 12107348"/>
              <a:gd name="connsiteY10" fmla="*/ 6231011 h 6231011"/>
              <a:gd name="connsiteX11" fmla="*/ 6071394 w 12107348"/>
              <a:gd name="connsiteY11" fmla="*/ 5917114 h 6231011"/>
              <a:gd name="connsiteX12" fmla="*/ 9098386 w 12107348"/>
              <a:gd name="connsiteY12" fmla="*/ 5911624 h 6231011"/>
              <a:gd name="connsiteX13" fmla="*/ 10007288 w 12107348"/>
              <a:gd name="connsiteY13" fmla="*/ 5914499 h 6231011"/>
              <a:gd name="connsiteX14" fmla="*/ 10927227 w 12107348"/>
              <a:gd name="connsiteY14" fmla="*/ 5922366 h 6231011"/>
              <a:gd name="connsiteX15" fmla="*/ 12085310 w 12107348"/>
              <a:gd name="connsiteY15" fmla="*/ 5921320 h 6231011"/>
              <a:gd name="connsiteX16" fmla="*/ 12063456 w 12107348"/>
              <a:gd name="connsiteY16" fmla="*/ 2621674 h 6231011"/>
              <a:gd name="connsiteX17" fmla="*/ 12054104 w 12107348"/>
              <a:gd name="connsiteY17" fmla="*/ 176313 h 6231011"/>
              <a:gd name="connsiteX18" fmla="*/ 11289537 w 12107348"/>
              <a:gd name="connsiteY18" fmla="*/ 107615 h 6231011"/>
              <a:gd name="connsiteX19" fmla="*/ 10259313 w 12107348"/>
              <a:gd name="connsiteY19" fmla="*/ 101059 h 6231011"/>
              <a:gd name="connsiteX20" fmla="*/ 7599878 w 12107348"/>
              <a:gd name="connsiteY20" fmla="*/ 75910 h 6231011"/>
              <a:gd name="connsiteX21" fmla="*/ 1892744 w 12107348"/>
              <a:gd name="connsiteY21" fmla="*/ 0 h 6231011"/>
              <a:gd name="connsiteX0" fmla="*/ 1892744 w 12113512"/>
              <a:gd name="connsiteY0" fmla="*/ 25991 h 6257002"/>
              <a:gd name="connsiteX1" fmla="*/ 304663 w 12113512"/>
              <a:gd name="connsiteY1" fmla="*/ 36752 h 6257002"/>
              <a:gd name="connsiteX2" fmla="*/ 0 w 12113512"/>
              <a:gd name="connsiteY2" fmla="*/ 73933 h 6257002"/>
              <a:gd name="connsiteX3" fmla="*/ 0 w 12113512"/>
              <a:gd name="connsiteY3" fmla="*/ 935137 h 6257002"/>
              <a:gd name="connsiteX4" fmla="*/ 4597 w 12113512"/>
              <a:gd name="connsiteY4" fmla="*/ 935137 h 6257002"/>
              <a:gd name="connsiteX5" fmla="*/ 88972 w 12113512"/>
              <a:gd name="connsiteY5" fmla="*/ 3549839 h 6257002"/>
              <a:gd name="connsiteX6" fmla="*/ 148480 w 12113512"/>
              <a:gd name="connsiteY6" fmla="*/ 5956832 h 6257002"/>
              <a:gd name="connsiteX7" fmla="*/ 3319168 w 12113512"/>
              <a:gd name="connsiteY7" fmla="*/ 5959368 h 6257002"/>
              <a:gd name="connsiteX8" fmla="*/ 4308929 w 12113512"/>
              <a:gd name="connsiteY8" fmla="*/ 5952708 h 6257002"/>
              <a:gd name="connsiteX9" fmla="*/ 5308288 w 12113512"/>
              <a:gd name="connsiteY9" fmla="*/ 5963801 h 6257002"/>
              <a:gd name="connsiteX10" fmla="*/ 5707509 w 12113512"/>
              <a:gd name="connsiteY10" fmla="*/ 6257002 h 6257002"/>
              <a:gd name="connsiteX11" fmla="*/ 6071394 w 12113512"/>
              <a:gd name="connsiteY11" fmla="*/ 5943105 h 6257002"/>
              <a:gd name="connsiteX12" fmla="*/ 9098386 w 12113512"/>
              <a:gd name="connsiteY12" fmla="*/ 5937615 h 6257002"/>
              <a:gd name="connsiteX13" fmla="*/ 10007288 w 12113512"/>
              <a:gd name="connsiteY13" fmla="*/ 5940490 h 6257002"/>
              <a:gd name="connsiteX14" fmla="*/ 10927227 w 12113512"/>
              <a:gd name="connsiteY14" fmla="*/ 5948357 h 6257002"/>
              <a:gd name="connsiteX15" fmla="*/ 12085310 w 12113512"/>
              <a:gd name="connsiteY15" fmla="*/ 5947311 h 6257002"/>
              <a:gd name="connsiteX16" fmla="*/ 12063456 w 12113512"/>
              <a:gd name="connsiteY16" fmla="*/ 2647665 h 6257002"/>
              <a:gd name="connsiteX17" fmla="*/ 12054104 w 12113512"/>
              <a:gd name="connsiteY17" fmla="*/ 202304 h 6257002"/>
              <a:gd name="connsiteX18" fmla="*/ 11486459 w 12113512"/>
              <a:gd name="connsiteY18" fmla="*/ 141081 h 6257002"/>
              <a:gd name="connsiteX19" fmla="*/ 10259313 w 12113512"/>
              <a:gd name="connsiteY19" fmla="*/ 127050 h 6257002"/>
              <a:gd name="connsiteX20" fmla="*/ 7599878 w 12113512"/>
              <a:gd name="connsiteY20" fmla="*/ 101901 h 6257002"/>
              <a:gd name="connsiteX21" fmla="*/ 1892744 w 12113512"/>
              <a:gd name="connsiteY21" fmla="*/ 25991 h 6257002"/>
              <a:gd name="connsiteX0" fmla="*/ 1892744 w 12117505"/>
              <a:gd name="connsiteY0" fmla="*/ 0 h 6231011"/>
              <a:gd name="connsiteX1" fmla="*/ 304663 w 12117505"/>
              <a:gd name="connsiteY1" fmla="*/ 10761 h 6231011"/>
              <a:gd name="connsiteX2" fmla="*/ 0 w 12117505"/>
              <a:gd name="connsiteY2" fmla="*/ 47942 h 6231011"/>
              <a:gd name="connsiteX3" fmla="*/ 0 w 12117505"/>
              <a:gd name="connsiteY3" fmla="*/ 909146 h 6231011"/>
              <a:gd name="connsiteX4" fmla="*/ 4597 w 12117505"/>
              <a:gd name="connsiteY4" fmla="*/ 909146 h 6231011"/>
              <a:gd name="connsiteX5" fmla="*/ 88972 w 12117505"/>
              <a:gd name="connsiteY5" fmla="*/ 3523848 h 6231011"/>
              <a:gd name="connsiteX6" fmla="*/ 148480 w 12117505"/>
              <a:gd name="connsiteY6" fmla="*/ 5930841 h 6231011"/>
              <a:gd name="connsiteX7" fmla="*/ 3319168 w 12117505"/>
              <a:gd name="connsiteY7" fmla="*/ 5933377 h 6231011"/>
              <a:gd name="connsiteX8" fmla="*/ 4308929 w 12117505"/>
              <a:gd name="connsiteY8" fmla="*/ 5926717 h 6231011"/>
              <a:gd name="connsiteX9" fmla="*/ 5308288 w 12117505"/>
              <a:gd name="connsiteY9" fmla="*/ 5937810 h 6231011"/>
              <a:gd name="connsiteX10" fmla="*/ 5707509 w 12117505"/>
              <a:gd name="connsiteY10" fmla="*/ 6231011 h 6231011"/>
              <a:gd name="connsiteX11" fmla="*/ 6071394 w 12117505"/>
              <a:gd name="connsiteY11" fmla="*/ 5917114 h 6231011"/>
              <a:gd name="connsiteX12" fmla="*/ 9098386 w 12117505"/>
              <a:gd name="connsiteY12" fmla="*/ 5911624 h 6231011"/>
              <a:gd name="connsiteX13" fmla="*/ 10007288 w 12117505"/>
              <a:gd name="connsiteY13" fmla="*/ 5914499 h 6231011"/>
              <a:gd name="connsiteX14" fmla="*/ 10927227 w 12117505"/>
              <a:gd name="connsiteY14" fmla="*/ 5922366 h 6231011"/>
              <a:gd name="connsiteX15" fmla="*/ 12085310 w 12117505"/>
              <a:gd name="connsiteY15" fmla="*/ 5921320 h 6231011"/>
              <a:gd name="connsiteX16" fmla="*/ 12063456 w 12117505"/>
              <a:gd name="connsiteY16" fmla="*/ 2621674 h 6231011"/>
              <a:gd name="connsiteX17" fmla="*/ 12054104 w 12117505"/>
              <a:gd name="connsiteY17" fmla="*/ 176313 h 6231011"/>
              <a:gd name="connsiteX18" fmla="*/ 11486459 w 12117505"/>
              <a:gd name="connsiteY18" fmla="*/ 115090 h 6231011"/>
              <a:gd name="connsiteX19" fmla="*/ 10259313 w 12117505"/>
              <a:gd name="connsiteY19" fmla="*/ 101059 h 6231011"/>
              <a:gd name="connsiteX20" fmla="*/ 7599878 w 12117505"/>
              <a:gd name="connsiteY20" fmla="*/ 75910 h 6231011"/>
              <a:gd name="connsiteX21" fmla="*/ 1892744 w 12117505"/>
              <a:gd name="connsiteY21" fmla="*/ 0 h 6231011"/>
              <a:gd name="connsiteX0" fmla="*/ 1892744 w 12117505"/>
              <a:gd name="connsiteY0" fmla="*/ 0 h 6231011"/>
              <a:gd name="connsiteX1" fmla="*/ 304663 w 12117505"/>
              <a:gd name="connsiteY1" fmla="*/ 10761 h 6231011"/>
              <a:gd name="connsiteX2" fmla="*/ 0 w 12117505"/>
              <a:gd name="connsiteY2" fmla="*/ 47942 h 6231011"/>
              <a:gd name="connsiteX3" fmla="*/ 0 w 12117505"/>
              <a:gd name="connsiteY3" fmla="*/ 909146 h 6231011"/>
              <a:gd name="connsiteX4" fmla="*/ 4597 w 12117505"/>
              <a:gd name="connsiteY4" fmla="*/ 909146 h 6231011"/>
              <a:gd name="connsiteX5" fmla="*/ 88972 w 12117505"/>
              <a:gd name="connsiteY5" fmla="*/ 3523848 h 6231011"/>
              <a:gd name="connsiteX6" fmla="*/ 148480 w 12117505"/>
              <a:gd name="connsiteY6" fmla="*/ 5930841 h 6231011"/>
              <a:gd name="connsiteX7" fmla="*/ 3319168 w 12117505"/>
              <a:gd name="connsiteY7" fmla="*/ 5933377 h 6231011"/>
              <a:gd name="connsiteX8" fmla="*/ 4308929 w 12117505"/>
              <a:gd name="connsiteY8" fmla="*/ 5926717 h 6231011"/>
              <a:gd name="connsiteX9" fmla="*/ 5308288 w 12117505"/>
              <a:gd name="connsiteY9" fmla="*/ 5937810 h 6231011"/>
              <a:gd name="connsiteX10" fmla="*/ 5707509 w 12117505"/>
              <a:gd name="connsiteY10" fmla="*/ 6231011 h 6231011"/>
              <a:gd name="connsiteX11" fmla="*/ 6071394 w 12117505"/>
              <a:gd name="connsiteY11" fmla="*/ 5917114 h 6231011"/>
              <a:gd name="connsiteX12" fmla="*/ 9098386 w 12117505"/>
              <a:gd name="connsiteY12" fmla="*/ 5911624 h 6231011"/>
              <a:gd name="connsiteX13" fmla="*/ 10007288 w 12117505"/>
              <a:gd name="connsiteY13" fmla="*/ 5914499 h 6231011"/>
              <a:gd name="connsiteX14" fmla="*/ 10927227 w 12117505"/>
              <a:gd name="connsiteY14" fmla="*/ 5922366 h 6231011"/>
              <a:gd name="connsiteX15" fmla="*/ 12085310 w 12117505"/>
              <a:gd name="connsiteY15" fmla="*/ 5921320 h 6231011"/>
              <a:gd name="connsiteX16" fmla="*/ 12063456 w 12117505"/>
              <a:gd name="connsiteY16" fmla="*/ 2621674 h 6231011"/>
              <a:gd name="connsiteX17" fmla="*/ 12054104 w 12117505"/>
              <a:gd name="connsiteY17" fmla="*/ 176313 h 6231011"/>
              <a:gd name="connsiteX18" fmla="*/ 11486459 w 12117505"/>
              <a:gd name="connsiteY18" fmla="*/ 115090 h 6231011"/>
              <a:gd name="connsiteX19" fmla="*/ 10223511 w 12117505"/>
              <a:gd name="connsiteY19" fmla="*/ 101059 h 6231011"/>
              <a:gd name="connsiteX20" fmla="*/ 7599878 w 12117505"/>
              <a:gd name="connsiteY20" fmla="*/ 75910 h 6231011"/>
              <a:gd name="connsiteX21" fmla="*/ 1892744 w 12117505"/>
              <a:gd name="connsiteY21" fmla="*/ 0 h 6231011"/>
              <a:gd name="connsiteX0" fmla="*/ 2161267 w 12117505"/>
              <a:gd name="connsiteY0" fmla="*/ 19141 h 6220250"/>
              <a:gd name="connsiteX1" fmla="*/ 304663 w 12117505"/>
              <a:gd name="connsiteY1" fmla="*/ 0 h 6220250"/>
              <a:gd name="connsiteX2" fmla="*/ 0 w 12117505"/>
              <a:gd name="connsiteY2" fmla="*/ 37181 h 6220250"/>
              <a:gd name="connsiteX3" fmla="*/ 0 w 12117505"/>
              <a:gd name="connsiteY3" fmla="*/ 898385 h 6220250"/>
              <a:gd name="connsiteX4" fmla="*/ 4597 w 12117505"/>
              <a:gd name="connsiteY4" fmla="*/ 898385 h 6220250"/>
              <a:gd name="connsiteX5" fmla="*/ 88972 w 12117505"/>
              <a:gd name="connsiteY5" fmla="*/ 3513087 h 6220250"/>
              <a:gd name="connsiteX6" fmla="*/ 148480 w 12117505"/>
              <a:gd name="connsiteY6" fmla="*/ 5920080 h 6220250"/>
              <a:gd name="connsiteX7" fmla="*/ 3319168 w 12117505"/>
              <a:gd name="connsiteY7" fmla="*/ 5922616 h 6220250"/>
              <a:gd name="connsiteX8" fmla="*/ 4308929 w 12117505"/>
              <a:gd name="connsiteY8" fmla="*/ 5915956 h 6220250"/>
              <a:gd name="connsiteX9" fmla="*/ 5308288 w 12117505"/>
              <a:gd name="connsiteY9" fmla="*/ 5927049 h 6220250"/>
              <a:gd name="connsiteX10" fmla="*/ 5707509 w 12117505"/>
              <a:gd name="connsiteY10" fmla="*/ 6220250 h 6220250"/>
              <a:gd name="connsiteX11" fmla="*/ 6071394 w 12117505"/>
              <a:gd name="connsiteY11" fmla="*/ 5906353 h 6220250"/>
              <a:gd name="connsiteX12" fmla="*/ 9098386 w 12117505"/>
              <a:gd name="connsiteY12" fmla="*/ 5900863 h 6220250"/>
              <a:gd name="connsiteX13" fmla="*/ 10007288 w 12117505"/>
              <a:gd name="connsiteY13" fmla="*/ 5903738 h 6220250"/>
              <a:gd name="connsiteX14" fmla="*/ 10927227 w 12117505"/>
              <a:gd name="connsiteY14" fmla="*/ 5911605 h 6220250"/>
              <a:gd name="connsiteX15" fmla="*/ 12085310 w 12117505"/>
              <a:gd name="connsiteY15" fmla="*/ 5910559 h 6220250"/>
              <a:gd name="connsiteX16" fmla="*/ 12063456 w 12117505"/>
              <a:gd name="connsiteY16" fmla="*/ 2610913 h 6220250"/>
              <a:gd name="connsiteX17" fmla="*/ 12054104 w 12117505"/>
              <a:gd name="connsiteY17" fmla="*/ 165552 h 6220250"/>
              <a:gd name="connsiteX18" fmla="*/ 11486459 w 12117505"/>
              <a:gd name="connsiteY18" fmla="*/ 104329 h 6220250"/>
              <a:gd name="connsiteX19" fmla="*/ 10223511 w 12117505"/>
              <a:gd name="connsiteY19" fmla="*/ 90298 h 6220250"/>
              <a:gd name="connsiteX20" fmla="*/ 7599878 w 12117505"/>
              <a:gd name="connsiteY20" fmla="*/ 65149 h 6220250"/>
              <a:gd name="connsiteX21" fmla="*/ 2161267 w 12117505"/>
              <a:gd name="connsiteY21" fmla="*/ 19141 h 6220250"/>
              <a:gd name="connsiteX0" fmla="*/ 2161267 w 12117505"/>
              <a:gd name="connsiteY0" fmla="*/ 19141 h 6220250"/>
              <a:gd name="connsiteX1" fmla="*/ 304663 w 12117505"/>
              <a:gd name="connsiteY1" fmla="*/ 0 h 6220250"/>
              <a:gd name="connsiteX2" fmla="*/ 0 w 12117505"/>
              <a:gd name="connsiteY2" fmla="*/ 140095 h 6220250"/>
              <a:gd name="connsiteX3" fmla="*/ 0 w 12117505"/>
              <a:gd name="connsiteY3" fmla="*/ 898385 h 6220250"/>
              <a:gd name="connsiteX4" fmla="*/ 4597 w 12117505"/>
              <a:gd name="connsiteY4" fmla="*/ 898385 h 6220250"/>
              <a:gd name="connsiteX5" fmla="*/ 88972 w 12117505"/>
              <a:gd name="connsiteY5" fmla="*/ 3513087 h 6220250"/>
              <a:gd name="connsiteX6" fmla="*/ 148480 w 12117505"/>
              <a:gd name="connsiteY6" fmla="*/ 5920080 h 6220250"/>
              <a:gd name="connsiteX7" fmla="*/ 3319168 w 12117505"/>
              <a:gd name="connsiteY7" fmla="*/ 5922616 h 6220250"/>
              <a:gd name="connsiteX8" fmla="*/ 4308929 w 12117505"/>
              <a:gd name="connsiteY8" fmla="*/ 5915956 h 6220250"/>
              <a:gd name="connsiteX9" fmla="*/ 5308288 w 12117505"/>
              <a:gd name="connsiteY9" fmla="*/ 5927049 h 6220250"/>
              <a:gd name="connsiteX10" fmla="*/ 5707509 w 12117505"/>
              <a:gd name="connsiteY10" fmla="*/ 6220250 h 6220250"/>
              <a:gd name="connsiteX11" fmla="*/ 6071394 w 12117505"/>
              <a:gd name="connsiteY11" fmla="*/ 5906353 h 6220250"/>
              <a:gd name="connsiteX12" fmla="*/ 9098386 w 12117505"/>
              <a:gd name="connsiteY12" fmla="*/ 5900863 h 6220250"/>
              <a:gd name="connsiteX13" fmla="*/ 10007288 w 12117505"/>
              <a:gd name="connsiteY13" fmla="*/ 5903738 h 6220250"/>
              <a:gd name="connsiteX14" fmla="*/ 10927227 w 12117505"/>
              <a:gd name="connsiteY14" fmla="*/ 5911605 h 6220250"/>
              <a:gd name="connsiteX15" fmla="*/ 12085310 w 12117505"/>
              <a:gd name="connsiteY15" fmla="*/ 5910559 h 6220250"/>
              <a:gd name="connsiteX16" fmla="*/ 12063456 w 12117505"/>
              <a:gd name="connsiteY16" fmla="*/ 2610913 h 6220250"/>
              <a:gd name="connsiteX17" fmla="*/ 12054104 w 12117505"/>
              <a:gd name="connsiteY17" fmla="*/ 165552 h 6220250"/>
              <a:gd name="connsiteX18" fmla="*/ 11486459 w 12117505"/>
              <a:gd name="connsiteY18" fmla="*/ 104329 h 6220250"/>
              <a:gd name="connsiteX19" fmla="*/ 10223511 w 12117505"/>
              <a:gd name="connsiteY19" fmla="*/ 90298 h 6220250"/>
              <a:gd name="connsiteX20" fmla="*/ 7599878 w 12117505"/>
              <a:gd name="connsiteY20" fmla="*/ 65149 h 6220250"/>
              <a:gd name="connsiteX21" fmla="*/ 2161267 w 12117505"/>
              <a:gd name="connsiteY21" fmla="*/ 19141 h 6220250"/>
              <a:gd name="connsiteX0" fmla="*/ 2161267 w 12117505"/>
              <a:gd name="connsiteY0" fmla="*/ 0 h 6201109"/>
              <a:gd name="connsiteX1" fmla="*/ 705111 w 12117505"/>
              <a:gd name="connsiteY1" fmla="*/ 15164 h 6201109"/>
              <a:gd name="connsiteX2" fmla="*/ 0 w 12117505"/>
              <a:gd name="connsiteY2" fmla="*/ 120954 h 6201109"/>
              <a:gd name="connsiteX3" fmla="*/ 0 w 12117505"/>
              <a:gd name="connsiteY3" fmla="*/ 879244 h 6201109"/>
              <a:gd name="connsiteX4" fmla="*/ 4597 w 12117505"/>
              <a:gd name="connsiteY4" fmla="*/ 879244 h 6201109"/>
              <a:gd name="connsiteX5" fmla="*/ 88972 w 12117505"/>
              <a:gd name="connsiteY5" fmla="*/ 3493946 h 6201109"/>
              <a:gd name="connsiteX6" fmla="*/ 148480 w 12117505"/>
              <a:gd name="connsiteY6" fmla="*/ 5900939 h 6201109"/>
              <a:gd name="connsiteX7" fmla="*/ 3319168 w 12117505"/>
              <a:gd name="connsiteY7" fmla="*/ 5903475 h 6201109"/>
              <a:gd name="connsiteX8" fmla="*/ 4308929 w 12117505"/>
              <a:gd name="connsiteY8" fmla="*/ 5896815 h 6201109"/>
              <a:gd name="connsiteX9" fmla="*/ 5308288 w 12117505"/>
              <a:gd name="connsiteY9" fmla="*/ 5907908 h 6201109"/>
              <a:gd name="connsiteX10" fmla="*/ 5707509 w 12117505"/>
              <a:gd name="connsiteY10" fmla="*/ 6201109 h 6201109"/>
              <a:gd name="connsiteX11" fmla="*/ 6071394 w 12117505"/>
              <a:gd name="connsiteY11" fmla="*/ 5887212 h 6201109"/>
              <a:gd name="connsiteX12" fmla="*/ 9098386 w 12117505"/>
              <a:gd name="connsiteY12" fmla="*/ 5881722 h 6201109"/>
              <a:gd name="connsiteX13" fmla="*/ 10007288 w 12117505"/>
              <a:gd name="connsiteY13" fmla="*/ 5884597 h 6201109"/>
              <a:gd name="connsiteX14" fmla="*/ 10927227 w 12117505"/>
              <a:gd name="connsiteY14" fmla="*/ 5892464 h 6201109"/>
              <a:gd name="connsiteX15" fmla="*/ 12085310 w 12117505"/>
              <a:gd name="connsiteY15" fmla="*/ 5891418 h 6201109"/>
              <a:gd name="connsiteX16" fmla="*/ 12063456 w 12117505"/>
              <a:gd name="connsiteY16" fmla="*/ 2591772 h 6201109"/>
              <a:gd name="connsiteX17" fmla="*/ 12054104 w 12117505"/>
              <a:gd name="connsiteY17" fmla="*/ 146411 h 6201109"/>
              <a:gd name="connsiteX18" fmla="*/ 11486459 w 12117505"/>
              <a:gd name="connsiteY18" fmla="*/ 85188 h 6201109"/>
              <a:gd name="connsiteX19" fmla="*/ 10223511 w 12117505"/>
              <a:gd name="connsiteY19" fmla="*/ 71157 h 6201109"/>
              <a:gd name="connsiteX20" fmla="*/ 7599878 w 12117505"/>
              <a:gd name="connsiteY20" fmla="*/ 46008 h 6201109"/>
              <a:gd name="connsiteX21" fmla="*/ 2161267 w 12117505"/>
              <a:gd name="connsiteY21" fmla="*/ 0 h 6201109"/>
              <a:gd name="connsiteX0" fmla="*/ 2695196 w 12117505"/>
              <a:gd name="connsiteY0" fmla="*/ 36292 h 6185945"/>
              <a:gd name="connsiteX1" fmla="*/ 705111 w 12117505"/>
              <a:gd name="connsiteY1" fmla="*/ 0 h 6185945"/>
              <a:gd name="connsiteX2" fmla="*/ 0 w 12117505"/>
              <a:gd name="connsiteY2" fmla="*/ 105790 h 6185945"/>
              <a:gd name="connsiteX3" fmla="*/ 0 w 12117505"/>
              <a:gd name="connsiteY3" fmla="*/ 864080 h 6185945"/>
              <a:gd name="connsiteX4" fmla="*/ 4597 w 12117505"/>
              <a:gd name="connsiteY4" fmla="*/ 864080 h 6185945"/>
              <a:gd name="connsiteX5" fmla="*/ 88972 w 12117505"/>
              <a:gd name="connsiteY5" fmla="*/ 3478782 h 6185945"/>
              <a:gd name="connsiteX6" fmla="*/ 148480 w 12117505"/>
              <a:gd name="connsiteY6" fmla="*/ 5885775 h 6185945"/>
              <a:gd name="connsiteX7" fmla="*/ 3319168 w 12117505"/>
              <a:gd name="connsiteY7" fmla="*/ 5888311 h 6185945"/>
              <a:gd name="connsiteX8" fmla="*/ 4308929 w 12117505"/>
              <a:gd name="connsiteY8" fmla="*/ 5881651 h 6185945"/>
              <a:gd name="connsiteX9" fmla="*/ 5308288 w 12117505"/>
              <a:gd name="connsiteY9" fmla="*/ 5892744 h 6185945"/>
              <a:gd name="connsiteX10" fmla="*/ 5707509 w 12117505"/>
              <a:gd name="connsiteY10" fmla="*/ 6185945 h 6185945"/>
              <a:gd name="connsiteX11" fmla="*/ 6071394 w 12117505"/>
              <a:gd name="connsiteY11" fmla="*/ 5872048 h 6185945"/>
              <a:gd name="connsiteX12" fmla="*/ 9098386 w 12117505"/>
              <a:gd name="connsiteY12" fmla="*/ 5866558 h 6185945"/>
              <a:gd name="connsiteX13" fmla="*/ 10007288 w 12117505"/>
              <a:gd name="connsiteY13" fmla="*/ 5869433 h 6185945"/>
              <a:gd name="connsiteX14" fmla="*/ 10927227 w 12117505"/>
              <a:gd name="connsiteY14" fmla="*/ 5877300 h 6185945"/>
              <a:gd name="connsiteX15" fmla="*/ 12085310 w 12117505"/>
              <a:gd name="connsiteY15" fmla="*/ 5876254 h 6185945"/>
              <a:gd name="connsiteX16" fmla="*/ 12063456 w 12117505"/>
              <a:gd name="connsiteY16" fmla="*/ 2576608 h 6185945"/>
              <a:gd name="connsiteX17" fmla="*/ 12054104 w 12117505"/>
              <a:gd name="connsiteY17" fmla="*/ 131247 h 6185945"/>
              <a:gd name="connsiteX18" fmla="*/ 11486459 w 12117505"/>
              <a:gd name="connsiteY18" fmla="*/ 70024 h 6185945"/>
              <a:gd name="connsiteX19" fmla="*/ 10223511 w 12117505"/>
              <a:gd name="connsiteY19" fmla="*/ 55993 h 6185945"/>
              <a:gd name="connsiteX20" fmla="*/ 7599878 w 12117505"/>
              <a:gd name="connsiteY20" fmla="*/ 30844 h 6185945"/>
              <a:gd name="connsiteX21" fmla="*/ 2695196 w 12117505"/>
              <a:gd name="connsiteY21" fmla="*/ 36292 h 6185945"/>
              <a:gd name="connsiteX0" fmla="*/ 2695196 w 12117505"/>
              <a:gd name="connsiteY0" fmla="*/ 5448 h 6155101"/>
              <a:gd name="connsiteX1" fmla="*/ 604999 w 12117505"/>
              <a:gd name="connsiteY1" fmla="*/ 37768 h 6155101"/>
              <a:gd name="connsiteX2" fmla="*/ 0 w 12117505"/>
              <a:gd name="connsiteY2" fmla="*/ 74946 h 6155101"/>
              <a:gd name="connsiteX3" fmla="*/ 0 w 12117505"/>
              <a:gd name="connsiteY3" fmla="*/ 833236 h 6155101"/>
              <a:gd name="connsiteX4" fmla="*/ 4597 w 12117505"/>
              <a:gd name="connsiteY4" fmla="*/ 833236 h 6155101"/>
              <a:gd name="connsiteX5" fmla="*/ 88972 w 12117505"/>
              <a:gd name="connsiteY5" fmla="*/ 3447938 h 6155101"/>
              <a:gd name="connsiteX6" fmla="*/ 148480 w 12117505"/>
              <a:gd name="connsiteY6" fmla="*/ 5854931 h 6155101"/>
              <a:gd name="connsiteX7" fmla="*/ 3319168 w 12117505"/>
              <a:gd name="connsiteY7" fmla="*/ 5857467 h 6155101"/>
              <a:gd name="connsiteX8" fmla="*/ 4308929 w 12117505"/>
              <a:gd name="connsiteY8" fmla="*/ 5850807 h 6155101"/>
              <a:gd name="connsiteX9" fmla="*/ 5308288 w 12117505"/>
              <a:gd name="connsiteY9" fmla="*/ 5861900 h 6155101"/>
              <a:gd name="connsiteX10" fmla="*/ 5707509 w 12117505"/>
              <a:gd name="connsiteY10" fmla="*/ 6155101 h 6155101"/>
              <a:gd name="connsiteX11" fmla="*/ 6071394 w 12117505"/>
              <a:gd name="connsiteY11" fmla="*/ 5841204 h 6155101"/>
              <a:gd name="connsiteX12" fmla="*/ 9098386 w 12117505"/>
              <a:gd name="connsiteY12" fmla="*/ 5835714 h 6155101"/>
              <a:gd name="connsiteX13" fmla="*/ 10007288 w 12117505"/>
              <a:gd name="connsiteY13" fmla="*/ 5838589 h 6155101"/>
              <a:gd name="connsiteX14" fmla="*/ 10927227 w 12117505"/>
              <a:gd name="connsiteY14" fmla="*/ 5846456 h 6155101"/>
              <a:gd name="connsiteX15" fmla="*/ 12085310 w 12117505"/>
              <a:gd name="connsiteY15" fmla="*/ 5845410 h 6155101"/>
              <a:gd name="connsiteX16" fmla="*/ 12063456 w 12117505"/>
              <a:gd name="connsiteY16" fmla="*/ 2545764 h 6155101"/>
              <a:gd name="connsiteX17" fmla="*/ 12054104 w 12117505"/>
              <a:gd name="connsiteY17" fmla="*/ 100403 h 6155101"/>
              <a:gd name="connsiteX18" fmla="*/ 11486459 w 12117505"/>
              <a:gd name="connsiteY18" fmla="*/ 39180 h 6155101"/>
              <a:gd name="connsiteX19" fmla="*/ 10223511 w 12117505"/>
              <a:gd name="connsiteY19" fmla="*/ 25149 h 6155101"/>
              <a:gd name="connsiteX20" fmla="*/ 7599878 w 12117505"/>
              <a:gd name="connsiteY20" fmla="*/ 0 h 6155101"/>
              <a:gd name="connsiteX21" fmla="*/ 2695196 w 12117505"/>
              <a:gd name="connsiteY21" fmla="*/ 5448 h 6155101"/>
              <a:gd name="connsiteX0" fmla="*/ 2695196 w 12117505"/>
              <a:gd name="connsiteY0" fmla="*/ 5448 h 6155101"/>
              <a:gd name="connsiteX1" fmla="*/ 604999 w 12117505"/>
              <a:gd name="connsiteY1" fmla="*/ 37768 h 6155101"/>
              <a:gd name="connsiteX2" fmla="*/ 0 w 12117505"/>
              <a:gd name="connsiteY2" fmla="*/ 74946 h 6155101"/>
              <a:gd name="connsiteX3" fmla="*/ 0 w 12117505"/>
              <a:gd name="connsiteY3" fmla="*/ 833236 h 6155101"/>
              <a:gd name="connsiteX4" fmla="*/ 4597 w 12117505"/>
              <a:gd name="connsiteY4" fmla="*/ 833236 h 6155101"/>
              <a:gd name="connsiteX5" fmla="*/ 88972 w 12117505"/>
              <a:gd name="connsiteY5" fmla="*/ 3447938 h 6155101"/>
              <a:gd name="connsiteX6" fmla="*/ 148480 w 12117505"/>
              <a:gd name="connsiteY6" fmla="*/ 5854931 h 6155101"/>
              <a:gd name="connsiteX7" fmla="*/ 3319168 w 12117505"/>
              <a:gd name="connsiteY7" fmla="*/ 5857467 h 6155101"/>
              <a:gd name="connsiteX8" fmla="*/ 4308929 w 12117505"/>
              <a:gd name="connsiteY8" fmla="*/ 5850807 h 6155101"/>
              <a:gd name="connsiteX9" fmla="*/ 5308288 w 12117505"/>
              <a:gd name="connsiteY9" fmla="*/ 5861900 h 6155101"/>
              <a:gd name="connsiteX10" fmla="*/ 5707509 w 12117505"/>
              <a:gd name="connsiteY10" fmla="*/ 6155101 h 6155101"/>
              <a:gd name="connsiteX11" fmla="*/ 6254140 w 12117505"/>
              <a:gd name="connsiteY11" fmla="*/ 5841204 h 6155101"/>
              <a:gd name="connsiteX12" fmla="*/ 9098386 w 12117505"/>
              <a:gd name="connsiteY12" fmla="*/ 5835714 h 6155101"/>
              <a:gd name="connsiteX13" fmla="*/ 10007288 w 12117505"/>
              <a:gd name="connsiteY13" fmla="*/ 5838589 h 6155101"/>
              <a:gd name="connsiteX14" fmla="*/ 10927227 w 12117505"/>
              <a:gd name="connsiteY14" fmla="*/ 5846456 h 6155101"/>
              <a:gd name="connsiteX15" fmla="*/ 12085310 w 12117505"/>
              <a:gd name="connsiteY15" fmla="*/ 5845410 h 6155101"/>
              <a:gd name="connsiteX16" fmla="*/ 12063456 w 12117505"/>
              <a:gd name="connsiteY16" fmla="*/ 2545764 h 6155101"/>
              <a:gd name="connsiteX17" fmla="*/ 12054104 w 12117505"/>
              <a:gd name="connsiteY17" fmla="*/ 100403 h 6155101"/>
              <a:gd name="connsiteX18" fmla="*/ 11486459 w 12117505"/>
              <a:gd name="connsiteY18" fmla="*/ 39180 h 6155101"/>
              <a:gd name="connsiteX19" fmla="*/ 10223511 w 12117505"/>
              <a:gd name="connsiteY19" fmla="*/ 25149 h 6155101"/>
              <a:gd name="connsiteX20" fmla="*/ 7599878 w 12117505"/>
              <a:gd name="connsiteY20" fmla="*/ 0 h 6155101"/>
              <a:gd name="connsiteX21" fmla="*/ 2695196 w 12117505"/>
              <a:gd name="connsiteY21" fmla="*/ 5448 h 6155101"/>
              <a:gd name="connsiteX0" fmla="*/ 2695196 w 12117505"/>
              <a:gd name="connsiteY0" fmla="*/ 5448 h 6210525"/>
              <a:gd name="connsiteX1" fmla="*/ 604999 w 12117505"/>
              <a:gd name="connsiteY1" fmla="*/ 37768 h 6210525"/>
              <a:gd name="connsiteX2" fmla="*/ 0 w 12117505"/>
              <a:gd name="connsiteY2" fmla="*/ 74946 h 6210525"/>
              <a:gd name="connsiteX3" fmla="*/ 0 w 12117505"/>
              <a:gd name="connsiteY3" fmla="*/ 833236 h 6210525"/>
              <a:gd name="connsiteX4" fmla="*/ 4597 w 12117505"/>
              <a:gd name="connsiteY4" fmla="*/ 833236 h 6210525"/>
              <a:gd name="connsiteX5" fmla="*/ 88972 w 12117505"/>
              <a:gd name="connsiteY5" fmla="*/ 3447938 h 6210525"/>
              <a:gd name="connsiteX6" fmla="*/ 148480 w 12117505"/>
              <a:gd name="connsiteY6" fmla="*/ 5854931 h 6210525"/>
              <a:gd name="connsiteX7" fmla="*/ 3319168 w 12117505"/>
              <a:gd name="connsiteY7" fmla="*/ 5857467 h 6210525"/>
              <a:gd name="connsiteX8" fmla="*/ 4308929 w 12117505"/>
              <a:gd name="connsiteY8" fmla="*/ 5850807 h 6210525"/>
              <a:gd name="connsiteX9" fmla="*/ 5308288 w 12117505"/>
              <a:gd name="connsiteY9" fmla="*/ 5861900 h 6210525"/>
              <a:gd name="connsiteX10" fmla="*/ 5877202 w 12117505"/>
              <a:gd name="connsiteY10" fmla="*/ 6210525 h 6210525"/>
              <a:gd name="connsiteX11" fmla="*/ 6254140 w 12117505"/>
              <a:gd name="connsiteY11" fmla="*/ 5841204 h 6210525"/>
              <a:gd name="connsiteX12" fmla="*/ 9098386 w 12117505"/>
              <a:gd name="connsiteY12" fmla="*/ 5835714 h 6210525"/>
              <a:gd name="connsiteX13" fmla="*/ 10007288 w 12117505"/>
              <a:gd name="connsiteY13" fmla="*/ 5838589 h 6210525"/>
              <a:gd name="connsiteX14" fmla="*/ 10927227 w 12117505"/>
              <a:gd name="connsiteY14" fmla="*/ 5846456 h 6210525"/>
              <a:gd name="connsiteX15" fmla="*/ 12085310 w 12117505"/>
              <a:gd name="connsiteY15" fmla="*/ 5845410 h 6210525"/>
              <a:gd name="connsiteX16" fmla="*/ 12063456 w 12117505"/>
              <a:gd name="connsiteY16" fmla="*/ 2545764 h 6210525"/>
              <a:gd name="connsiteX17" fmla="*/ 12054104 w 12117505"/>
              <a:gd name="connsiteY17" fmla="*/ 100403 h 6210525"/>
              <a:gd name="connsiteX18" fmla="*/ 11486459 w 12117505"/>
              <a:gd name="connsiteY18" fmla="*/ 39180 h 6210525"/>
              <a:gd name="connsiteX19" fmla="*/ 10223511 w 12117505"/>
              <a:gd name="connsiteY19" fmla="*/ 25149 h 6210525"/>
              <a:gd name="connsiteX20" fmla="*/ 7599878 w 12117505"/>
              <a:gd name="connsiteY20" fmla="*/ 0 h 6210525"/>
              <a:gd name="connsiteX21" fmla="*/ 2695196 w 12117505"/>
              <a:gd name="connsiteY21" fmla="*/ 5448 h 6210525"/>
              <a:gd name="connsiteX0" fmla="*/ 2695196 w 12117505"/>
              <a:gd name="connsiteY0" fmla="*/ 5448 h 6259020"/>
              <a:gd name="connsiteX1" fmla="*/ 604999 w 12117505"/>
              <a:gd name="connsiteY1" fmla="*/ 37768 h 6259020"/>
              <a:gd name="connsiteX2" fmla="*/ 0 w 12117505"/>
              <a:gd name="connsiteY2" fmla="*/ 74946 h 6259020"/>
              <a:gd name="connsiteX3" fmla="*/ 0 w 12117505"/>
              <a:gd name="connsiteY3" fmla="*/ 833236 h 6259020"/>
              <a:gd name="connsiteX4" fmla="*/ 4597 w 12117505"/>
              <a:gd name="connsiteY4" fmla="*/ 833236 h 6259020"/>
              <a:gd name="connsiteX5" fmla="*/ 88972 w 12117505"/>
              <a:gd name="connsiteY5" fmla="*/ 3447938 h 6259020"/>
              <a:gd name="connsiteX6" fmla="*/ 148480 w 12117505"/>
              <a:gd name="connsiteY6" fmla="*/ 5854931 h 6259020"/>
              <a:gd name="connsiteX7" fmla="*/ 3319168 w 12117505"/>
              <a:gd name="connsiteY7" fmla="*/ 5857467 h 6259020"/>
              <a:gd name="connsiteX8" fmla="*/ 4308929 w 12117505"/>
              <a:gd name="connsiteY8" fmla="*/ 5850807 h 6259020"/>
              <a:gd name="connsiteX9" fmla="*/ 5308288 w 12117505"/>
              <a:gd name="connsiteY9" fmla="*/ 5861900 h 6259020"/>
              <a:gd name="connsiteX10" fmla="*/ 5903311 w 12117505"/>
              <a:gd name="connsiteY10" fmla="*/ 6259020 h 6259020"/>
              <a:gd name="connsiteX11" fmla="*/ 6254140 w 12117505"/>
              <a:gd name="connsiteY11" fmla="*/ 5841204 h 6259020"/>
              <a:gd name="connsiteX12" fmla="*/ 9098386 w 12117505"/>
              <a:gd name="connsiteY12" fmla="*/ 5835714 h 6259020"/>
              <a:gd name="connsiteX13" fmla="*/ 10007288 w 12117505"/>
              <a:gd name="connsiteY13" fmla="*/ 5838589 h 6259020"/>
              <a:gd name="connsiteX14" fmla="*/ 10927227 w 12117505"/>
              <a:gd name="connsiteY14" fmla="*/ 5846456 h 6259020"/>
              <a:gd name="connsiteX15" fmla="*/ 12085310 w 12117505"/>
              <a:gd name="connsiteY15" fmla="*/ 5845410 h 6259020"/>
              <a:gd name="connsiteX16" fmla="*/ 12063456 w 12117505"/>
              <a:gd name="connsiteY16" fmla="*/ 2545764 h 6259020"/>
              <a:gd name="connsiteX17" fmla="*/ 12054104 w 12117505"/>
              <a:gd name="connsiteY17" fmla="*/ 100403 h 6259020"/>
              <a:gd name="connsiteX18" fmla="*/ 11486459 w 12117505"/>
              <a:gd name="connsiteY18" fmla="*/ 39180 h 6259020"/>
              <a:gd name="connsiteX19" fmla="*/ 10223511 w 12117505"/>
              <a:gd name="connsiteY19" fmla="*/ 25149 h 6259020"/>
              <a:gd name="connsiteX20" fmla="*/ 7599878 w 12117505"/>
              <a:gd name="connsiteY20" fmla="*/ 0 h 6259020"/>
              <a:gd name="connsiteX21" fmla="*/ 2695196 w 12117505"/>
              <a:gd name="connsiteY21" fmla="*/ 5448 h 6259020"/>
              <a:gd name="connsiteX0" fmla="*/ 2695196 w 12117505"/>
              <a:gd name="connsiteY0" fmla="*/ 5448 h 6259020"/>
              <a:gd name="connsiteX1" fmla="*/ 604999 w 12117505"/>
              <a:gd name="connsiteY1" fmla="*/ 37768 h 6259020"/>
              <a:gd name="connsiteX2" fmla="*/ 0 w 12117505"/>
              <a:gd name="connsiteY2" fmla="*/ 74946 h 6259020"/>
              <a:gd name="connsiteX3" fmla="*/ 0 w 12117505"/>
              <a:gd name="connsiteY3" fmla="*/ 833236 h 6259020"/>
              <a:gd name="connsiteX4" fmla="*/ 4597 w 12117505"/>
              <a:gd name="connsiteY4" fmla="*/ 833236 h 6259020"/>
              <a:gd name="connsiteX5" fmla="*/ 88972 w 12117505"/>
              <a:gd name="connsiteY5" fmla="*/ 3447938 h 6259020"/>
              <a:gd name="connsiteX6" fmla="*/ 148480 w 12117505"/>
              <a:gd name="connsiteY6" fmla="*/ 5854931 h 6259020"/>
              <a:gd name="connsiteX7" fmla="*/ 3319168 w 12117505"/>
              <a:gd name="connsiteY7" fmla="*/ 5857467 h 6259020"/>
              <a:gd name="connsiteX8" fmla="*/ 4308929 w 12117505"/>
              <a:gd name="connsiteY8" fmla="*/ 5850807 h 6259020"/>
              <a:gd name="connsiteX9" fmla="*/ 5308288 w 12117505"/>
              <a:gd name="connsiteY9" fmla="*/ 5861900 h 6259020"/>
              <a:gd name="connsiteX10" fmla="*/ 5903311 w 12117505"/>
              <a:gd name="connsiteY10" fmla="*/ 6259020 h 6259020"/>
              <a:gd name="connsiteX11" fmla="*/ 6358569 w 12117505"/>
              <a:gd name="connsiteY11" fmla="*/ 5841208 h 6259020"/>
              <a:gd name="connsiteX12" fmla="*/ 9098386 w 12117505"/>
              <a:gd name="connsiteY12" fmla="*/ 5835714 h 6259020"/>
              <a:gd name="connsiteX13" fmla="*/ 10007288 w 12117505"/>
              <a:gd name="connsiteY13" fmla="*/ 5838589 h 6259020"/>
              <a:gd name="connsiteX14" fmla="*/ 10927227 w 12117505"/>
              <a:gd name="connsiteY14" fmla="*/ 5846456 h 6259020"/>
              <a:gd name="connsiteX15" fmla="*/ 12085310 w 12117505"/>
              <a:gd name="connsiteY15" fmla="*/ 5845410 h 6259020"/>
              <a:gd name="connsiteX16" fmla="*/ 12063456 w 12117505"/>
              <a:gd name="connsiteY16" fmla="*/ 2545764 h 6259020"/>
              <a:gd name="connsiteX17" fmla="*/ 12054104 w 12117505"/>
              <a:gd name="connsiteY17" fmla="*/ 100403 h 6259020"/>
              <a:gd name="connsiteX18" fmla="*/ 11486459 w 12117505"/>
              <a:gd name="connsiteY18" fmla="*/ 39180 h 6259020"/>
              <a:gd name="connsiteX19" fmla="*/ 10223511 w 12117505"/>
              <a:gd name="connsiteY19" fmla="*/ 25149 h 6259020"/>
              <a:gd name="connsiteX20" fmla="*/ 7599878 w 12117505"/>
              <a:gd name="connsiteY20" fmla="*/ 0 h 6259020"/>
              <a:gd name="connsiteX21" fmla="*/ 2695196 w 12117505"/>
              <a:gd name="connsiteY21" fmla="*/ 5448 h 6259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17505" h="6259020">
                <a:moveTo>
                  <a:pt x="2695196" y="5448"/>
                </a:moveTo>
                <a:lnTo>
                  <a:pt x="604999" y="37768"/>
                </a:lnTo>
                <a:cubicBezTo>
                  <a:pt x="485777" y="44401"/>
                  <a:pt x="30881" y="27994"/>
                  <a:pt x="0" y="74946"/>
                </a:cubicBezTo>
                <a:lnTo>
                  <a:pt x="0" y="833236"/>
                </a:lnTo>
                <a:lnTo>
                  <a:pt x="4597" y="833236"/>
                </a:lnTo>
                <a:cubicBezTo>
                  <a:pt x="19426" y="1269020"/>
                  <a:pt x="64992" y="2610989"/>
                  <a:pt x="88972" y="3447938"/>
                </a:cubicBezTo>
                <a:cubicBezTo>
                  <a:pt x="105117" y="5555727"/>
                  <a:pt x="7283" y="5882511"/>
                  <a:pt x="148480" y="5854931"/>
                </a:cubicBezTo>
                <a:cubicBezTo>
                  <a:pt x="1104834" y="5841902"/>
                  <a:pt x="1937287" y="5880951"/>
                  <a:pt x="3319168" y="5857467"/>
                </a:cubicBezTo>
                <a:lnTo>
                  <a:pt x="4308929" y="5850807"/>
                </a:lnTo>
                <a:lnTo>
                  <a:pt x="5308288" y="5861900"/>
                </a:lnTo>
                <a:cubicBezTo>
                  <a:pt x="5547231" y="6002161"/>
                  <a:pt x="5692022" y="6126648"/>
                  <a:pt x="5903311" y="6259020"/>
                </a:cubicBezTo>
                <a:cubicBezTo>
                  <a:pt x="6036995" y="6157144"/>
                  <a:pt x="6233063" y="5970792"/>
                  <a:pt x="6358569" y="5841208"/>
                </a:cubicBezTo>
                <a:cubicBezTo>
                  <a:pt x="6445558" y="5838468"/>
                  <a:pt x="8737174" y="5842629"/>
                  <a:pt x="9098386" y="5835714"/>
                </a:cubicBezTo>
                <a:lnTo>
                  <a:pt x="10007288" y="5838589"/>
                </a:lnTo>
                <a:lnTo>
                  <a:pt x="10927227" y="5846456"/>
                </a:lnTo>
                <a:cubicBezTo>
                  <a:pt x="11284890" y="5836792"/>
                  <a:pt x="12058379" y="5889163"/>
                  <a:pt x="12085310" y="5845410"/>
                </a:cubicBezTo>
                <a:cubicBezTo>
                  <a:pt x="12123753" y="5639890"/>
                  <a:pt x="12050112" y="4331065"/>
                  <a:pt x="12063456" y="2545764"/>
                </a:cubicBezTo>
                <a:cubicBezTo>
                  <a:pt x="12111817" y="1464496"/>
                  <a:pt x="12159998" y="515808"/>
                  <a:pt x="12054104" y="100403"/>
                </a:cubicBezTo>
                <a:cubicBezTo>
                  <a:pt x="12029550" y="4082"/>
                  <a:pt x="11791558" y="51722"/>
                  <a:pt x="11486459" y="39180"/>
                </a:cubicBezTo>
                <a:cubicBezTo>
                  <a:pt x="11181360" y="26638"/>
                  <a:pt x="10644494" y="29826"/>
                  <a:pt x="10223511" y="25149"/>
                </a:cubicBezTo>
                <a:lnTo>
                  <a:pt x="7599878" y="0"/>
                </a:lnTo>
                <a:lnTo>
                  <a:pt x="2695196" y="5448"/>
                </a:ln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1CD58CD-05C2-7806-6F0A-F3FD24F5A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39" y="1337611"/>
            <a:ext cx="4263124" cy="71322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cs-CZ" sz="2800" dirty="0">
                <a:latin typeface="Arial Black" panose="020B0A04020102020204" pitchFamily="34" charset="0"/>
              </a:rPr>
              <a:t>Stavba těla hmyzu </a:t>
            </a:r>
            <a:r>
              <a:rPr lang="cs-CZ" sz="2400" dirty="0">
                <a:latin typeface="Arial Black" panose="020B0A04020102020204" pitchFamily="34" charset="0"/>
              </a:rPr>
              <a:t>hlava - tělo - zadeček</a:t>
            </a:r>
            <a:endParaRPr lang="cs-CZ" sz="3200" dirty="0">
              <a:latin typeface="Arial Black" panose="020B0A04020102020204" pitchFamily="34" charset="0"/>
            </a:endParaRPr>
          </a:p>
        </p:txBody>
      </p:sp>
      <p:pic>
        <p:nvPicPr>
          <p:cNvPr id="14338" name="Picture 2" descr="Oddělení biologie FPE ZČU v Plzni">
            <a:extLst>
              <a:ext uri="{FF2B5EF4-FFF2-40B4-BE49-F238E27FC236}">
                <a16:creationId xmlns:a16="http://schemas.microsoft.com/office/drawing/2014/main" id="{28E4E501-8642-12DD-D44C-0643F6D18A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0" b="27674"/>
          <a:stretch/>
        </p:blipFill>
        <p:spPr bwMode="auto">
          <a:xfrm>
            <a:off x="5359941" y="330739"/>
            <a:ext cx="6502092" cy="612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6E3267AF-A222-B93F-74B3-FAE8F736F8FE}"/>
              </a:ext>
            </a:extLst>
          </p:cNvPr>
          <p:cNvSpPr txBox="1">
            <a:spLocks/>
          </p:cNvSpPr>
          <p:nvPr/>
        </p:nvSpPr>
        <p:spPr>
          <a:xfrm>
            <a:off x="1066607" y="2030954"/>
            <a:ext cx="3554988" cy="33634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Exoskelet (chinin);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2 páry křídel;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Jako jediní členovci létají;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6 nohou (3 páry)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Složené oči.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Odchyt včelího roje | Vermikompostuj.cz">
            <a:extLst>
              <a:ext uri="{FF2B5EF4-FFF2-40B4-BE49-F238E27FC236}">
                <a16:creationId xmlns:a16="http://schemas.microsoft.com/office/drawing/2014/main" id="{B20BE0F3-8893-8096-A7B9-1D533747A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2058" y="4726125"/>
            <a:ext cx="3682732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569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8" name="Freeform: Shape 15377">
            <a:extLst>
              <a:ext uri="{FF2B5EF4-FFF2-40B4-BE49-F238E27FC236}">
                <a16:creationId xmlns:a16="http://schemas.microsoft.com/office/drawing/2014/main" id="{96A35EAA-ED80-4FF1-942C-82B1D483A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33683" flipH="1">
            <a:off x="977627" y="481134"/>
            <a:ext cx="9378187" cy="5238589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380" name="Freeform: Shape 15379">
            <a:extLst>
              <a:ext uri="{FF2B5EF4-FFF2-40B4-BE49-F238E27FC236}">
                <a16:creationId xmlns:a16="http://schemas.microsoft.com/office/drawing/2014/main" id="{D415F49B-3CBC-46CF-AFB5-988852D04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33683" flipH="1">
            <a:off x="1010574" y="456230"/>
            <a:ext cx="9378187" cy="5238589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15382" name="Rectangle 15381">
            <a:extLst>
              <a:ext uri="{FF2B5EF4-FFF2-40B4-BE49-F238E27FC236}">
                <a16:creationId xmlns:a16="http://schemas.microsoft.com/office/drawing/2014/main" id="{4293528E-0CA3-4E56-B7A0-091C0AB0C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E334B18-C174-52EC-1E67-047CDD6B0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849" y="5255012"/>
            <a:ext cx="10658121" cy="12003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5400">
                <a:latin typeface="Arial Black" panose="020B0A04020102020204" pitchFamily="34" charset="0"/>
              </a:rPr>
              <a:t>Ústní ustrojí hmyzu</a:t>
            </a:r>
          </a:p>
        </p:txBody>
      </p:sp>
      <p:sp>
        <p:nvSpPr>
          <p:cNvPr id="15384" name="Freeform: Shape 15383">
            <a:extLst>
              <a:ext uri="{FF2B5EF4-FFF2-40B4-BE49-F238E27FC236}">
                <a16:creationId xmlns:a16="http://schemas.microsoft.com/office/drawing/2014/main" id="{F778232E-C75B-4B3C-9201-81C0775715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21711" y="313659"/>
            <a:ext cx="11418399" cy="4399017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  <a:gd name="connsiteX0" fmla="*/ 7142118 w 7680682"/>
              <a:gd name="connsiteY0" fmla="*/ 6433518 h 6433552"/>
              <a:gd name="connsiteX1" fmla="*/ 6552830 w 7680682"/>
              <a:gd name="connsiteY1" fmla="*/ 6424418 h 6433552"/>
              <a:gd name="connsiteX2" fmla="*/ 987782 w 7680682"/>
              <a:gd name="connsiteY2" fmla="*/ 6393888 h 6433552"/>
              <a:gd name="connsiteX3" fmla="*/ 0 w 7680682"/>
              <a:gd name="connsiteY3" fmla="*/ 6365104 h 6433552"/>
              <a:gd name="connsiteX4" fmla="*/ 0 w 7680682"/>
              <a:gd name="connsiteY4" fmla="*/ 60538 h 6433552"/>
              <a:gd name="connsiteX5" fmla="*/ 233782 w 7680682"/>
              <a:gd name="connsiteY5" fmla="*/ 0 h 6433552"/>
              <a:gd name="connsiteX6" fmla="*/ 6431319 w 7680682"/>
              <a:gd name="connsiteY6" fmla="*/ 28166 h 6433552"/>
              <a:gd name="connsiteX7" fmla="*/ 7631470 w 7680682"/>
              <a:gd name="connsiteY7" fmla="*/ 58697 h 6433552"/>
              <a:gd name="connsiteX8" fmla="*/ 7560032 w 7680682"/>
              <a:gd name="connsiteY8" fmla="*/ 6302294 h 6433552"/>
              <a:gd name="connsiteX9" fmla="*/ 7394324 w 7680682"/>
              <a:gd name="connsiteY9" fmla="*/ 6430320 h 6433552"/>
              <a:gd name="connsiteX10" fmla="*/ 7142118 w 7680682"/>
              <a:gd name="connsiteY10" fmla="*/ 6433518 h 6433552"/>
              <a:gd name="connsiteX0" fmla="*/ 7142118 w 7680682"/>
              <a:gd name="connsiteY0" fmla="*/ 6433518 h 6433552"/>
              <a:gd name="connsiteX1" fmla="*/ 6552830 w 7680682"/>
              <a:gd name="connsiteY1" fmla="*/ 6424418 h 6433552"/>
              <a:gd name="connsiteX2" fmla="*/ 987782 w 7680682"/>
              <a:gd name="connsiteY2" fmla="*/ 6393888 h 6433552"/>
              <a:gd name="connsiteX3" fmla="*/ 0 w 7680682"/>
              <a:gd name="connsiteY3" fmla="*/ 6365104 h 6433552"/>
              <a:gd name="connsiteX4" fmla="*/ 42138 w 7680682"/>
              <a:gd name="connsiteY4" fmla="*/ 40219 h 6433552"/>
              <a:gd name="connsiteX5" fmla="*/ 233782 w 7680682"/>
              <a:gd name="connsiteY5" fmla="*/ 0 h 6433552"/>
              <a:gd name="connsiteX6" fmla="*/ 6431319 w 7680682"/>
              <a:gd name="connsiteY6" fmla="*/ 28166 h 6433552"/>
              <a:gd name="connsiteX7" fmla="*/ 7631470 w 7680682"/>
              <a:gd name="connsiteY7" fmla="*/ 58697 h 6433552"/>
              <a:gd name="connsiteX8" fmla="*/ 7560032 w 7680682"/>
              <a:gd name="connsiteY8" fmla="*/ 6302294 h 6433552"/>
              <a:gd name="connsiteX9" fmla="*/ 7394324 w 7680682"/>
              <a:gd name="connsiteY9" fmla="*/ 6430320 h 6433552"/>
              <a:gd name="connsiteX10" fmla="*/ 7142118 w 7680682"/>
              <a:gd name="connsiteY10" fmla="*/ 6433518 h 6433552"/>
              <a:gd name="connsiteX0" fmla="*/ 7149875 w 7688439"/>
              <a:gd name="connsiteY0" fmla="*/ 6433518 h 6433552"/>
              <a:gd name="connsiteX1" fmla="*/ 6560587 w 7688439"/>
              <a:gd name="connsiteY1" fmla="*/ 6424418 h 6433552"/>
              <a:gd name="connsiteX2" fmla="*/ 995539 w 7688439"/>
              <a:gd name="connsiteY2" fmla="*/ 6393888 h 6433552"/>
              <a:gd name="connsiteX3" fmla="*/ 7757 w 7688439"/>
              <a:gd name="connsiteY3" fmla="*/ 6365104 h 6433552"/>
              <a:gd name="connsiteX4" fmla="*/ 49895 w 7688439"/>
              <a:gd name="connsiteY4" fmla="*/ 40219 h 6433552"/>
              <a:gd name="connsiteX5" fmla="*/ 241539 w 7688439"/>
              <a:gd name="connsiteY5" fmla="*/ 0 h 6433552"/>
              <a:gd name="connsiteX6" fmla="*/ 6439076 w 7688439"/>
              <a:gd name="connsiteY6" fmla="*/ 28166 h 6433552"/>
              <a:gd name="connsiteX7" fmla="*/ 7639227 w 7688439"/>
              <a:gd name="connsiteY7" fmla="*/ 58697 h 6433552"/>
              <a:gd name="connsiteX8" fmla="*/ 7567789 w 7688439"/>
              <a:gd name="connsiteY8" fmla="*/ 6302294 h 6433552"/>
              <a:gd name="connsiteX9" fmla="*/ 7402081 w 7688439"/>
              <a:gd name="connsiteY9" fmla="*/ 6430320 h 6433552"/>
              <a:gd name="connsiteX10" fmla="*/ 7149875 w 7688439"/>
              <a:gd name="connsiteY10" fmla="*/ 6433518 h 6433552"/>
              <a:gd name="connsiteX0" fmla="*/ 7149875 w 7664186"/>
              <a:gd name="connsiteY0" fmla="*/ 6433518 h 6433552"/>
              <a:gd name="connsiteX1" fmla="*/ 6560587 w 7664186"/>
              <a:gd name="connsiteY1" fmla="*/ 6424418 h 6433552"/>
              <a:gd name="connsiteX2" fmla="*/ 995539 w 7664186"/>
              <a:gd name="connsiteY2" fmla="*/ 6393888 h 6433552"/>
              <a:gd name="connsiteX3" fmla="*/ 7757 w 7664186"/>
              <a:gd name="connsiteY3" fmla="*/ 6365104 h 6433552"/>
              <a:gd name="connsiteX4" fmla="*/ 49895 w 7664186"/>
              <a:gd name="connsiteY4" fmla="*/ 40219 h 6433552"/>
              <a:gd name="connsiteX5" fmla="*/ 241539 w 7664186"/>
              <a:gd name="connsiteY5" fmla="*/ 0 h 6433552"/>
              <a:gd name="connsiteX6" fmla="*/ 6439076 w 7664186"/>
              <a:gd name="connsiteY6" fmla="*/ 28166 h 6433552"/>
              <a:gd name="connsiteX7" fmla="*/ 7639227 w 7664186"/>
              <a:gd name="connsiteY7" fmla="*/ 58697 h 6433552"/>
              <a:gd name="connsiteX8" fmla="*/ 7567789 w 7664186"/>
              <a:gd name="connsiteY8" fmla="*/ 6302294 h 6433552"/>
              <a:gd name="connsiteX9" fmla="*/ 7402081 w 7664186"/>
              <a:gd name="connsiteY9" fmla="*/ 6430320 h 6433552"/>
              <a:gd name="connsiteX10" fmla="*/ 7149875 w 7664186"/>
              <a:gd name="connsiteY10" fmla="*/ 6433518 h 6433552"/>
              <a:gd name="connsiteX0" fmla="*/ 7149875 w 7657158"/>
              <a:gd name="connsiteY0" fmla="*/ 6433518 h 6433552"/>
              <a:gd name="connsiteX1" fmla="*/ 6560587 w 7657158"/>
              <a:gd name="connsiteY1" fmla="*/ 6424418 h 6433552"/>
              <a:gd name="connsiteX2" fmla="*/ 995539 w 7657158"/>
              <a:gd name="connsiteY2" fmla="*/ 6393888 h 6433552"/>
              <a:gd name="connsiteX3" fmla="*/ 7757 w 7657158"/>
              <a:gd name="connsiteY3" fmla="*/ 6365104 h 6433552"/>
              <a:gd name="connsiteX4" fmla="*/ 49895 w 7657158"/>
              <a:gd name="connsiteY4" fmla="*/ 40219 h 6433552"/>
              <a:gd name="connsiteX5" fmla="*/ 241539 w 7657158"/>
              <a:gd name="connsiteY5" fmla="*/ 0 h 6433552"/>
              <a:gd name="connsiteX6" fmla="*/ 6439076 w 7657158"/>
              <a:gd name="connsiteY6" fmla="*/ 28166 h 6433552"/>
              <a:gd name="connsiteX7" fmla="*/ 7639227 w 7657158"/>
              <a:gd name="connsiteY7" fmla="*/ 58697 h 6433552"/>
              <a:gd name="connsiteX8" fmla="*/ 7567789 w 7657158"/>
              <a:gd name="connsiteY8" fmla="*/ 6302294 h 6433552"/>
              <a:gd name="connsiteX9" fmla="*/ 7402081 w 7657158"/>
              <a:gd name="connsiteY9" fmla="*/ 6430320 h 6433552"/>
              <a:gd name="connsiteX10" fmla="*/ 7149875 w 7657158"/>
              <a:gd name="connsiteY10" fmla="*/ 6433518 h 6433552"/>
              <a:gd name="connsiteX0" fmla="*/ 7149875 w 7661310"/>
              <a:gd name="connsiteY0" fmla="*/ 6433518 h 6452113"/>
              <a:gd name="connsiteX1" fmla="*/ 6560587 w 7661310"/>
              <a:gd name="connsiteY1" fmla="*/ 6424418 h 6452113"/>
              <a:gd name="connsiteX2" fmla="*/ 995539 w 7661310"/>
              <a:gd name="connsiteY2" fmla="*/ 6393888 h 6452113"/>
              <a:gd name="connsiteX3" fmla="*/ 7757 w 7661310"/>
              <a:gd name="connsiteY3" fmla="*/ 6365104 h 6452113"/>
              <a:gd name="connsiteX4" fmla="*/ 49895 w 7661310"/>
              <a:gd name="connsiteY4" fmla="*/ 40219 h 6452113"/>
              <a:gd name="connsiteX5" fmla="*/ 241539 w 7661310"/>
              <a:gd name="connsiteY5" fmla="*/ 0 h 6452113"/>
              <a:gd name="connsiteX6" fmla="*/ 6439076 w 7661310"/>
              <a:gd name="connsiteY6" fmla="*/ 28166 h 6452113"/>
              <a:gd name="connsiteX7" fmla="*/ 7639227 w 7661310"/>
              <a:gd name="connsiteY7" fmla="*/ 58697 h 6452113"/>
              <a:gd name="connsiteX8" fmla="*/ 7589645 w 7661310"/>
              <a:gd name="connsiteY8" fmla="*/ 6366021 h 6452113"/>
              <a:gd name="connsiteX9" fmla="*/ 7402081 w 7661310"/>
              <a:gd name="connsiteY9" fmla="*/ 6430320 h 6452113"/>
              <a:gd name="connsiteX10" fmla="*/ 7149875 w 7661310"/>
              <a:gd name="connsiteY10" fmla="*/ 6433518 h 6452113"/>
              <a:gd name="connsiteX0" fmla="*/ 7149875 w 7657523"/>
              <a:gd name="connsiteY0" fmla="*/ 6433518 h 6452112"/>
              <a:gd name="connsiteX1" fmla="*/ 6560587 w 7657523"/>
              <a:gd name="connsiteY1" fmla="*/ 6424418 h 6452112"/>
              <a:gd name="connsiteX2" fmla="*/ 995539 w 7657523"/>
              <a:gd name="connsiteY2" fmla="*/ 6393888 h 6452112"/>
              <a:gd name="connsiteX3" fmla="*/ 7757 w 7657523"/>
              <a:gd name="connsiteY3" fmla="*/ 6365104 h 6452112"/>
              <a:gd name="connsiteX4" fmla="*/ 49895 w 7657523"/>
              <a:gd name="connsiteY4" fmla="*/ 40219 h 6452112"/>
              <a:gd name="connsiteX5" fmla="*/ 241539 w 7657523"/>
              <a:gd name="connsiteY5" fmla="*/ 0 h 6452112"/>
              <a:gd name="connsiteX6" fmla="*/ 6439076 w 7657523"/>
              <a:gd name="connsiteY6" fmla="*/ 28166 h 6452112"/>
              <a:gd name="connsiteX7" fmla="*/ 7639227 w 7657523"/>
              <a:gd name="connsiteY7" fmla="*/ 58697 h 6452112"/>
              <a:gd name="connsiteX8" fmla="*/ 7589645 w 7657523"/>
              <a:gd name="connsiteY8" fmla="*/ 6366021 h 6452112"/>
              <a:gd name="connsiteX9" fmla="*/ 7402081 w 7657523"/>
              <a:gd name="connsiteY9" fmla="*/ 6430320 h 6452112"/>
              <a:gd name="connsiteX10" fmla="*/ 7149875 w 7657523"/>
              <a:gd name="connsiteY10" fmla="*/ 6433518 h 6452112"/>
              <a:gd name="connsiteX0" fmla="*/ 7149875 w 7639227"/>
              <a:gd name="connsiteY0" fmla="*/ 6433518 h 6452112"/>
              <a:gd name="connsiteX1" fmla="*/ 6560587 w 7639227"/>
              <a:gd name="connsiteY1" fmla="*/ 6424418 h 6452112"/>
              <a:gd name="connsiteX2" fmla="*/ 995539 w 7639227"/>
              <a:gd name="connsiteY2" fmla="*/ 6393888 h 6452112"/>
              <a:gd name="connsiteX3" fmla="*/ 7757 w 7639227"/>
              <a:gd name="connsiteY3" fmla="*/ 6365104 h 6452112"/>
              <a:gd name="connsiteX4" fmla="*/ 49895 w 7639227"/>
              <a:gd name="connsiteY4" fmla="*/ 40219 h 6452112"/>
              <a:gd name="connsiteX5" fmla="*/ 241539 w 7639227"/>
              <a:gd name="connsiteY5" fmla="*/ 0 h 6452112"/>
              <a:gd name="connsiteX6" fmla="*/ 6439076 w 7639227"/>
              <a:gd name="connsiteY6" fmla="*/ 28166 h 6452112"/>
              <a:gd name="connsiteX7" fmla="*/ 7639227 w 7639227"/>
              <a:gd name="connsiteY7" fmla="*/ 58697 h 6452112"/>
              <a:gd name="connsiteX8" fmla="*/ 7589645 w 7639227"/>
              <a:gd name="connsiteY8" fmla="*/ 6366021 h 6452112"/>
              <a:gd name="connsiteX9" fmla="*/ 7402081 w 7639227"/>
              <a:gd name="connsiteY9" fmla="*/ 6430320 h 6452112"/>
              <a:gd name="connsiteX10" fmla="*/ 7149875 w 7639227"/>
              <a:gd name="connsiteY10" fmla="*/ 6433518 h 6452112"/>
              <a:gd name="connsiteX0" fmla="*/ 7149875 w 7641711"/>
              <a:gd name="connsiteY0" fmla="*/ 6433518 h 6473199"/>
              <a:gd name="connsiteX1" fmla="*/ 6560587 w 7641711"/>
              <a:gd name="connsiteY1" fmla="*/ 6424418 h 6473199"/>
              <a:gd name="connsiteX2" fmla="*/ 995539 w 7641711"/>
              <a:gd name="connsiteY2" fmla="*/ 6393888 h 6473199"/>
              <a:gd name="connsiteX3" fmla="*/ 7757 w 7641711"/>
              <a:gd name="connsiteY3" fmla="*/ 6365104 h 6473199"/>
              <a:gd name="connsiteX4" fmla="*/ 49895 w 7641711"/>
              <a:gd name="connsiteY4" fmla="*/ 40219 h 6473199"/>
              <a:gd name="connsiteX5" fmla="*/ 241539 w 7641711"/>
              <a:gd name="connsiteY5" fmla="*/ 0 h 6473199"/>
              <a:gd name="connsiteX6" fmla="*/ 6439076 w 7641711"/>
              <a:gd name="connsiteY6" fmla="*/ 28166 h 6473199"/>
              <a:gd name="connsiteX7" fmla="*/ 7639227 w 7641711"/>
              <a:gd name="connsiteY7" fmla="*/ 58697 h 6473199"/>
              <a:gd name="connsiteX8" fmla="*/ 7618786 w 7641711"/>
              <a:gd name="connsiteY8" fmla="*/ 6397885 h 6473199"/>
              <a:gd name="connsiteX9" fmla="*/ 7402081 w 7641711"/>
              <a:gd name="connsiteY9" fmla="*/ 6430320 h 6473199"/>
              <a:gd name="connsiteX10" fmla="*/ 7149875 w 7641711"/>
              <a:gd name="connsiteY10" fmla="*/ 6433518 h 6473199"/>
              <a:gd name="connsiteX0" fmla="*/ 7149875 w 7641711"/>
              <a:gd name="connsiteY0" fmla="*/ 6433518 h 6438168"/>
              <a:gd name="connsiteX1" fmla="*/ 6560587 w 7641711"/>
              <a:gd name="connsiteY1" fmla="*/ 6424418 h 6438168"/>
              <a:gd name="connsiteX2" fmla="*/ 995539 w 7641711"/>
              <a:gd name="connsiteY2" fmla="*/ 6393888 h 6438168"/>
              <a:gd name="connsiteX3" fmla="*/ 7757 w 7641711"/>
              <a:gd name="connsiteY3" fmla="*/ 6365104 h 6438168"/>
              <a:gd name="connsiteX4" fmla="*/ 49895 w 7641711"/>
              <a:gd name="connsiteY4" fmla="*/ 40219 h 6438168"/>
              <a:gd name="connsiteX5" fmla="*/ 241539 w 7641711"/>
              <a:gd name="connsiteY5" fmla="*/ 0 h 6438168"/>
              <a:gd name="connsiteX6" fmla="*/ 6439076 w 7641711"/>
              <a:gd name="connsiteY6" fmla="*/ 28166 h 6438168"/>
              <a:gd name="connsiteX7" fmla="*/ 7639227 w 7641711"/>
              <a:gd name="connsiteY7" fmla="*/ 58697 h 6438168"/>
              <a:gd name="connsiteX8" fmla="*/ 7618786 w 7641711"/>
              <a:gd name="connsiteY8" fmla="*/ 6397885 h 6438168"/>
              <a:gd name="connsiteX9" fmla="*/ 7402081 w 7641711"/>
              <a:gd name="connsiteY9" fmla="*/ 6430320 h 6438168"/>
              <a:gd name="connsiteX10" fmla="*/ 7149875 w 7641711"/>
              <a:gd name="connsiteY10" fmla="*/ 6433518 h 6438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41711" h="6438168">
                <a:moveTo>
                  <a:pt x="7149875" y="6433518"/>
                </a:moveTo>
                <a:cubicBezTo>
                  <a:pt x="6975114" y="6433129"/>
                  <a:pt x="6756136" y="6429491"/>
                  <a:pt x="6560587" y="6424418"/>
                </a:cubicBezTo>
                <a:lnTo>
                  <a:pt x="995539" y="6393888"/>
                </a:lnTo>
                <a:lnTo>
                  <a:pt x="7757" y="6365104"/>
                </a:lnTo>
                <a:cubicBezTo>
                  <a:pt x="-20334" y="4216169"/>
                  <a:pt x="35849" y="2148514"/>
                  <a:pt x="49895" y="40219"/>
                </a:cubicBezTo>
                <a:lnTo>
                  <a:pt x="241539" y="0"/>
                </a:lnTo>
                <a:lnTo>
                  <a:pt x="6439076" y="28166"/>
                </a:lnTo>
                <a:cubicBezTo>
                  <a:pt x="6939139" y="58697"/>
                  <a:pt x="7296327" y="28165"/>
                  <a:pt x="7639227" y="58697"/>
                </a:cubicBezTo>
                <a:cubicBezTo>
                  <a:pt x="7638435" y="2070139"/>
                  <a:pt x="7653203" y="4107561"/>
                  <a:pt x="7618786" y="6397885"/>
                </a:cubicBezTo>
                <a:cubicBezTo>
                  <a:pt x="7625166" y="6478264"/>
                  <a:pt x="7566387" y="6409966"/>
                  <a:pt x="7402081" y="6430320"/>
                </a:cubicBezTo>
                <a:cubicBezTo>
                  <a:pt x="7343671" y="6432816"/>
                  <a:pt x="7254732" y="6433752"/>
                  <a:pt x="7149875" y="6433518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362" name="Picture 2" descr="HMYZ.NET - Anatomie hmyzu">
            <a:extLst>
              <a:ext uri="{FF2B5EF4-FFF2-40B4-BE49-F238E27FC236}">
                <a16:creationId xmlns:a16="http://schemas.microsoft.com/office/drawing/2014/main" id="{86729E66-6BA4-276B-BC51-AF7307E4A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669" y="691337"/>
            <a:ext cx="11242662" cy="389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3AF76EE2-A018-456E-B5B0-3705A08311D4}"/>
              </a:ext>
            </a:extLst>
          </p:cNvPr>
          <p:cNvSpPr txBox="1"/>
          <p:nvPr/>
        </p:nvSpPr>
        <p:spPr>
          <a:xfrm>
            <a:off x="1319292" y="466613"/>
            <a:ext cx="1753171" cy="83099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KOUSACÍ - BROUCI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71700A44-B3B6-5554-D100-91B5FCE97C61}"/>
              </a:ext>
            </a:extLst>
          </p:cNvPr>
          <p:cNvSpPr txBox="1"/>
          <p:nvPr/>
        </p:nvSpPr>
        <p:spPr>
          <a:xfrm>
            <a:off x="3483153" y="3708279"/>
            <a:ext cx="1697480" cy="120032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BODAVÉ SACÍ - KOMÁŘI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F0D57A1C-C2BD-62A2-599E-A83DCE998F4F}"/>
              </a:ext>
            </a:extLst>
          </p:cNvPr>
          <p:cNvSpPr txBox="1"/>
          <p:nvPr/>
        </p:nvSpPr>
        <p:spPr>
          <a:xfrm>
            <a:off x="9444578" y="4450997"/>
            <a:ext cx="2002960" cy="83099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SACÍ - MOTÝLI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4AE20E1E-496E-7B50-5A20-25C13B624A94}"/>
              </a:ext>
            </a:extLst>
          </p:cNvPr>
          <p:cNvSpPr txBox="1"/>
          <p:nvPr/>
        </p:nvSpPr>
        <p:spPr>
          <a:xfrm>
            <a:off x="7198659" y="236605"/>
            <a:ext cx="2045823" cy="156966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LÍZAVĚ SACÍ – MOUCHA, VČELA</a:t>
            </a:r>
          </a:p>
        </p:txBody>
      </p:sp>
    </p:spTree>
    <p:extLst>
      <p:ext uri="{BB962C8B-B14F-4D97-AF65-F5344CB8AC3E}">
        <p14:creationId xmlns:p14="http://schemas.microsoft.com/office/powerpoint/2010/main" val="2877743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400" name="Rectangle 16399">
            <a:extLst>
              <a:ext uri="{FF2B5EF4-FFF2-40B4-BE49-F238E27FC236}">
                <a16:creationId xmlns:a16="http://schemas.microsoft.com/office/drawing/2014/main" id="{BD2A7128-270D-45DD-B0C7-24FF46222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02" name="Freeform: Shape 16401">
            <a:extLst>
              <a:ext uri="{FF2B5EF4-FFF2-40B4-BE49-F238E27FC236}">
                <a16:creationId xmlns:a16="http://schemas.microsoft.com/office/drawing/2014/main" id="{61734980-3A14-4021-8D8C-42AC55C39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2574"/>
            <a:ext cx="6364515" cy="6858000"/>
          </a:xfrm>
          <a:custGeom>
            <a:avLst/>
            <a:gdLst>
              <a:gd name="connsiteX0" fmla="*/ 7430701 w 7551955"/>
              <a:gd name="connsiteY0" fmla="*/ 6858000 h 6858000"/>
              <a:gd name="connsiteX1" fmla="*/ 0 w 7551955"/>
              <a:gd name="connsiteY1" fmla="*/ 6858000 h 6858000"/>
              <a:gd name="connsiteX2" fmla="*/ 0 w 7551955"/>
              <a:gd name="connsiteY2" fmla="*/ 0 h 6858000"/>
              <a:gd name="connsiteX3" fmla="*/ 7505795 w 7551955"/>
              <a:gd name="connsiteY3" fmla="*/ 0 h 6858000"/>
              <a:gd name="connsiteX4" fmla="*/ 7520785 w 7551955"/>
              <a:gd name="connsiteY4" fmla="*/ 379063 h 6858000"/>
              <a:gd name="connsiteX5" fmla="*/ 7433327 w 7551955"/>
              <a:gd name="connsiteY5" fmla="*/ 6803646 h 6858000"/>
              <a:gd name="connsiteX0" fmla="*/ 7430701 w 7520786"/>
              <a:gd name="connsiteY0" fmla="*/ 6858000 h 6858000"/>
              <a:gd name="connsiteX1" fmla="*/ 0 w 7520786"/>
              <a:gd name="connsiteY1" fmla="*/ 6858000 h 6858000"/>
              <a:gd name="connsiteX2" fmla="*/ 0 w 7520786"/>
              <a:gd name="connsiteY2" fmla="*/ 0 h 6858000"/>
              <a:gd name="connsiteX3" fmla="*/ 7505795 w 7520786"/>
              <a:gd name="connsiteY3" fmla="*/ 0 h 6858000"/>
              <a:gd name="connsiteX4" fmla="*/ 7520785 w 7520786"/>
              <a:gd name="connsiteY4" fmla="*/ 379063 h 6858000"/>
              <a:gd name="connsiteX5" fmla="*/ 7433327 w 7520786"/>
              <a:gd name="connsiteY5" fmla="*/ 6803646 h 6858000"/>
              <a:gd name="connsiteX6" fmla="*/ 7430701 w 752078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20786" h="6858000">
                <a:moveTo>
                  <a:pt x="7430701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7505795" y="0"/>
                </a:lnTo>
                <a:lnTo>
                  <a:pt x="7520785" y="379063"/>
                </a:lnTo>
                <a:cubicBezTo>
                  <a:pt x="7384101" y="2164699"/>
                  <a:pt x="7521128" y="5461844"/>
                  <a:pt x="7433327" y="6803646"/>
                </a:cubicBezTo>
                <a:lnTo>
                  <a:pt x="7430701" y="6858000"/>
                </a:lnTo>
                <a:close/>
              </a:path>
            </a:pathLst>
          </a:cu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404" name="Freeform: Shape 16403">
            <a:extLst>
              <a:ext uri="{FF2B5EF4-FFF2-40B4-BE49-F238E27FC236}">
                <a16:creationId xmlns:a16="http://schemas.microsoft.com/office/drawing/2014/main" id="{41D7BE2F-D450-4BB9-88A4-89117A39D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33803">
            <a:off x="6669115" y="667365"/>
            <a:ext cx="4710726" cy="2337444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3222 w 1217951"/>
              <a:gd name="connsiteY0" fmla="*/ 893096 h 893096"/>
              <a:gd name="connsiteX1" fmla="*/ 815627 w 1217951"/>
              <a:gd name="connsiteY1" fmla="*/ 823182 h 893096"/>
              <a:gd name="connsiteX2" fmla="*/ 1174433 w 1217951"/>
              <a:gd name="connsiteY2" fmla="*/ 650399 h 893096"/>
              <a:gd name="connsiteX3" fmla="*/ 1173386 w 1217951"/>
              <a:gd name="connsiteY3" fmla="*/ 212820 h 893096"/>
              <a:gd name="connsiteX4" fmla="*/ 952921 w 1217951"/>
              <a:gd name="connsiteY4" fmla="*/ 42449 h 893096"/>
              <a:gd name="connsiteX5" fmla="*/ 454058 w 1217951"/>
              <a:gd name="connsiteY5" fmla="*/ 52514 h 893096"/>
              <a:gd name="connsiteX6" fmla="*/ 1906 w 1217951"/>
              <a:gd name="connsiteY6" fmla="*/ 615251 h 893096"/>
              <a:gd name="connsiteX7" fmla="*/ 540259 w 1217951"/>
              <a:gd name="connsiteY7" fmla="*/ 757269 h 893096"/>
              <a:gd name="connsiteX8" fmla="*/ 623222 w 1217951"/>
              <a:gd name="connsiteY8" fmla="*/ 893096 h 893096"/>
              <a:gd name="connsiteX0" fmla="*/ 623222 w 1220978"/>
              <a:gd name="connsiteY0" fmla="*/ 893096 h 893096"/>
              <a:gd name="connsiteX1" fmla="*/ 815627 w 1220978"/>
              <a:gd name="connsiteY1" fmla="*/ 823182 h 893096"/>
              <a:gd name="connsiteX2" fmla="*/ 1174433 w 1220978"/>
              <a:gd name="connsiteY2" fmla="*/ 650399 h 893096"/>
              <a:gd name="connsiteX3" fmla="*/ 1173386 w 1220978"/>
              <a:gd name="connsiteY3" fmla="*/ 212820 h 893096"/>
              <a:gd name="connsiteX4" fmla="*/ 952921 w 1220978"/>
              <a:gd name="connsiteY4" fmla="*/ 42449 h 893096"/>
              <a:gd name="connsiteX5" fmla="*/ 454058 w 1220978"/>
              <a:gd name="connsiteY5" fmla="*/ 52514 h 893096"/>
              <a:gd name="connsiteX6" fmla="*/ 1906 w 1220978"/>
              <a:gd name="connsiteY6" fmla="*/ 615251 h 893096"/>
              <a:gd name="connsiteX7" fmla="*/ 540259 w 1220978"/>
              <a:gd name="connsiteY7" fmla="*/ 757269 h 893096"/>
              <a:gd name="connsiteX8" fmla="*/ 623222 w 1220978"/>
              <a:gd name="connsiteY8" fmla="*/ 893096 h 893096"/>
              <a:gd name="connsiteX0" fmla="*/ 624315 w 1222071"/>
              <a:gd name="connsiteY0" fmla="*/ 871608 h 871608"/>
              <a:gd name="connsiteX1" fmla="*/ 816720 w 1222071"/>
              <a:gd name="connsiteY1" fmla="*/ 801694 h 871608"/>
              <a:gd name="connsiteX2" fmla="*/ 1175526 w 1222071"/>
              <a:gd name="connsiteY2" fmla="*/ 628911 h 871608"/>
              <a:gd name="connsiteX3" fmla="*/ 1174479 w 1222071"/>
              <a:gd name="connsiteY3" fmla="*/ 191332 h 871608"/>
              <a:gd name="connsiteX4" fmla="*/ 954014 w 1222071"/>
              <a:gd name="connsiteY4" fmla="*/ 20961 h 871608"/>
              <a:gd name="connsiteX5" fmla="*/ 455151 w 1222071"/>
              <a:gd name="connsiteY5" fmla="*/ 31026 h 871608"/>
              <a:gd name="connsiteX6" fmla="*/ 2999 w 1222071"/>
              <a:gd name="connsiteY6" fmla="*/ 593763 h 871608"/>
              <a:gd name="connsiteX7" fmla="*/ 541352 w 1222071"/>
              <a:gd name="connsiteY7" fmla="*/ 735781 h 871608"/>
              <a:gd name="connsiteX8" fmla="*/ 624315 w 1222071"/>
              <a:gd name="connsiteY8" fmla="*/ 871608 h 871608"/>
              <a:gd name="connsiteX0" fmla="*/ 624980 w 1222736"/>
              <a:gd name="connsiteY0" fmla="*/ 870777 h 870777"/>
              <a:gd name="connsiteX1" fmla="*/ 817385 w 1222736"/>
              <a:gd name="connsiteY1" fmla="*/ 800863 h 870777"/>
              <a:gd name="connsiteX2" fmla="*/ 1176191 w 1222736"/>
              <a:gd name="connsiteY2" fmla="*/ 628080 h 870777"/>
              <a:gd name="connsiteX3" fmla="*/ 1175144 w 1222736"/>
              <a:gd name="connsiteY3" fmla="*/ 190501 h 870777"/>
              <a:gd name="connsiteX4" fmla="*/ 954679 w 1222736"/>
              <a:gd name="connsiteY4" fmla="*/ 20130 h 870777"/>
              <a:gd name="connsiteX5" fmla="*/ 414382 w 1222736"/>
              <a:gd name="connsiteY5" fmla="*/ 31976 h 870777"/>
              <a:gd name="connsiteX6" fmla="*/ 3664 w 1222736"/>
              <a:gd name="connsiteY6" fmla="*/ 592932 h 870777"/>
              <a:gd name="connsiteX7" fmla="*/ 542017 w 1222736"/>
              <a:gd name="connsiteY7" fmla="*/ 734950 h 870777"/>
              <a:gd name="connsiteX8" fmla="*/ 624980 w 1222736"/>
              <a:gd name="connsiteY8" fmla="*/ 870777 h 870777"/>
              <a:gd name="connsiteX0" fmla="*/ 624943 w 1222699"/>
              <a:gd name="connsiteY0" fmla="*/ 884146 h 884146"/>
              <a:gd name="connsiteX1" fmla="*/ 817348 w 1222699"/>
              <a:gd name="connsiteY1" fmla="*/ 814232 h 884146"/>
              <a:gd name="connsiteX2" fmla="*/ 1176154 w 1222699"/>
              <a:gd name="connsiteY2" fmla="*/ 641449 h 884146"/>
              <a:gd name="connsiteX3" fmla="*/ 1175107 w 1222699"/>
              <a:gd name="connsiteY3" fmla="*/ 203870 h 884146"/>
              <a:gd name="connsiteX4" fmla="*/ 954642 w 1222699"/>
              <a:gd name="connsiteY4" fmla="*/ 33499 h 884146"/>
              <a:gd name="connsiteX5" fmla="*/ 414345 w 1222699"/>
              <a:gd name="connsiteY5" fmla="*/ 45345 h 884146"/>
              <a:gd name="connsiteX6" fmla="*/ 3627 w 1222699"/>
              <a:gd name="connsiteY6" fmla="*/ 606301 h 884146"/>
              <a:gd name="connsiteX7" fmla="*/ 541980 w 1222699"/>
              <a:gd name="connsiteY7" fmla="*/ 748319 h 884146"/>
              <a:gd name="connsiteX8" fmla="*/ 624943 w 1222699"/>
              <a:gd name="connsiteY8" fmla="*/ 884146 h 884146"/>
              <a:gd name="connsiteX0" fmla="*/ 623477 w 1218278"/>
              <a:gd name="connsiteY0" fmla="*/ 904314 h 904314"/>
              <a:gd name="connsiteX1" fmla="*/ 815882 w 1218278"/>
              <a:gd name="connsiteY1" fmla="*/ 834400 h 904314"/>
              <a:gd name="connsiteX2" fmla="*/ 1174688 w 1218278"/>
              <a:gd name="connsiteY2" fmla="*/ 661617 h 904314"/>
              <a:gd name="connsiteX3" fmla="*/ 1173641 w 1218278"/>
              <a:gd name="connsiteY3" fmla="*/ 224038 h 904314"/>
              <a:gd name="connsiteX4" fmla="*/ 951744 w 1218278"/>
              <a:gd name="connsiteY4" fmla="*/ 29185 h 904314"/>
              <a:gd name="connsiteX5" fmla="*/ 412879 w 1218278"/>
              <a:gd name="connsiteY5" fmla="*/ 65513 h 904314"/>
              <a:gd name="connsiteX6" fmla="*/ 2161 w 1218278"/>
              <a:gd name="connsiteY6" fmla="*/ 626469 h 904314"/>
              <a:gd name="connsiteX7" fmla="*/ 540514 w 1218278"/>
              <a:gd name="connsiteY7" fmla="*/ 768487 h 904314"/>
              <a:gd name="connsiteX8" fmla="*/ 623477 w 1218278"/>
              <a:gd name="connsiteY8" fmla="*/ 904314 h 904314"/>
              <a:gd name="connsiteX0" fmla="*/ 630807 w 1225608"/>
              <a:gd name="connsiteY0" fmla="*/ 904314 h 904314"/>
              <a:gd name="connsiteX1" fmla="*/ 823212 w 1225608"/>
              <a:gd name="connsiteY1" fmla="*/ 834400 h 904314"/>
              <a:gd name="connsiteX2" fmla="*/ 1182018 w 1225608"/>
              <a:gd name="connsiteY2" fmla="*/ 661617 h 904314"/>
              <a:gd name="connsiteX3" fmla="*/ 1180971 w 1225608"/>
              <a:gd name="connsiteY3" fmla="*/ 224038 h 904314"/>
              <a:gd name="connsiteX4" fmla="*/ 959074 w 1225608"/>
              <a:gd name="connsiteY4" fmla="*/ 29185 h 904314"/>
              <a:gd name="connsiteX5" fmla="*/ 420209 w 1225608"/>
              <a:gd name="connsiteY5" fmla="*/ 65513 h 904314"/>
              <a:gd name="connsiteX6" fmla="*/ 9491 w 1225608"/>
              <a:gd name="connsiteY6" fmla="*/ 626469 h 904314"/>
              <a:gd name="connsiteX7" fmla="*/ 547844 w 1225608"/>
              <a:gd name="connsiteY7" fmla="*/ 768487 h 904314"/>
              <a:gd name="connsiteX8" fmla="*/ 630807 w 1225608"/>
              <a:gd name="connsiteY8" fmla="*/ 904314 h 904314"/>
              <a:gd name="connsiteX0" fmla="*/ 631450 w 1226251"/>
              <a:gd name="connsiteY0" fmla="*/ 896948 h 896948"/>
              <a:gd name="connsiteX1" fmla="*/ 823855 w 1226251"/>
              <a:gd name="connsiteY1" fmla="*/ 827034 h 896948"/>
              <a:gd name="connsiteX2" fmla="*/ 1182661 w 1226251"/>
              <a:gd name="connsiteY2" fmla="*/ 654251 h 896948"/>
              <a:gd name="connsiteX3" fmla="*/ 1181614 w 1226251"/>
              <a:gd name="connsiteY3" fmla="*/ 216672 h 896948"/>
              <a:gd name="connsiteX4" fmla="*/ 959717 w 1226251"/>
              <a:gd name="connsiteY4" fmla="*/ 21819 h 896948"/>
              <a:gd name="connsiteX5" fmla="*/ 420852 w 1226251"/>
              <a:gd name="connsiteY5" fmla="*/ 58147 h 896948"/>
              <a:gd name="connsiteX6" fmla="*/ 10134 w 1226251"/>
              <a:gd name="connsiteY6" fmla="*/ 619103 h 896948"/>
              <a:gd name="connsiteX7" fmla="*/ 548487 w 1226251"/>
              <a:gd name="connsiteY7" fmla="*/ 761121 h 896948"/>
              <a:gd name="connsiteX8" fmla="*/ 631450 w 1226251"/>
              <a:gd name="connsiteY8" fmla="*/ 896948 h 896948"/>
              <a:gd name="connsiteX0" fmla="*/ 631450 w 1240153"/>
              <a:gd name="connsiteY0" fmla="*/ 896948 h 896948"/>
              <a:gd name="connsiteX1" fmla="*/ 823855 w 1240153"/>
              <a:gd name="connsiteY1" fmla="*/ 827034 h 896948"/>
              <a:gd name="connsiteX2" fmla="*/ 1182661 w 1240153"/>
              <a:gd name="connsiteY2" fmla="*/ 654251 h 896948"/>
              <a:gd name="connsiteX3" fmla="*/ 1217456 w 1240153"/>
              <a:gd name="connsiteY3" fmla="*/ 220742 h 896948"/>
              <a:gd name="connsiteX4" fmla="*/ 959717 w 1240153"/>
              <a:gd name="connsiteY4" fmla="*/ 21819 h 896948"/>
              <a:gd name="connsiteX5" fmla="*/ 420852 w 1240153"/>
              <a:gd name="connsiteY5" fmla="*/ 58147 h 896948"/>
              <a:gd name="connsiteX6" fmla="*/ 10134 w 1240153"/>
              <a:gd name="connsiteY6" fmla="*/ 619103 h 896948"/>
              <a:gd name="connsiteX7" fmla="*/ 548487 w 1240153"/>
              <a:gd name="connsiteY7" fmla="*/ 761121 h 896948"/>
              <a:gd name="connsiteX8" fmla="*/ 631450 w 1240153"/>
              <a:gd name="connsiteY8" fmla="*/ 896948 h 896948"/>
              <a:gd name="connsiteX0" fmla="*/ 631450 w 1262945"/>
              <a:gd name="connsiteY0" fmla="*/ 896948 h 896948"/>
              <a:gd name="connsiteX1" fmla="*/ 823855 w 1262945"/>
              <a:gd name="connsiteY1" fmla="*/ 827034 h 896948"/>
              <a:gd name="connsiteX2" fmla="*/ 1182661 w 1262945"/>
              <a:gd name="connsiteY2" fmla="*/ 654251 h 896948"/>
              <a:gd name="connsiteX3" fmla="*/ 1247134 w 1262945"/>
              <a:gd name="connsiteY3" fmla="*/ 220869 h 896948"/>
              <a:gd name="connsiteX4" fmla="*/ 959717 w 1262945"/>
              <a:gd name="connsiteY4" fmla="*/ 21819 h 896948"/>
              <a:gd name="connsiteX5" fmla="*/ 420852 w 1262945"/>
              <a:gd name="connsiteY5" fmla="*/ 58147 h 896948"/>
              <a:gd name="connsiteX6" fmla="*/ 10134 w 1262945"/>
              <a:gd name="connsiteY6" fmla="*/ 619103 h 896948"/>
              <a:gd name="connsiteX7" fmla="*/ 548487 w 1262945"/>
              <a:gd name="connsiteY7" fmla="*/ 761121 h 896948"/>
              <a:gd name="connsiteX8" fmla="*/ 631450 w 1262945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8487 w 1268586"/>
              <a:gd name="connsiteY7" fmla="*/ 761121 h 896948"/>
              <a:gd name="connsiteX8" fmla="*/ 631450 w 1268586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8487 w 1268586"/>
              <a:gd name="connsiteY7" fmla="*/ 761121 h 896948"/>
              <a:gd name="connsiteX8" fmla="*/ 631450 w 1268586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3467 w 1268586"/>
              <a:gd name="connsiteY7" fmla="*/ 776764 h 896948"/>
              <a:gd name="connsiteX8" fmla="*/ 631450 w 1268586"/>
              <a:gd name="connsiteY8" fmla="*/ 896948 h 896948"/>
              <a:gd name="connsiteX0" fmla="*/ 613559 w 1250695"/>
              <a:gd name="connsiteY0" fmla="*/ 904135 h 904135"/>
              <a:gd name="connsiteX1" fmla="*/ 805964 w 1250695"/>
              <a:gd name="connsiteY1" fmla="*/ 834221 h 904135"/>
              <a:gd name="connsiteX2" fmla="*/ 1182405 w 1250695"/>
              <a:gd name="connsiteY2" fmla="*/ 658576 h 904135"/>
              <a:gd name="connsiteX3" fmla="*/ 1229243 w 1250695"/>
              <a:gd name="connsiteY3" fmla="*/ 228056 h 904135"/>
              <a:gd name="connsiteX4" fmla="*/ 941826 w 1250695"/>
              <a:gd name="connsiteY4" fmla="*/ 29006 h 904135"/>
              <a:gd name="connsiteX5" fmla="*/ 402961 w 1250695"/>
              <a:gd name="connsiteY5" fmla="*/ 65334 h 904135"/>
              <a:gd name="connsiteX6" fmla="*/ 9878 w 1250695"/>
              <a:gd name="connsiteY6" fmla="*/ 623429 h 904135"/>
              <a:gd name="connsiteX7" fmla="*/ 525576 w 1250695"/>
              <a:gd name="connsiteY7" fmla="*/ 783951 h 904135"/>
              <a:gd name="connsiteX8" fmla="*/ 613559 w 1250695"/>
              <a:gd name="connsiteY8" fmla="*/ 904135 h 904135"/>
              <a:gd name="connsiteX0" fmla="*/ 606265 w 1243401"/>
              <a:gd name="connsiteY0" fmla="*/ 904135 h 904135"/>
              <a:gd name="connsiteX1" fmla="*/ 798670 w 1243401"/>
              <a:gd name="connsiteY1" fmla="*/ 834221 h 904135"/>
              <a:gd name="connsiteX2" fmla="*/ 1175111 w 1243401"/>
              <a:gd name="connsiteY2" fmla="*/ 658576 h 904135"/>
              <a:gd name="connsiteX3" fmla="*/ 1221949 w 1243401"/>
              <a:gd name="connsiteY3" fmla="*/ 228056 h 904135"/>
              <a:gd name="connsiteX4" fmla="*/ 934532 w 1243401"/>
              <a:gd name="connsiteY4" fmla="*/ 29006 h 904135"/>
              <a:gd name="connsiteX5" fmla="*/ 395667 w 1243401"/>
              <a:gd name="connsiteY5" fmla="*/ 65334 h 904135"/>
              <a:gd name="connsiteX6" fmla="*/ 2584 w 1243401"/>
              <a:gd name="connsiteY6" fmla="*/ 623429 h 904135"/>
              <a:gd name="connsiteX7" fmla="*/ 518282 w 1243401"/>
              <a:gd name="connsiteY7" fmla="*/ 783951 h 904135"/>
              <a:gd name="connsiteX8" fmla="*/ 606265 w 1243401"/>
              <a:gd name="connsiteY8" fmla="*/ 904135 h 904135"/>
              <a:gd name="connsiteX0" fmla="*/ 606265 w 1243401"/>
              <a:gd name="connsiteY0" fmla="*/ 904135 h 904135"/>
              <a:gd name="connsiteX1" fmla="*/ 798670 w 1243401"/>
              <a:gd name="connsiteY1" fmla="*/ 834221 h 904135"/>
              <a:gd name="connsiteX2" fmla="*/ 1175111 w 1243401"/>
              <a:gd name="connsiteY2" fmla="*/ 658576 h 904135"/>
              <a:gd name="connsiteX3" fmla="*/ 1221949 w 1243401"/>
              <a:gd name="connsiteY3" fmla="*/ 228056 h 904135"/>
              <a:gd name="connsiteX4" fmla="*/ 934532 w 1243401"/>
              <a:gd name="connsiteY4" fmla="*/ 29006 h 904135"/>
              <a:gd name="connsiteX5" fmla="*/ 395667 w 1243401"/>
              <a:gd name="connsiteY5" fmla="*/ 65334 h 904135"/>
              <a:gd name="connsiteX6" fmla="*/ 2584 w 1243401"/>
              <a:gd name="connsiteY6" fmla="*/ 623429 h 904135"/>
              <a:gd name="connsiteX7" fmla="*/ 518282 w 1243401"/>
              <a:gd name="connsiteY7" fmla="*/ 783951 h 904135"/>
              <a:gd name="connsiteX8" fmla="*/ 606265 w 1243401"/>
              <a:gd name="connsiteY8" fmla="*/ 904135 h 904135"/>
              <a:gd name="connsiteX0" fmla="*/ 606377 w 1243513"/>
              <a:gd name="connsiteY0" fmla="*/ 899488 h 899488"/>
              <a:gd name="connsiteX1" fmla="*/ 798782 w 1243513"/>
              <a:gd name="connsiteY1" fmla="*/ 829574 h 899488"/>
              <a:gd name="connsiteX2" fmla="*/ 1175223 w 1243513"/>
              <a:gd name="connsiteY2" fmla="*/ 653929 h 899488"/>
              <a:gd name="connsiteX3" fmla="*/ 1222061 w 1243513"/>
              <a:gd name="connsiteY3" fmla="*/ 223409 h 899488"/>
              <a:gd name="connsiteX4" fmla="*/ 934644 w 1243513"/>
              <a:gd name="connsiteY4" fmla="*/ 24359 h 899488"/>
              <a:gd name="connsiteX5" fmla="*/ 395779 w 1243513"/>
              <a:gd name="connsiteY5" fmla="*/ 60687 h 899488"/>
              <a:gd name="connsiteX6" fmla="*/ 2696 w 1243513"/>
              <a:gd name="connsiteY6" fmla="*/ 618782 h 899488"/>
              <a:gd name="connsiteX7" fmla="*/ 518394 w 1243513"/>
              <a:gd name="connsiteY7" fmla="*/ 779304 h 899488"/>
              <a:gd name="connsiteX8" fmla="*/ 606377 w 1243513"/>
              <a:gd name="connsiteY8" fmla="*/ 899488 h 899488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8394 w 1243513"/>
              <a:gd name="connsiteY7" fmla="*/ 779304 h 917993"/>
              <a:gd name="connsiteX8" fmla="*/ 583723 w 1243513"/>
              <a:gd name="connsiteY8" fmla="*/ 917993 h 917993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9825 w 1243513"/>
              <a:gd name="connsiteY7" fmla="*/ 803786 h 917993"/>
              <a:gd name="connsiteX8" fmla="*/ 583723 w 1243513"/>
              <a:gd name="connsiteY8" fmla="*/ 917993 h 917993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9825 w 1243513"/>
              <a:gd name="connsiteY7" fmla="*/ 803786 h 917993"/>
              <a:gd name="connsiteX8" fmla="*/ 583723 w 1243513"/>
              <a:gd name="connsiteY8" fmla="*/ 917993 h 917993"/>
              <a:gd name="connsiteX0" fmla="*/ 583723 w 1232641"/>
              <a:gd name="connsiteY0" fmla="*/ 917993 h 917993"/>
              <a:gd name="connsiteX1" fmla="*/ 798782 w 1232641"/>
              <a:gd name="connsiteY1" fmla="*/ 829574 h 917993"/>
              <a:gd name="connsiteX2" fmla="*/ 1134836 w 1232641"/>
              <a:gd name="connsiteY2" fmla="*/ 659403 h 917993"/>
              <a:gd name="connsiteX3" fmla="*/ 1222061 w 1232641"/>
              <a:gd name="connsiteY3" fmla="*/ 223409 h 917993"/>
              <a:gd name="connsiteX4" fmla="*/ 934644 w 1232641"/>
              <a:gd name="connsiteY4" fmla="*/ 24359 h 917993"/>
              <a:gd name="connsiteX5" fmla="*/ 395779 w 1232641"/>
              <a:gd name="connsiteY5" fmla="*/ 60687 h 917993"/>
              <a:gd name="connsiteX6" fmla="*/ 2696 w 1232641"/>
              <a:gd name="connsiteY6" fmla="*/ 618782 h 917993"/>
              <a:gd name="connsiteX7" fmla="*/ 519825 w 1232641"/>
              <a:gd name="connsiteY7" fmla="*/ 803786 h 917993"/>
              <a:gd name="connsiteX8" fmla="*/ 583723 w 1232641"/>
              <a:gd name="connsiteY8" fmla="*/ 917993 h 917993"/>
              <a:gd name="connsiteX0" fmla="*/ 583723 w 1187264"/>
              <a:gd name="connsiteY0" fmla="*/ 917993 h 917993"/>
              <a:gd name="connsiteX1" fmla="*/ 798782 w 1187264"/>
              <a:gd name="connsiteY1" fmla="*/ 829574 h 917993"/>
              <a:gd name="connsiteX2" fmla="*/ 1134836 w 1187264"/>
              <a:gd name="connsiteY2" fmla="*/ 659403 h 917993"/>
              <a:gd name="connsiteX3" fmla="*/ 1166273 w 1187264"/>
              <a:gd name="connsiteY3" fmla="*/ 220655 h 917993"/>
              <a:gd name="connsiteX4" fmla="*/ 934644 w 1187264"/>
              <a:gd name="connsiteY4" fmla="*/ 24359 h 917993"/>
              <a:gd name="connsiteX5" fmla="*/ 395779 w 1187264"/>
              <a:gd name="connsiteY5" fmla="*/ 60687 h 917993"/>
              <a:gd name="connsiteX6" fmla="*/ 2696 w 1187264"/>
              <a:gd name="connsiteY6" fmla="*/ 618782 h 917993"/>
              <a:gd name="connsiteX7" fmla="*/ 519825 w 1187264"/>
              <a:gd name="connsiteY7" fmla="*/ 803786 h 917993"/>
              <a:gd name="connsiteX8" fmla="*/ 583723 w 1187264"/>
              <a:gd name="connsiteY8" fmla="*/ 917993 h 917993"/>
              <a:gd name="connsiteX0" fmla="*/ 583723 w 1177003"/>
              <a:gd name="connsiteY0" fmla="*/ 917993 h 917993"/>
              <a:gd name="connsiteX1" fmla="*/ 798782 w 1177003"/>
              <a:gd name="connsiteY1" fmla="*/ 829574 h 917993"/>
              <a:gd name="connsiteX2" fmla="*/ 1103676 w 1177003"/>
              <a:gd name="connsiteY2" fmla="*/ 637838 h 917993"/>
              <a:gd name="connsiteX3" fmla="*/ 1166273 w 1177003"/>
              <a:gd name="connsiteY3" fmla="*/ 220655 h 917993"/>
              <a:gd name="connsiteX4" fmla="*/ 934644 w 1177003"/>
              <a:gd name="connsiteY4" fmla="*/ 24359 h 917993"/>
              <a:gd name="connsiteX5" fmla="*/ 395779 w 1177003"/>
              <a:gd name="connsiteY5" fmla="*/ 60687 h 917993"/>
              <a:gd name="connsiteX6" fmla="*/ 2696 w 1177003"/>
              <a:gd name="connsiteY6" fmla="*/ 618782 h 917993"/>
              <a:gd name="connsiteX7" fmla="*/ 519825 w 1177003"/>
              <a:gd name="connsiteY7" fmla="*/ 803786 h 917993"/>
              <a:gd name="connsiteX8" fmla="*/ 583723 w 1177003"/>
              <a:gd name="connsiteY8" fmla="*/ 917993 h 917993"/>
              <a:gd name="connsiteX0" fmla="*/ 583613 w 1176817"/>
              <a:gd name="connsiteY0" fmla="*/ 914581 h 914581"/>
              <a:gd name="connsiteX1" fmla="*/ 798672 w 1176817"/>
              <a:gd name="connsiteY1" fmla="*/ 826162 h 914581"/>
              <a:gd name="connsiteX2" fmla="*/ 1103566 w 1176817"/>
              <a:gd name="connsiteY2" fmla="*/ 634426 h 914581"/>
              <a:gd name="connsiteX3" fmla="*/ 1166163 w 1176817"/>
              <a:gd name="connsiteY3" fmla="*/ 217243 h 914581"/>
              <a:gd name="connsiteX4" fmla="*/ 935607 w 1176817"/>
              <a:gd name="connsiteY4" fmla="*/ 36274 h 914581"/>
              <a:gd name="connsiteX5" fmla="*/ 395669 w 1176817"/>
              <a:gd name="connsiteY5" fmla="*/ 57275 h 914581"/>
              <a:gd name="connsiteX6" fmla="*/ 2586 w 1176817"/>
              <a:gd name="connsiteY6" fmla="*/ 615370 h 914581"/>
              <a:gd name="connsiteX7" fmla="*/ 519715 w 1176817"/>
              <a:gd name="connsiteY7" fmla="*/ 800374 h 914581"/>
              <a:gd name="connsiteX8" fmla="*/ 583613 w 1176817"/>
              <a:gd name="connsiteY8" fmla="*/ 914581 h 914581"/>
              <a:gd name="connsiteX0" fmla="*/ 583613 w 1176817"/>
              <a:gd name="connsiteY0" fmla="*/ 914581 h 914581"/>
              <a:gd name="connsiteX1" fmla="*/ 798672 w 1176817"/>
              <a:gd name="connsiteY1" fmla="*/ 826162 h 914581"/>
              <a:gd name="connsiteX2" fmla="*/ 1103566 w 1176817"/>
              <a:gd name="connsiteY2" fmla="*/ 634426 h 914581"/>
              <a:gd name="connsiteX3" fmla="*/ 1166163 w 1176817"/>
              <a:gd name="connsiteY3" fmla="*/ 217243 h 914581"/>
              <a:gd name="connsiteX4" fmla="*/ 935607 w 1176817"/>
              <a:gd name="connsiteY4" fmla="*/ 36274 h 914581"/>
              <a:gd name="connsiteX5" fmla="*/ 395669 w 1176817"/>
              <a:gd name="connsiteY5" fmla="*/ 57275 h 914581"/>
              <a:gd name="connsiteX6" fmla="*/ 2586 w 1176817"/>
              <a:gd name="connsiteY6" fmla="*/ 615370 h 914581"/>
              <a:gd name="connsiteX7" fmla="*/ 519715 w 1176817"/>
              <a:gd name="connsiteY7" fmla="*/ 800374 h 914581"/>
              <a:gd name="connsiteX8" fmla="*/ 583613 w 1176817"/>
              <a:gd name="connsiteY8" fmla="*/ 914581 h 914581"/>
              <a:gd name="connsiteX0" fmla="*/ 583729 w 1176933"/>
              <a:gd name="connsiteY0" fmla="*/ 903086 h 903086"/>
              <a:gd name="connsiteX1" fmla="*/ 798788 w 1176933"/>
              <a:gd name="connsiteY1" fmla="*/ 814667 h 903086"/>
              <a:gd name="connsiteX2" fmla="*/ 1103682 w 1176933"/>
              <a:gd name="connsiteY2" fmla="*/ 622931 h 903086"/>
              <a:gd name="connsiteX3" fmla="*/ 1166279 w 1176933"/>
              <a:gd name="connsiteY3" fmla="*/ 205748 h 903086"/>
              <a:gd name="connsiteX4" fmla="*/ 935723 w 1176933"/>
              <a:gd name="connsiteY4" fmla="*/ 24779 h 903086"/>
              <a:gd name="connsiteX5" fmla="*/ 395785 w 1176933"/>
              <a:gd name="connsiteY5" fmla="*/ 45780 h 903086"/>
              <a:gd name="connsiteX6" fmla="*/ 2702 w 1176933"/>
              <a:gd name="connsiteY6" fmla="*/ 603875 h 903086"/>
              <a:gd name="connsiteX7" fmla="*/ 519831 w 1176933"/>
              <a:gd name="connsiteY7" fmla="*/ 788879 h 903086"/>
              <a:gd name="connsiteX8" fmla="*/ 583729 w 1176933"/>
              <a:gd name="connsiteY8" fmla="*/ 903086 h 903086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7 w 1144041"/>
              <a:gd name="connsiteY0" fmla="*/ 905437 h 905437"/>
              <a:gd name="connsiteX1" fmla="*/ 765896 w 1144041"/>
              <a:gd name="connsiteY1" fmla="*/ 817018 h 905437"/>
              <a:gd name="connsiteX2" fmla="*/ 1070790 w 1144041"/>
              <a:gd name="connsiteY2" fmla="*/ 625282 h 905437"/>
              <a:gd name="connsiteX3" fmla="*/ 1133387 w 1144041"/>
              <a:gd name="connsiteY3" fmla="*/ 208099 h 905437"/>
              <a:gd name="connsiteX4" fmla="*/ 902831 w 1144041"/>
              <a:gd name="connsiteY4" fmla="*/ 27130 h 905437"/>
              <a:gd name="connsiteX5" fmla="*/ 362893 w 1144041"/>
              <a:gd name="connsiteY5" fmla="*/ 48131 h 905437"/>
              <a:gd name="connsiteX6" fmla="*/ 2854 w 1144041"/>
              <a:gd name="connsiteY6" fmla="*/ 601748 h 905437"/>
              <a:gd name="connsiteX7" fmla="*/ 486939 w 1144041"/>
              <a:gd name="connsiteY7" fmla="*/ 791230 h 905437"/>
              <a:gd name="connsiteX8" fmla="*/ 550837 w 1144041"/>
              <a:gd name="connsiteY8" fmla="*/ 905437 h 90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41" h="905437">
                <a:moveTo>
                  <a:pt x="550837" y="905437"/>
                </a:moveTo>
                <a:cubicBezTo>
                  <a:pt x="625126" y="903802"/>
                  <a:pt x="679237" y="863710"/>
                  <a:pt x="765896" y="817018"/>
                </a:cubicBezTo>
                <a:cubicBezTo>
                  <a:pt x="852555" y="770326"/>
                  <a:pt x="1009542" y="726768"/>
                  <a:pt x="1070790" y="625282"/>
                </a:cubicBezTo>
                <a:cubicBezTo>
                  <a:pt x="1132038" y="523796"/>
                  <a:pt x="1161380" y="307791"/>
                  <a:pt x="1133387" y="208099"/>
                </a:cubicBezTo>
                <a:cubicBezTo>
                  <a:pt x="1105394" y="108407"/>
                  <a:pt x="1022719" y="53848"/>
                  <a:pt x="902831" y="27130"/>
                </a:cubicBezTo>
                <a:cubicBezTo>
                  <a:pt x="782943" y="412"/>
                  <a:pt x="513213" y="-25440"/>
                  <a:pt x="362893" y="48131"/>
                </a:cubicBezTo>
                <a:cubicBezTo>
                  <a:pt x="212573" y="121702"/>
                  <a:pt x="-28964" y="168558"/>
                  <a:pt x="2854" y="601748"/>
                </a:cubicBezTo>
                <a:cubicBezTo>
                  <a:pt x="40207" y="875873"/>
                  <a:pt x="350499" y="788031"/>
                  <a:pt x="486939" y="791230"/>
                </a:cubicBezTo>
                <a:cubicBezTo>
                  <a:pt x="640409" y="814584"/>
                  <a:pt x="550837" y="905437"/>
                  <a:pt x="550837" y="905437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406" name="Freeform: Shape 16405">
            <a:extLst>
              <a:ext uri="{FF2B5EF4-FFF2-40B4-BE49-F238E27FC236}">
                <a16:creationId xmlns:a16="http://schemas.microsoft.com/office/drawing/2014/main" id="{4FB6307F-6A94-41F5-B00A-92BE5D3C7D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33803">
            <a:off x="6738158" y="624106"/>
            <a:ext cx="4710726" cy="2337444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3222 w 1217951"/>
              <a:gd name="connsiteY0" fmla="*/ 893096 h 893096"/>
              <a:gd name="connsiteX1" fmla="*/ 815627 w 1217951"/>
              <a:gd name="connsiteY1" fmla="*/ 823182 h 893096"/>
              <a:gd name="connsiteX2" fmla="*/ 1174433 w 1217951"/>
              <a:gd name="connsiteY2" fmla="*/ 650399 h 893096"/>
              <a:gd name="connsiteX3" fmla="*/ 1173386 w 1217951"/>
              <a:gd name="connsiteY3" fmla="*/ 212820 h 893096"/>
              <a:gd name="connsiteX4" fmla="*/ 952921 w 1217951"/>
              <a:gd name="connsiteY4" fmla="*/ 42449 h 893096"/>
              <a:gd name="connsiteX5" fmla="*/ 454058 w 1217951"/>
              <a:gd name="connsiteY5" fmla="*/ 52514 h 893096"/>
              <a:gd name="connsiteX6" fmla="*/ 1906 w 1217951"/>
              <a:gd name="connsiteY6" fmla="*/ 615251 h 893096"/>
              <a:gd name="connsiteX7" fmla="*/ 540259 w 1217951"/>
              <a:gd name="connsiteY7" fmla="*/ 757269 h 893096"/>
              <a:gd name="connsiteX8" fmla="*/ 623222 w 1217951"/>
              <a:gd name="connsiteY8" fmla="*/ 893096 h 893096"/>
              <a:gd name="connsiteX0" fmla="*/ 623222 w 1220978"/>
              <a:gd name="connsiteY0" fmla="*/ 893096 h 893096"/>
              <a:gd name="connsiteX1" fmla="*/ 815627 w 1220978"/>
              <a:gd name="connsiteY1" fmla="*/ 823182 h 893096"/>
              <a:gd name="connsiteX2" fmla="*/ 1174433 w 1220978"/>
              <a:gd name="connsiteY2" fmla="*/ 650399 h 893096"/>
              <a:gd name="connsiteX3" fmla="*/ 1173386 w 1220978"/>
              <a:gd name="connsiteY3" fmla="*/ 212820 h 893096"/>
              <a:gd name="connsiteX4" fmla="*/ 952921 w 1220978"/>
              <a:gd name="connsiteY4" fmla="*/ 42449 h 893096"/>
              <a:gd name="connsiteX5" fmla="*/ 454058 w 1220978"/>
              <a:gd name="connsiteY5" fmla="*/ 52514 h 893096"/>
              <a:gd name="connsiteX6" fmla="*/ 1906 w 1220978"/>
              <a:gd name="connsiteY6" fmla="*/ 615251 h 893096"/>
              <a:gd name="connsiteX7" fmla="*/ 540259 w 1220978"/>
              <a:gd name="connsiteY7" fmla="*/ 757269 h 893096"/>
              <a:gd name="connsiteX8" fmla="*/ 623222 w 1220978"/>
              <a:gd name="connsiteY8" fmla="*/ 893096 h 893096"/>
              <a:gd name="connsiteX0" fmla="*/ 624315 w 1222071"/>
              <a:gd name="connsiteY0" fmla="*/ 871608 h 871608"/>
              <a:gd name="connsiteX1" fmla="*/ 816720 w 1222071"/>
              <a:gd name="connsiteY1" fmla="*/ 801694 h 871608"/>
              <a:gd name="connsiteX2" fmla="*/ 1175526 w 1222071"/>
              <a:gd name="connsiteY2" fmla="*/ 628911 h 871608"/>
              <a:gd name="connsiteX3" fmla="*/ 1174479 w 1222071"/>
              <a:gd name="connsiteY3" fmla="*/ 191332 h 871608"/>
              <a:gd name="connsiteX4" fmla="*/ 954014 w 1222071"/>
              <a:gd name="connsiteY4" fmla="*/ 20961 h 871608"/>
              <a:gd name="connsiteX5" fmla="*/ 455151 w 1222071"/>
              <a:gd name="connsiteY5" fmla="*/ 31026 h 871608"/>
              <a:gd name="connsiteX6" fmla="*/ 2999 w 1222071"/>
              <a:gd name="connsiteY6" fmla="*/ 593763 h 871608"/>
              <a:gd name="connsiteX7" fmla="*/ 541352 w 1222071"/>
              <a:gd name="connsiteY7" fmla="*/ 735781 h 871608"/>
              <a:gd name="connsiteX8" fmla="*/ 624315 w 1222071"/>
              <a:gd name="connsiteY8" fmla="*/ 871608 h 871608"/>
              <a:gd name="connsiteX0" fmla="*/ 624980 w 1222736"/>
              <a:gd name="connsiteY0" fmla="*/ 870777 h 870777"/>
              <a:gd name="connsiteX1" fmla="*/ 817385 w 1222736"/>
              <a:gd name="connsiteY1" fmla="*/ 800863 h 870777"/>
              <a:gd name="connsiteX2" fmla="*/ 1176191 w 1222736"/>
              <a:gd name="connsiteY2" fmla="*/ 628080 h 870777"/>
              <a:gd name="connsiteX3" fmla="*/ 1175144 w 1222736"/>
              <a:gd name="connsiteY3" fmla="*/ 190501 h 870777"/>
              <a:gd name="connsiteX4" fmla="*/ 954679 w 1222736"/>
              <a:gd name="connsiteY4" fmla="*/ 20130 h 870777"/>
              <a:gd name="connsiteX5" fmla="*/ 414382 w 1222736"/>
              <a:gd name="connsiteY5" fmla="*/ 31976 h 870777"/>
              <a:gd name="connsiteX6" fmla="*/ 3664 w 1222736"/>
              <a:gd name="connsiteY6" fmla="*/ 592932 h 870777"/>
              <a:gd name="connsiteX7" fmla="*/ 542017 w 1222736"/>
              <a:gd name="connsiteY7" fmla="*/ 734950 h 870777"/>
              <a:gd name="connsiteX8" fmla="*/ 624980 w 1222736"/>
              <a:gd name="connsiteY8" fmla="*/ 870777 h 870777"/>
              <a:gd name="connsiteX0" fmla="*/ 624943 w 1222699"/>
              <a:gd name="connsiteY0" fmla="*/ 884146 h 884146"/>
              <a:gd name="connsiteX1" fmla="*/ 817348 w 1222699"/>
              <a:gd name="connsiteY1" fmla="*/ 814232 h 884146"/>
              <a:gd name="connsiteX2" fmla="*/ 1176154 w 1222699"/>
              <a:gd name="connsiteY2" fmla="*/ 641449 h 884146"/>
              <a:gd name="connsiteX3" fmla="*/ 1175107 w 1222699"/>
              <a:gd name="connsiteY3" fmla="*/ 203870 h 884146"/>
              <a:gd name="connsiteX4" fmla="*/ 954642 w 1222699"/>
              <a:gd name="connsiteY4" fmla="*/ 33499 h 884146"/>
              <a:gd name="connsiteX5" fmla="*/ 414345 w 1222699"/>
              <a:gd name="connsiteY5" fmla="*/ 45345 h 884146"/>
              <a:gd name="connsiteX6" fmla="*/ 3627 w 1222699"/>
              <a:gd name="connsiteY6" fmla="*/ 606301 h 884146"/>
              <a:gd name="connsiteX7" fmla="*/ 541980 w 1222699"/>
              <a:gd name="connsiteY7" fmla="*/ 748319 h 884146"/>
              <a:gd name="connsiteX8" fmla="*/ 624943 w 1222699"/>
              <a:gd name="connsiteY8" fmla="*/ 884146 h 884146"/>
              <a:gd name="connsiteX0" fmla="*/ 623477 w 1218278"/>
              <a:gd name="connsiteY0" fmla="*/ 904314 h 904314"/>
              <a:gd name="connsiteX1" fmla="*/ 815882 w 1218278"/>
              <a:gd name="connsiteY1" fmla="*/ 834400 h 904314"/>
              <a:gd name="connsiteX2" fmla="*/ 1174688 w 1218278"/>
              <a:gd name="connsiteY2" fmla="*/ 661617 h 904314"/>
              <a:gd name="connsiteX3" fmla="*/ 1173641 w 1218278"/>
              <a:gd name="connsiteY3" fmla="*/ 224038 h 904314"/>
              <a:gd name="connsiteX4" fmla="*/ 951744 w 1218278"/>
              <a:gd name="connsiteY4" fmla="*/ 29185 h 904314"/>
              <a:gd name="connsiteX5" fmla="*/ 412879 w 1218278"/>
              <a:gd name="connsiteY5" fmla="*/ 65513 h 904314"/>
              <a:gd name="connsiteX6" fmla="*/ 2161 w 1218278"/>
              <a:gd name="connsiteY6" fmla="*/ 626469 h 904314"/>
              <a:gd name="connsiteX7" fmla="*/ 540514 w 1218278"/>
              <a:gd name="connsiteY7" fmla="*/ 768487 h 904314"/>
              <a:gd name="connsiteX8" fmla="*/ 623477 w 1218278"/>
              <a:gd name="connsiteY8" fmla="*/ 904314 h 904314"/>
              <a:gd name="connsiteX0" fmla="*/ 630807 w 1225608"/>
              <a:gd name="connsiteY0" fmla="*/ 904314 h 904314"/>
              <a:gd name="connsiteX1" fmla="*/ 823212 w 1225608"/>
              <a:gd name="connsiteY1" fmla="*/ 834400 h 904314"/>
              <a:gd name="connsiteX2" fmla="*/ 1182018 w 1225608"/>
              <a:gd name="connsiteY2" fmla="*/ 661617 h 904314"/>
              <a:gd name="connsiteX3" fmla="*/ 1180971 w 1225608"/>
              <a:gd name="connsiteY3" fmla="*/ 224038 h 904314"/>
              <a:gd name="connsiteX4" fmla="*/ 959074 w 1225608"/>
              <a:gd name="connsiteY4" fmla="*/ 29185 h 904314"/>
              <a:gd name="connsiteX5" fmla="*/ 420209 w 1225608"/>
              <a:gd name="connsiteY5" fmla="*/ 65513 h 904314"/>
              <a:gd name="connsiteX6" fmla="*/ 9491 w 1225608"/>
              <a:gd name="connsiteY6" fmla="*/ 626469 h 904314"/>
              <a:gd name="connsiteX7" fmla="*/ 547844 w 1225608"/>
              <a:gd name="connsiteY7" fmla="*/ 768487 h 904314"/>
              <a:gd name="connsiteX8" fmla="*/ 630807 w 1225608"/>
              <a:gd name="connsiteY8" fmla="*/ 904314 h 904314"/>
              <a:gd name="connsiteX0" fmla="*/ 631450 w 1226251"/>
              <a:gd name="connsiteY0" fmla="*/ 896948 h 896948"/>
              <a:gd name="connsiteX1" fmla="*/ 823855 w 1226251"/>
              <a:gd name="connsiteY1" fmla="*/ 827034 h 896948"/>
              <a:gd name="connsiteX2" fmla="*/ 1182661 w 1226251"/>
              <a:gd name="connsiteY2" fmla="*/ 654251 h 896948"/>
              <a:gd name="connsiteX3" fmla="*/ 1181614 w 1226251"/>
              <a:gd name="connsiteY3" fmla="*/ 216672 h 896948"/>
              <a:gd name="connsiteX4" fmla="*/ 959717 w 1226251"/>
              <a:gd name="connsiteY4" fmla="*/ 21819 h 896948"/>
              <a:gd name="connsiteX5" fmla="*/ 420852 w 1226251"/>
              <a:gd name="connsiteY5" fmla="*/ 58147 h 896948"/>
              <a:gd name="connsiteX6" fmla="*/ 10134 w 1226251"/>
              <a:gd name="connsiteY6" fmla="*/ 619103 h 896948"/>
              <a:gd name="connsiteX7" fmla="*/ 548487 w 1226251"/>
              <a:gd name="connsiteY7" fmla="*/ 761121 h 896948"/>
              <a:gd name="connsiteX8" fmla="*/ 631450 w 1226251"/>
              <a:gd name="connsiteY8" fmla="*/ 896948 h 896948"/>
              <a:gd name="connsiteX0" fmla="*/ 631450 w 1240153"/>
              <a:gd name="connsiteY0" fmla="*/ 896948 h 896948"/>
              <a:gd name="connsiteX1" fmla="*/ 823855 w 1240153"/>
              <a:gd name="connsiteY1" fmla="*/ 827034 h 896948"/>
              <a:gd name="connsiteX2" fmla="*/ 1182661 w 1240153"/>
              <a:gd name="connsiteY2" fmla="*/ 654251 h 896948"/>
              <a:gd name="connsiteX3" fmla="*/ 1217456 w 1240153"/>
              <a:gd name="connsiteY3" fmla="*/ 220742 h 896948"/>
              <a:gd name="connsiteX4" fmla="*/ 959717 w 1240153"/>
              <a:gd name="connsiteY4" fmla="*/ 21819 h 896948"/>
              <a:gd name="connsiteX5" fmla="*/ 420852 w 1240153"/>
              <a:gd name="connsiteY5" fmla="*/ 58147 h 896948"/>
              <a:gd name="connsiteX6" fmla="*/ 10134 w 1240153"/>
              <a:gd name="connsiteY6" fmla="*/ 619103 h 896948"/>
              <a:gd name="connsiteX7" fmla="*/ 548487 w 1240153"/>
              <a:gd name="connsiteY7" fmla="*/ 761121 h 896948"/>
              <a:gd name="connsiteX8" fmla="*/ 631450 w 1240153"/>
              <a:gd name="connsiteY8" fmla="*/ 896948 h 896948"/>
              <a:gd name="connsiteX0" fmla="*/ 631450 w 1262945"/>
              <a:gd name="connsiteY0" fmla="*/ 896948 h 896948"/>
              <a:gd name="connsiteX1" fmla="*/ 823855 w 1262945"/>
              <a:gd name="connsiteY1" fmla="*/ 827034 h 896948"/>
              <a:gd name="connsiteX2" fmla="*/ 1182661 w 1262945"/>
              <a:gd name="connsiteY2" fmla="*/ 654251 h 896948"/>
              <a:gd name="connsiteX3" fmla="*/ 1247134 w 1262945"/>
              <a:gd name="connsiteY3" fmla="*/ 220869 h 896948"/>
              <a:gd name="connsiteX4" fmla="*/ 959717 w 1262945"/>
              <a:gd name="connsiteY4" fmla="*/ 21819 h 896948"/>
              <a:gd name="connsiteX5" fmla="*/ 420852 w 1262945"/>
              <a:gd name="connsiteY5" fmla="*/ 58147 h 896948"/>
              <a:gd name="connsiteX6" fmla="*/ 10134 w 1262945"/>
              <a:gd name="connsiteY6" fmla="*/ 619103 h 896948"/>
              <a:gd name="connsiteX7" fmla="*/ 548487 w 1262945"/>
              <a:gd name="connsiteY7" fmla="*/ 761121 h 896948"/>
              <a:gd name="connsiteX8" fmla="*/ 631450 w 1262945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8487 w 1268586"/>
              <a:gd name="connsiteY7" fmla="*/ 761121 h 896948"/>
              <a:gd name="connsiteX8" fmla="*/ 631450 w 1268586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8487 w 1268586"/>
              <a:gd name="connsiteY7" fmla="*/ 761121 h 896948"/>
              <a:gd name="connsiteX8" fmla="*/ 631450 w 1268586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3467 w 1268586"/>
              <a:gd name="connsiteY7" fmla="*/ 776764 h 896948"/>
              <a:gd name="connsiteX8" fmla="*/ 631450 w 1268586"/>
              <a:gd name="connsiteY8" fmla="*/ 896948 h 896948"/>
              <a:gd name="connsiteX0" fmla="*/ 613559 w 1250695"/>
              <a:gd name="connsiteY0" fmla="*/ 904135 h 904135"/>
              <a:gd name="connsiteX1" fmla="*/ 805964 w 1250695"/>
              <a:gd name="connsiteY1" fmla="*/ 834221 h 904135"/>
              <a:gd name="connsiteX2" fmla="*/ 1182405 w 1250695"/>
              <a:gd name="connsiteY2" fmla="*/ 658576 h 904135"/>
              <a:gd name="connsiteX3" fmla="*/ 1229243 w 1250695"/>
              <a:gd name="connsiteY3" fmla="*/ 228056 h 904135"/>
              <a:gd name="connsiteX4" fmla="*/ 941826 w 1250695"/>
              <a:gd name="connsiteY4" fmla="*/ 29006 h 904135"/>
              <a:gd name="connsiteX5" fmla="*/ 402961 w 1250695"/>
              <a:gd name="connsiteY5" fmla="*/ 65334 h 904135"/>
              <a:gd name="connsiteX6" fmla="*/ 9878 w 1250695"/>
              <a:gd name="connsiteY6" fmla="*/ 623429 h 904135"/>
              <a:gd name="connsiteX7" fmla="*/ 525576 w 1250695"/>
              <a:gd name="connsiteY7" fmla="*/ 783951 h 904135"/>
              <a:gd name="connsiteX8" fmla="*/ 613559 w 1250695"/>
              <a:gd name="connsiteY8" fmla="*/ 904135 h 904135"/>
              <a:gd name="connsiteX0" fmla="*/ 606265 w 1243401"/>
              <a:gd name="connsiteY0" fmla="*/ 904135 h 904135"/>
              <a:gd name="connsiteX1" fmla="*/ 798670 w 1243401"/>
              <a:gd name="connsiteY1" fmla="*/ 834221 h 904135"/>
              <a:gd name="connsiteX2" fmla="*/ 1175111 w 1243401"/>
              <a:gd name="connsiteY2" fmla="*/ 658576 h 904135"/>
              <a:gd name="connsiteX3" fmla="*/ 1221949 w 1243401"/>
              <a:gd name="connsiteY3" fmla="*/ 228056 h 904135"/>
              <a:gd name="connsiteX4" fmla="*/ 934532 w 1243401"/>
              <a:gd name="connsiteY4" fmla="*/ 29006 h 904135"/>
              <a:gd name="connsiteX5" fmla="*/ 395667 w 1243401"/>
              <a:gd name="connsiteY5" fmla="*/ 65334 h 904135"/>
              <a:gd name="connsiteX6" fmla="*/ 2584 w 1243401"/>
              <a:gd name="connsiteY6" fmla="*/ 623429 h 904135"/>
              <a:gd name="connsiteX7" fmla="*/ 518282 w 1243401"/>
              <a:gd name="connsiteY7" fmla="*/ 783951 h 904135"/>
              <a:gd name="connsiteX8" fmla="*/ 606265 w 1243401"/>
              <a:gd name="connsiteY8" fmla="*/ 904135 h 904135"/>
              <a:gd name="connsiteX0" fmla="*/ 606265 w 1243401"/>
              <a:gd name="connsiteY0" fmla="*/ 904135 h 904135"/>
              <a:gd name="connsiteX1" fmla="*/ 798670 w 1243401"/>
              <a:gd name="connsiteY1" fmla="*/ 834221 h 904135"/>
              <a:gd name="connsiteX2" fmla="*/ 1175111 w 1243401"/>
              <a:gd name="connsiteY2" fmla="*/ 658576 h 904135"/>
              <a:gd name="connsiteX3" fmla="*/ 1221949 w 1243401"/>
              <a:gd name="connsiteY3" fmla="*/ 228056 h 904135"/>
              <a:gd name="connsiteX4" fmla="*/ 934532 w 1243401"/>
              <a:gd name="connsiteY4" fmla="*/ 29006 h 904135"/>
              <a:gd name="connsiteX5" fmla="*/ 395667 w 1243401"/>
              <a:gd name="connsiteY5" fmla="*/ 65334 h 904135"/>
              <a:gd name="connsiteX6" fmla="*/ 2584 w 1243401"/>
              <a:gd name="connsiteY6" fmla="*/ 623429 h 904135"/>
              <a:gd name="connsiteX7" fmla="*/ 518282 w 1243401"/>
              <a:gd name="connsiteY7" fmla="*/ 783951 h 904135"/>
              <a:gd name="connsiteX8" fmla="*/ 606265 w 1243401"/>
              <a:gd name="connsiteY8" fmla="*/ 904135 h 904135"/>
              <a:gd name="connsiteX0" fmla="*/ 606377 w 1243513"/>
              <a:gd name="connsiteY0" fmla="*/ 899488 h 899488"/>
              <a:gd name="connsiteX1" fmla="*/ 798782 w 1243513"/>
              <a:gd name="connsiteY1" fmla="*/ 829574 h 899488"/>
              <a:gd name="connsiteX2" fmla="*/ 1175223 w 1243513"/>
              <a:gd name="connsiteY2" fmla="*/ 653929 h 899488"/>
              <a:gd name="connsiteX3" fmla="*/ 1222061 w 1243513"/>
              <a:gd name="connsiteY3" fmla="*/ 223409 h 899488"/>
              <a:gd name="connsiteX4" fmla="*/ 934644 w 1243513"/>
              <a:gd name="connsiteY4" fmla="*/ 24359 h 899488"/>
              <a:gd name="connsiteX5" fmla="*/ 395779 w 1243513"/>
              <a:gd name="connsiteY5" fmla="*/ 60687 h 899488"/>
              <a:gd name="connsiteX6" fmla="*/ 2696 w 1243513"/>
              <a:gd name="connsiteY6" fmla="*/ 618782 h 899488"/>
              <a:gd name="connsiteX7" fmla="*/ 518394 w 1243513"/>
              <a:gd name="connsiteY7" fmla="*/ 779304 h 899488"/>
              <a:gd name="connsiteX8" fmla="*/ 606377 w 1243513"/>
              <a:gd name="connsiteY8" fmla="*/ 899488 h 899488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8394 w 1243513"/>
              <a:gd name="connsiteY7" fmla="*/ 779304 h 917993"/>
              <a:gd name="connsiteX8" fmla="*/ 583723 w 1243513"/>
              <a:gd name="connsiteY8" fmla="*/ 917993 h 917993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9825 w 1243513"/>
              <a:gd name="connsiteY7" fmla="*/ 803786 h 917993"/>
              <a:gd name="connsiteX8" fmla="*/ 583723 w 1243513"/>
              <a:gd name="connsiteY8" fmla="*/ 917993 h 917993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9825 w 1243513"/>
              <a:gd name="connsiteY7" fmla="*/ 803786 h 917993"/>
              <a:gd name="connsiteX8" fmla="*/ 583723 w 1243513"/>
              <a:gd name="connsiteY8" fmla="*/ 917993 h 917993"/>
              <a:gd name="connsiteX0" fmla="*/ 583723 w 1232641"/>
              <a:gd name="connsiteY0" fmla="*/ 917993 h 917993"/>
              <a:gd name="connsiteX1" fmla="*/ 798782 w 1232641"/>
              <a:gd name="connsiteY1" fmla="*/ 829574 h 917993"/>
              <a:gd name="connsiteX2" fmla="*/ 1134836 w 1232641"/>
              <a:gd name="connsiteY2" fmla="*/ 659403 h 917993"/>
              <a:gd name="connsiteX3" fmla="*/ 1222061 w 1232641"/>
              <a:gd name="connsiteY3" fmla="*/ 223409 h 917993"/>
              <a:gd name="connsiteX4" fmla="*/ 934644 w 1232641"/>
              <a:gd name="connsiteY4" fmla="*/ 24359 h 917993"/>
              <a:gd name="connsiteX5" fmla="*/ 395779 w 1232641"/>
              <a:gd name="connsiteY5" fmla="*/ 60687 h 917993"/>
              <a:gd name="connsiteX6" fmla="*/ 2696 w 1232641"/>
              <a:gd name="connsiteY6" fmla="*/ 618782 h 917993"/>
              <a:gd name="connsiteX7" fmla="*/ 519825 w 1232641"/>
              <a:gd name="connsiteY7" fmla="*/ 803786 h 917993"/>
              <a:gd name="connsiteX8" fmla="*/ 583723 w 1232641"/>
              <a:gd name="connsiteY8" fmla="*/ 917993 h 917993"/>
              <a:gd name="connsiteX0" fmla="*/ 583723 w 1187264"/>
              <a:gd name="connsiteY0" fmla="*/ 917993 h 917993"/>
              <a:gd name="connsiteX1" fmla="*/ 798782 w 1187264"/>
              <a:gd name="connsiteY1" fmla="*/ 829574 h 917993"/>
              <a:gd name="connsiteX2" fmla="*/ 1134836 w 1187264"/>
              <a:gd name="connsiteY2" fmla="*/ 659403 h 917993"/>
              <a:gd name="connsiteX3" fmla="*/ 1166273 w 1187264"/>
              <a:gd name="connsiteY3" fmla="*/ 220655 h 917993"/>
              <a:gd name="connsiteX4" fmla="*/ 934644 w 1187264"/>
              <a:gd name="connsiteY4" fmla="*/ 24359 h 917993"/>
              <a:gd name="connsiteX5" fmla="*/ 395779 w 1187264"/>
              <a:gd name="connsiteY5" fmla="*/ 60687 h 917993"/>
              <a:gd name="connsiteX6" fmla="*/ 2696 w 1187264"/>
              <a:gd name="connsiteY6" fmla="*/ 618782 h 917993"/>
              <a:gd name="connsiteX7" fmla="*/ 519825 w 1187264"/>
              <a:gd name="connsiteY7" fmla="*/ 803786 h 917993"/>
              <a:gd name="connsiteX8" fmla="*/ 583723 w 1187264"/>
              <a:gd name="connsiteY8" fmla="*/ 917993 h 917993"/>
              <a:gd name="connsiteX0" fmla="*/ 583723 w 1177003"/>
              <a:gd name="connsiteY0" fmla="*/ 917993 h 917993"/>
              <a:gd name="connsiteX1" fmla="*/ 798782 w 1177003"/>
              <a:gd name="connsiteY1" fmla="*/ 829574 h 917993"/>
              <a:gd name="connsiteX2" fmla="*/ 1103676 w 1177003"/>
              <a:gd name="connsiteY2" fmla="*/ 637838 h 917993"/>
              <a:gd name="connsiteX3" fmla="*/ 1166273 w 1177003"/>
              <a:gd name="connsiteY3" fmla="*/ 220655 h 917993"/>
              <a:gd name="connsiteX4" fmla="*/ 934644 w 1177003"/>
              <a:gd name="connsiteY4" fmla="*/ 24359 h 917993"/>
              <a:gd name="connsiteX5" fmla="*/ 395779 w 1177003"/>
              <a:gd name="connsiteY5" fmla="*/ 60687 h 917993"/>
              <a:gd name="connsiteX6" fmla="*/ 2696 w 1177003"/>
              <a:gd name="connsiteY6" fmla="*/ 618782 h 917993"/>
              <a:gd name="connsiteX7" fmla="*/ 519825 w 1177003"/>
              <a:gd name="connsiteY7" fmla="*/ 803786 h 917993"/>
              <a:gd name="connsiteX8" fmla="*/ 583723 w 1177003"/>
              <a:gd name="connsiteY8" fmla="*/ 917993 h 917993"/>
              <a:gd name="connsiteX0" fmla="*/ 583613 w 1176817"/>
              <a:gd name="connsiteY0" fmla="*/ 914581 h 914581"/>
              <a:gd name="connsiteX1" fmla="*/ 798672 w 1176817"/>
              <a:gd name="connsiteY1" fmla="*/ 826162 h 914581"/>
              <a:gd name="connsiteX2" fmla="*/ 1103566 w 1176817"/>
              <a:gd name="connsiteY2" fmla="*/ 634426 h 914581"/>
              <a:gd name="connsiteX3" fmla="*/ 1166163 w 1176817"/>
              <a:gd name="connsiteY3" fmla="*/ 217243 h 914581"/>
              <a:gd name="connsiteX4" fmla="*/ 935607 w 1176817"/>
              <a:gd name="connsiteY4" fmla="*/ 36274 h 914581"/>
              <a:gd name="connsiteX5" fmla="*/ 395669 w 1176817"/>
              <a:gd name="connsiteY5" fmla="*/ 57275 h 914581"/>
              <a:gd name="connsiteX6" fmla="*/ 2586 w 1176817"/>
              <a:gd name="connsiteY6" fmla="*/ 615370 h 914581"/>
              <a:gd name="connsiteX7" fmla="*/ 519715 w 1176817"/>
              <a:gd name="connsiteY7" fmla="*/ 800374 h 914581"/>
              <a:gd name="connsiteX8" fmla="*/ 583613 w 1176817"/>
              <a:gd name="connsiteY8" fmla="*/ 914581 h 914581"/>
              <a:gd name="connsiteX0" fmla="*/ 583613 w 1176817"/>
              <a:gd name="connsiteY0" fmla="*/ 914581 h 914581"/>
              <a:gd name="connsiteX1" fmla="*/ 798672 w 1176817"/>
              <a:gd name="connsiteY1" fmla="*/ 826162 h 914581"/>
              <a:gd name="connsiteX2" fmla="*/ 1103566 w 1176817"/>
              <a:gd name="connsiteY2" fmla="*/ 634426 h 914581"/>
              <a:gd name="connsiteX3" fmla="*/ 1166163 w 1176817"/>
              <a:gd name="connsiteY3" fmla="*/ 217243 h 914581"/>
              <a:gd name="connsiteX4" fmla="*/ 935607 w 1176817"/>
              <a:gd name="connsiteY4" fmla="*/ 36274 h 914581"/>
              <a:gd name="connsiteX5" fmla="*/ 395669 w 1176817"/>
              <a:gd name="connsiteY5" fmla="*/ 57275 h 914581"/>
              <a:gd name="connsiteX6" fmla="*/ 2586 w 1176817"/>
              <a:gd name="connsiteY6" fmla="*/ 615370 h 914581"/>
              <a:gd name="connsiteX7" fmla="*/ 519715 w 1176817"/>
              <a:gd name="connsiteY7" fmla="*/ 800374 h 914581"/>
              <a:gd name="connsiteX8" fmla="*/ 583613 w 1176817"/>
              <a:gd name="connsiteY8" fmla="*/ 914581 h 914581"/>
              <a:gd name="connsiteX0" fmla="*/ 583729 w 1176933"/>
              <a:gd name="connsiteY0" fmla="*/ 903086 h 903086"/>
              <a:gd name="connsiteX1" fmla="*/ 798788 w 1176933"/>
              <a:gd name="connsiteY1" fmla="*/ 814667 h 903086"/>
              <a:gd name="connsiteX2" fmla="*/ 1103682 w 1176933"/>
              <a:gd name="connsiteY2" fmla="*/ 622931 h 903086"/>
              <a:gd name="connsiteX3" fmla="*/ 1166279 w 1176933"/>
              <a:gd name="connsiteY3" fmla="*/ 205748 h 903086"/>
              <a:gd name="connsiteX4" fmla="*/ 935723 w 1176933"/>
              <a:gd name="connsiteY4" fmla="*/ 24779 h 903086"/>
              <a:gd name="connsiteX5" fmla="*/ 395785 w 1176933"/>
              <a:gd name="connsiteY5" fmla="*/ 45780 h 903086"/>
              <a:gd name="connsiteX6" fmla="*/ 2702 w 1176933"/>
              <a:gd name="connsiteY6" fmla="*/ 603875 h 903086"/>
              <a:gd name="connsiteX7" fmla="*/ 519831 w 1176933"/>
              <a:gd name="connsiteY7" fmla="*/ 788879 h 903086"/>
              <a:gd name="connsiteX8" fmla="*/ 583729 w 1176933"/>
              <a:gd name="connsiteY8" fmla="*/ 903086 h 903086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7 w 1144041"/>
              <a:gd name="connsiteY0" fmla="*/ 905437 h 905437"/>
              <a:gd name="connsiteX1" fmla="*/ 765896 w 1144041"/>
              <a:gd name="connsiteY1" fmla="*/ 817018 h 905437"/>
              <a:gd name="connsiteX2" fmla="*/ 1070790 w 1144041"/>
              <a:gd name="connsiteY2" fmla="*/ 625282 h 905437"/>
              <a:gd name="connsiteX3" fmla="*/ 1133387 w 1144041"/>
              <a:gd name="connsiteY3" fmla="*/ 208099 h 905437"/>
              <a:gd name="connsiteX4" fmla="*/ 902831 w 1144041"/>
              <a:gd name="connsiteY4" fmla="*/ 27130 h 905437"/>
              <a:gd name="connsiteX5" fmla="*/ 362893 w 1144041"/>
              <a:gd name="connsiteY5" fmla="*/ 48131 h 905437"/>
              <a:gd name="connsiteX6" fmla="*/ 2854 w 1144041"/>
              <a:gd name="connsiteY6" fmla="*/ 601748 h 905437"/>
              <a:gd name="connsiteX7" fmla="*/ 486939 w 1144041"/>
              <a:gd name="connsiteY7" fmla="*/ 791230 h 905437"/>
              <a:gd name="connsiteX8" fmla="*/ 550837 w 1144041"/>
              <a:gd name="connsiteY8" fmla="*/ 905437 h 90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41" h="905437">
                <a:moveTo>
                  <a:pt x="550837" y="905437"/>
                </a:moveTo>
                <a:cubicBezTo>
                  <a:pt x="625126" y="903802"/>
                  <a:pt x="679237" y="863710"/>
                  <a:pt x="765896" y="817018"/>
                </a:cubicBezTo>
                <a:cubicBezTo>
                  <a:pt x="852555" y="770326"/>
                  <a:pt x="1009542" y="726768"/>
                  <a:pt x="1070790" y="625282"/>
                </a:cubicBezTo>
                <a:cubicBezTo>
                  <a:pt x="1132038" y="523796"/>
                  <a:pt x="1161380" y="307791"/>
                  <a:pt x="1133387" y="208099"/>
                </a:cubicBezTo>
                <a:cubicBezTo>
                  <a:pt x="1105394" y="108407"/>
                  <a:pt x="1022719" y="53848"/>
                  <a:pt x="902831" y="27130"/>
                </a:cubicBezTo>
                <a:cubicBezTo>
                  <a:pt x="782943" y="412"/>
                  <a:pt x="513213" y="-25440"/>
                  <a:pt x="362893" y="48131"/>
                </a:cubicBezTo>
                <a:cubicBezTo>
                  <a:pt x="212573" y="121702"/>
                  <a:pt x="-28964" y="168558"/>
                  <a:pt x="2854" y="601748"/>
                </a:cubicBezTo>
                <a:cubicBezTo>
                  <a:pt x="40207" y="875873"/>
                  <a:pt x="350499" y="788031"/>
                  <a:pt x="486939" y="791230"/>
                </a:cubicBezTo>
                <a:cubicBezTo>
                  <a:pt x="640409" y="814584"/>
                  <a:pt x="550837" y="905437"/>
                  <a:pt x="550837" y="905437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75951B5-8A39-1538-9FC4-4F268A7BC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9472" y="863889"/>
            <a:ext cx="4732579" cy="159026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cs-CZ" sz="3200" dirty="0">
                <a:latin typeface="Arial Black" panose="020B0A04020102020204" pitchFamily="34" charset="0"/>
              </a:rPr>
              <a:t>Vývoj hmyzu 1</a:t>
            </a:r>
            <a:br>
              <a:rPr lang="cs-CZ" sz="4000" dirty="0">
                <a:latin typeface="Arial Black" panose="020B0A04020102020204" pitchFamily="34" charset="0"/>
              </a:rPr>
            </a:br>
            <a:r>
              <a:rPr lang="cs-CZ" sz="3200" dirty="0">
                <a:solidFill>
                  <a:srgbClr val="FF0000"/>
                </a:solidFill>
                <a:latin typeface="Arial Black" panose="020B0A04020102020204" pitchFamily="34" charset="0"/>
              </a:rPr>
              <a:t>Proměna dokonalá „</a:t>
            </a:r>
            <a:r>
              <a:rPr lang="cs-CZ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homometabolie</a:t>
            </a:r>
            <a:r>
              <a:rPr lang="cs-CZ" sz="2800" dirty="0">
                <a:solidFill>
                  <a:srgbClr val="FF0000"/>
                </a:solidFill>
                <a:latin typeface="Arial Black" panose="020B0A04020102020204" pitchFamily="34" charset="0"/>
              </a:rPr>
              <a:t>“</a:t>
            </a:r>
            <a:endParaRPr lang="cs-CZ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6386" name="Picture 2" descr="Print page">
            <a:extLst>
              <a:ext uri="{FF2B5EF4-FFF2-40B4-BE49-F238E27FC236}">
                <a16:creationId xmlns:a16="http://schemas.microsoft.com/office/drawing/2014/main" id="{DBC8E2CE-DED5-E5A6-2CBF-D835EDB619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0" t="2922" r="3866" b="7442"/>
          <a:stretch/>
        </p:blipFill>
        <p:spPr bwMode="auto">
          <a:xfrm>
            <a:off x="97907" y="444525"/>
            <a:ext cx="6200501" cy="609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154ADE-1247-C084-AEFC-AD881C116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6905" y="3054049"/>
            <a:ext cx="5255623" cy="3691984"/>
          </a:xfrm>
        </p:spPr>
        <p:txBody>
          <a:bodyPr>
            <a:normAutofit/>
          </a:bodyPr>
          <a:lstStyle/>
          <a:p>
            <a:pPr marL="457200" indent="-457200" algn="ctr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cs-CZ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Vajíčko → mladá larva → dospělá larva → kukla → dospělec (</a:t>
            </a:r>
            <a:r>
              <a:rPr lang="cs-CZ" sz="24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imago</a:t>
            </a:r>
            <a:r>
              <a:rPr lang="cs-CZ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cs-CZ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 algn="ctr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cs-CZ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vajíček housenky </a:t>
            </a:r>
            <a:br>
              <a:rPr lang="cs-CZ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nebo larvy;</a:t>
            </a:r>
          </a:p>
          <a:p>
            <a:pPr marL="457200" indent="-457200" algn="ctr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cs-CZ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Přechodná fáze se nepodobá dospělému jedinci;</a:t>
            </a:r>
          </a:p>
          <a:p>
            <a:pPr marL="457200" indent="-457200" algn="ctr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cs-CZ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Přechodová fáze je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kukla</a:t>
            </a:r>
            <a:r>
              <a:rPr lang="cs-CZ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 algn="ctr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cs-CZ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Vosy, včely, mravenci, motýli.</a:t>
            </a:r>
          </a:p>
        </p:txBody>
      </p:sp>
    </p:spTree>
    <p:extLst>
      <p:ext uri="{BB962C8B-B14F-4D97-AF65-F5344CB8AC3E}">
        <p14:creationId xmlns:p14="http://schemas.microsoft.com/office/powerpoint/2010/main" val="3856745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400" name="Rectangle 16399">
            <a:extLst>
              <a:ext uri="{FF2B5EF4-FFF2-40B4-BE49-F238E27FC236}">
                <a16:creationId xmlns:a16="http://schemas.microsoft.com/office/drawing/2014/main" id="{BD2A7128-270D-45DD-B0C7-24FF46222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02" name="Freeform: Shape 16401">
            <a:extLst>
              <a:ext uri="{FF2B5EF4-FFF2-40B4-BE49-F238E27FC236}">
                <a16:creationId xmlns:a16="http://schemas.microsoft.com/office/drawing/2014/main" id="{61734980-3A14-4021-8D8C-42AC55C39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2574"/>
            <a:ext cx="6364515" cy="6858000"/>
          </a:xfrm>
          <a:custGeom>
            <a:avLst/>
            <a:gdLst>
              <a:gd name="connsiteX0" fmla="*/ 7430701 w 7551955"/>
              <a:gd name="connsiteY0" fmla="*/ 6858000 h 6858000"/>
              <a:gd name="connsiteX1" fmla="*/ 0 w 7551955"/>
              <a:gd name="connsiteY1" fmla="*/ 6858000 h 6858000"/>
              <a:gd name="connsiteX2" fmla="*/ 0 w 7551955"/>
              <a:gd name="connsiteY2" fmla="*/ 0 h 6858000"/>
              <a:gd name="connsiteX3" fmla="*/ 7505795 w 7551955"/>
              <a:gd name="connsiteY3" fmla="*/ 0 h 6858000"/>
              <a:gd name="connsiteX4" fmla="*/ 7520785 w 7551955"/>
              <a:gd name="connsiteY4" fmla="*/ 379063 h 6858000"/>
              <a:gd name="connsiteX5" fmla="*/ 7433327 w 7551955"/>
              <a:gd name="connsiteY5" fmla="*/ 6803646 h 6858000"/>
              <a:gd name="connsiteX0" fmla="*/ 7430701 w 7520786"/>
              <a:gd name="connsiteY0" fmla="*/ 6858000 h 6858000"/>
              <a:gd name="connsiteX1" fmla="*/ 0 w 7520786"/>
              <a:gd name="connsiteY1" fmla="*/ 6858000 h 6858000"/>
              <a:gd name="connsiteX2" fmla="*/ 0 w 7520786"/>
              <a:gd name="connsiteY2" fmla="*/ 0 h 6858000"/>
              <a:gd name="connsiteX3" fmla="*/ 7505795 w 7520786"/>
              <a:gd name="connsiteY3" fmla="*/ 0 h 6858000"/>
              <a:gd name="connsiteX4" fmla="*/ 7520785 w 7520786"/>
              <a:gd name="connsiteY4" fmla="*/ 379063 h 6858000"/>
              <a:gd name="connsiteX5" fmla="*/ 7433327 w 7520786"/>
              <a:gd name="connsiteY5" fmla="*/ 6803646 h 6858000"/>
              <a:gd name="connsiteX6" fmla="*/ 7430701 w 752078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20786" h="6858000">
                <a:moveTo>
                  <a:pt x="7430701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7505795" y="0"/>
                </a:lnTo>
                <a:lnTo>
                  <a:pt x="7520785" y="379063"/>
                </a:lnTo>
                <a:cubicBezTo>
                  <a:pt x="7384101" y="2164699"/>
                  <a:pt x="7521128" y="5461844"/>
                  <a:pt x="7433327" y="6803646"/>
                </a:cubicBezTo>
                <a:lnTo>
                  <a:pt x="7430701" y="6858000"/>
                </a:lnTo>
                <a:close/>
              </a:path>
            </a:pathLst>
          </a:cu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404" name="Freeform: Shape 16403">
            <a:extLst>
              <a:ext uri="{FF2B5EF4-FFF2-40B4-BE49-F238E27FC236}">
                <a16:creationId xmlns:a16="http://schemas.microsoft.com/office/drawing/2014/main" id="{41D7BE2F-D450-4BB9-88A4-89117A39D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33803">
            <a:off x="6669115" y="667365"/>
            <a:ext cx="4710726" cy="2337444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3222 w 1217951"/>
              <a:gd name="connsiteY0" fmla="*/ 893096 h 893096"/>
              <a:gd name="connsiteX1" fmla="*/ 815627 w 1217951"/>
              <a:gd name="connsiteY1" fmla="*/ 823182 h 893096"/>
              <a:gd name="connsiteX2" fmla="*/ 1174433 w 1217951"/>
              <a:gd name="connsiteY2" fmla="*/ 650399 h 893096"/>
              <a:gd name="connsiteX3" fmla="*/ 1173386 w 1217951"/>
              <a:gd name="connsiteY3" fmla="*/ 212820 h 893096"/>
              <a:gd name="connsiteX4" fmla="*/ 952921 w 1217951"/>
              <a:gd name="connsiteY4" fmla="*/ 42449 h 893096"/>
              <a:gd name="connsiteX5" fmla="*/ 454058 w 1217951"/>
              <a:gd name="connsiteY5" fmla="*/ 52514 h 893096"/>
              <a:gd name="connsiteX6" fmla="*/ 1906 w 1217951"/>
              <a:gd name="connsiteY6" fmla="*/ 615251 h 893096"/>
              <a:gd name="connsiteX7" fmla="*/ 540259 w 1217951"/>
              <a:gd name="connsiteY7" fmla="*/ 757269 h 893096"/>
              <a:gd name="connsiteX8" fmla="*/ 623222 w 1217951"/>
              <a:gd name="connsiteY8" fmla="*/ 893096 h 893096"/>
              <a:gd name="connsiteX0" fmla="*/ 623222 w 1220978"/>
              <a:gd name="connsiteY0" fmla="*/ 893096 h 893096"/>
              <a:gd name="connsiteX1" fmla="*/ 815627 w 1220978"/>
              <a:gd name="connsiteY1" fmla="*/ 823182 h 893096"/>
              <a:gd name="connsiteX2" fmla="*/ 1174433 w 1220978"/>
              <a:gd name="connsiteY2" fmla="*/ 650399 h 893096"/>
              <a:gd name="connsiteX3" fmla="*/ 1173386 w 1220978"/>
              <a:gd name="connsiteY3" fmla="*/ 212820 h 893096"/>
              <a:gd name="connsiteX4" fmla="*/ 952921 w 1220978"/>
              <a:gd name="connsiteY4" fmla="*/ 42449 h 893096"/>
              <a:gd name="connsiteX5" fmla="*/ 454058 w 1220978"/>
              <a:gd name="connsiteY5" fmla="*/ 52514 h 893096"/>
              <a:gd name="connsiteX6" fmla="*/ 1906 w 1220978"/>
              <a:gd name="connsiteY6" fmla="*/ 615251 h 893096"/>
              <a:gd name="connsiteX7" fmla="*/ 540259 w 1220978"/>
              <a:gd name="connsiteY7" fmla="*/ 757269 h 893096"/>
              <a:gd name="connsiteX8" fmla="*/ 623222 w 1220978"/>
              <a:gd name="connsiteY8" fmla="*/ 893096 h 893096"/>
              <a:gd name="connsiteX0" fmla="*/ 624315 w 1222071"/>
              <a:gd name="connsiteY0" fmla="*/ 871608 h 871608"/>
              <a:gd name="connsiteX1" fmla="*/ 816720 w 1222071"/>
              <a:gd name="connsiteY1" fmla="*/ 801694 h 871608"/>
              <a:gd name="connsiteX2" fmla="*/ 1175526 w 1222071"/>
              <a:gd name="connsiteY2" fmla="*/ 628911 h 871608"/>
              <a:gd name="connsiteX3" fmla="*/ 1174479 w 1222071"/>
              <a:gd name="connsiteY3" fmla="*/ 191332 h 871608"/>
              <a:gd name="connsiteX4" fmla="*/ 954014 w 1222071"/>
              <a:gd name="connsiteY4" fmla="*/ 20961 h 871608"/>
              <a:gd name="connsiteX5" fmla="*/ 455151 w 1222071"/>
              <a:gd name="connsiteY5" fmla="*/ 31026 h 871608"/>
              <a:gd name="connsiteX6" fmla="*/ 2999 w 1222071"/>
              <a:gd name="connsiteY6" fmla="*/ 593763 h 871608"/>
              <a:gd name="connsiteX7" fmla="*/ 541352 w 1222071"/>
              <a:gd name="connsiteY7" fmla="*/ 735781 h 871608"/>
              <a:gd name="connsiteX8" fmla="*/ 624315 w 1222071"/>
              <a:gd name="connsiteY8" fmla="*/ 871608 h 871608"/>
              <a:gd name="connsiteX0" fmla="*/ 624980 w 1222736"/>
              <a:gd name="connsiteY0" fmla="*/ 870777 h 870777"/>
              <a:gd name="connsiteX1" fmla="*/ 817385 w 1222736"/>
              <a:gd name="connsiteY1" fmla="*/ 800863 h 870777"/>
              <a:gd name="connsiteX2" fmla="*/ 1176191 w 1222736"/>
              <a:gd name="connsiteY2" fmla="*/ 628080 h 870777"/>
              <a:gd name="connsiteX3" fmla="*/ 1175144 w 1222736"/>
              <a:gd name="connsiteY3" fmla="*/ 190501 h 870777"/>
              <a:gd name="connsiteX4" fmla="*/ 954679 w 1222736"/>
              <a:gd name="connsiteY4" fmla="*/ 20130 h 870777"/>
              <a:gd name="connsiteX5" fmla="*/ 414382 w 1222736"/>
              <a:gd name="connsiteY5" fmla="*/ 31976 h 870777"/>
              <a:gd name="connsiteX6" fmla="*/ 3664 w 1222736"/>
              <a:gd name="connsiteY6" fmla="*/ 592932 h 870777"/>
              <a:gd name="connsiteX7" fmla="*/ 542017 w 1222736"/>
              <a:gd name="connsiteY7" fmla="*/ 734950 h 870777"/>
              <a:gd name="connsiteX8" fmla="*/ 624980 w 1222736"/>
              <a:gd name="connsiteY8" fmla="*/ 870777 h 870777"/>
              <a:gd name="connsiteX0" fmla="*/ 624943 w 1222699"/>
              <a:gd name="connsiteY0" fmla="*/ 884146 h 884146"/>
              <a:gd name="connsiteX1" fmla="*/ 817348 w 1222699"/>
              <a:gd name="connsiteY1" fmla="*/ 814232 h 884146"/>
              <a:gd name="connsiteX2" fmla="*/ 1176154 w 1222699"/>
              <a:gd name="connsiteY2" fmla="*/ 641449 h 884146"/>
              <a:gd name="connsiteX3" fmla="*/ 1175107 w 1222699"/>
              <a:gd name="connsiteY3" fmla="*/ 203870 h 884146"/>
              <a:gd name="connsiteX4" fmla="*/ 954642 w 1222699"/>
              <a:gd name="connsiteY4" fmla="*/ 33499 h 884146"/>
              <a:gd name="connsiteX5" fmla="*/ 414345 w 1222699"/>
              <a:gd name="connsiteY5" fmla="*/ 45345 h 884146"/>
              <a:gd name="connsiteX6" fmla="*/ 3627 w 1222699"/>
              <a:gd name="connsiteY6" fmla="*/ 606301 h 884146"/>
              <a:gd name="connsiteX7" fmla="*/ 541980 w 1222699"/>
              <a:gd name="connsiteY7" fmla="*/ 748319 h 884146"/>
              <a:gd name="connsiteX8" fmla="*/ 624943 w 1222699"/>
              <a:gd name="connsiteY8" fmla="*/ 884146 h 884146"/>
              <a:gd name="connsiteX0" fmla="*/ 623477 w 1218278"/>
              <a:gd name="connsiteY0" fmla="*/ 904314 h 904314"/>
              <a:gd name="connsiteX1" fmla="*/ 815882 w 1218278"/>
              <a:gd name="connsiteY1" fmla="*/ 834400 h 904314"/>
              <a:gd name="connsiteX2" fmla="*/ 1174688 w 1218278"/>
              <a:gd name="connsiteY2" fmla="*/ 661617 h 904314"/>
              <a:gd name="connsiteX3" fmla="*/ 1173641 w 1218278"/>
              <a:gd name="connsiteY3" fmla="*/ 224038 h 904314"/>
              <a:gd name="connsiteX4" fmla="*/ 951744 w 1218278"/>
              <a:gd name="connsiteY4" fmla="*/ 29185 h 904314"/>
              <a:gd name="connsiteX5" fmla="*/ 412879 w 1218278"/>
              <a:gd name="connsiteY5" fmla="*/ 65513 h 904314"/>
              <a:gd name="connsiteX6" fmla="*/ 2161 w 1218278"/>
              <a:gd name="connsiteY6" fmla="*/ 626469 h 904314"/>
              <a:gd name="connsiteX7" fmla="*/ 540514 w 1218278"/>
              <a:gd name="connsiteY7" fmla="*/ 768487 h 904314"/>
              <a:gd name="connsiteX8" fmla="*/ 623477 w 1218278"/>
              <a:gd name="connsiteY8" fmla="*/ 904314 h 904314"/>
              <a:gd name="connsiteX0" fmla="*/ 630807 w 1225608"/>
              <a:gd name="connsiteY0" fmla="*/ 904314 h 904314"/>
              <a:gd name="connsiteX1" fmla="*/ 823212 w 1225608"/>
              <a:gd name="connsiteY1" fmla="*/ 834400 h 904314"/>
              <a:gd name="connsiteX2" fmla="*/ 1182018 w 1225608"/>
              <a:gd name="connsiteY2" fmla="*/ 661617 h 904314"/>
              <a:gd name="connsiteX3" fmla="*/ 1180971 w 1225608"/>
              <a:gd name="connsiteY3" fmla="*/ 224038 h 904314"/>
              <a:gd name="connsiteX4" fmla="*/ 959074 w 1225608"/>
              <a:gd name="connsiteY4" fmla="*/ 29185 h 904314"/>
              <a:gd name="connsiteX5" fmla="*/ 420209 w 1225608"/>
              <a:gd name="connsiteY5" fmla="*/ 65513 h 904314"/>
              <a:gd name="connsiteX6" fmla="*/ 9491 w 1225608"/>
              <a:gd name="connsiteY6" fmla="*/ 626469 h 904314"/>
              <a:gd name="connsiteX7" fmla="*/ 547844 w 1225608"/>
              <a:gd name="connsiteY7" fmla="*/ 768487 h 904314"/>
              <a:gd name="connsiteX8" fmla="*/ 630807 w 1225608"/>
              <a:gd name="connsiteY8" fmla="*/ 904314 h 904314"/>
              <a:gd name="connsiteX0" fmla="*/ 631450 w 1226251"/>
              <a:gd name="connsiteY0" fmla="*/ 896948 h 896948"/>
              <a:gd name="connsiteX1" fmla="*/ 823855 w 1226251"/>
              <a:gd name="connsiteY1" fmla="*/ 827034 h 896948"/>
              <a:gd name="connsiteX2" fmla="*/ 1182661 w 1226251"/>
              <a:gd name="connsiteY2" fmla="*/ 654251 h 896948"/>
              <a:gd name="connsiteX3" fmla="*/ 1181614 w 1226251"/>
              <a:gd name="connsiteY3" fmla="*/ 216672 h 896948"/>
              <a:gd name="connsiteX4" fmla="*/ 959717 w 1226251"/>
              <a:gd name="connsiteY4" fmla="*/ 21819 h 896948"/>
              <a:gd name="connsiteX5" fmla="*/ 420852 w 1226251"/>
              <a:gd name="connsiteY5" fmla="*/ 58147 h 896948"/>
              <a:gd name="connsiteX6" fmla="*/ 10134 w 1226251"/>
              <a:gd name="connsiteY6" fmla="*/ 619103 h 896948"/>
              <a:gd name="connsiteX7" fmla="*/ 548487 w 1226251"/>
              <a:gd name="connsiteY7" fmla="*/ 761121 h 896948"/>
              <a:gd name="connsiteX8" fmla="*/ 631450 w 1226251"/>
              <a:gd name="connsiteY8" fmla="*/ 896948 h 896948"/>
              <a:gd name="connsiteX0" fmla="*/ 631450 w 1240153"/>
              <a:gd name="connsiteY0" fmla="*/ 896948 h 896948"/>
              <a:gd name="connsiteX1" fmla="*/ 823855 w 1240153"/>
              <a:gd name="connsiteY1" fmla="*/ 827034 h 896948"/>
              <a:gd name="connsiteX2" fmla="*/ 1182661 w 1240153"/>
              <a:gd name="connsiteY2" fmla="*/ 654251 h 896948"/>
              <a:gd name="connsiteX3" fmla="*/ 1217456 w 1240153"/>
              <a:gd name="connsiteY3" fmla="*/ 220742 h 896948"/>
              <a:gd name="connsiteX4" fmla="*/ 959717 w 1240153"/>
              <a:gd name="connsiteY4" fmla="*/ 21819 h 896948"/>
              <a:gd name="connsiteX5" fmla="*/ 420852 w 1240153"/>
              <a:gd name="connsiteY5" fmla="*/ 58147 h 896948"/>
              <a:gd name="connsiteX6" fmla="*/ 10134 w 1240153"/>
              <a:gd name="connsiteY6" fmla="*/ 619103 h 896948"/>
              <a:gd name="connsiteX7" fmla="*/ 548487 w 1240153"/>
              <a:gd name="connsiteY7" fmla="*/ 761121 h 896948"/>
              <a:gd name="connsiteX8" fmla="*/ 631450 w 1240153"/>
              <a:gd name="connsiteY8" fmla="*/ 896948 h 896948"/>
              <a:gd name="connsiteX0" fmla="*/ 631450 w 1262945"/>
              <a:gd name="connsiteY0" fmla="*/ 896948 h 896948"/>
              <a:gd name="connsiteX1" fmla="*/ 823855 w 1262945"/>
              <a:gd name="connsiteY1" fmla="*/ 827034 h 896948"/>
              <a:gd name="connsiteX2" fmla="*/ 1182661 w 1262945"/>
              <a:gd name="connsiteY2" fmla="*/ 654251 h 896948"/>
              <a:gd name="connsiteX3" fmla="*/ 1247134 w 1262945"/>
              <a:gd name="connsiteY3" fmla="*/ 220869 h 896948"/>
              <a:gd name="connsiteX4" fmla="*/ 959717 w 1262945"/>
              <a:gd name="connsiteY4" fmla="*/ 21819 h 896948"/>
              <a:gd name="connsiteX5" fmla="*/ 420852 w 1262945"/>
              <a:gd name="connsiteY5" fmla="*/ 58147 h 896948"/>
              <a:gd name="connsiteX6" fmla="*/ 10134 w 1262945"/>
              <a:gd name="connsiteY6" fmla="*/ 619103 h 896948"/>
              <a:gd name="connsiteX7" fmla="*/ 548487 w 1262945"/>
              <a:gd name="connsiteY7" fmla="*/ 761121 h 896948"/>
              <a:gd name="connsiteX8" fmla="*/ 631450 w 1262945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8487 w 1268586"/>
              <a:gd name="connsiteY7" fmla="*/ 761121 h 896948"/>
              <a:gd name="connsiteX8" fmla="*/ 631450 w 1268586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8487 w 1268586"/>
              <a:gd name="connsiteY7" fmla="*/ 761121 h 896948"/>
              <a:gd name="connsiteX8" fmla="*/ 631450 w 1268586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3467 w 1268586"/>
              <a:gd name="connsiteY7" fmla="*/ 776764 h 896948"/>
              <a:gd name="connsiteX8" fmla="*/ 631450 w 1268586"/>
              <a:gd name="connsiteY8" fmla="*/ 896948 h 896948"/>
              <a:gd name="connsiteX0" fmla="*/ 613559 w 1250695"/>
              <a:gd name="connsiteY0" fmla="*/ 904135 h 904135"/>
              <a:gd name="connsiteX1" fmla="*/ 805964 w 1250695"/>
              <a:gd name="connsiteY1" fmla="*/ 834221 h 904135"/>
              <a:gd name="connsiteX2" fmla="*/ 1182405 w 1250695"/>
              <a:gd name="connsiteY2" fmla="*/ 658576 h 904135"/>
              <a:gd name="connsiteX3" fmla="*/ 1229243 w 1250695"/>
              <a:gd name="connsiteY3" fmla="*/ 228056 h 904135"/>
              <a:gd name="connsiteX4" fmla="*/ 941826 w 1250695"/>
              <a:gd name="connsiteY4" fmla="*/ 29006 h 904135"/>
              <a:gd name="connsiteX5" fmla="*/ 402961 w 1250695"/>
              <a:gd name="connsiteY5" fmla="*/ 65334 h 904135"/>
              <a:gd name="connsiteX6" fmla="*/ 9878 w 1250695"/>
              <a:gd name="connsiteY6" fmla="*/ 623429 h 904135"/>
              <a:gd name="connsiteX7" fmla="*/ 525576 w 1250695"/>
              <a:gd name="connsiteY7" fmla="*/ 783951 h 904135"/>
              <a:gd name="connsiteX8" fmla="*/ 613559 w 1250695"/>
              <a:gd name="connsiteY8" fmla="*/ 904135 h 904135"/>
              <a:gd name="connsiteX0" fmla="*/ 606265 w 1243401"/>
              <a:gd name="connsiteY0" fmla="*/ 904135 h 904135"/>
              <a:gd name="connsiteX1" fmla="*/ 798670 w 1243401"/>
              <a:gd name="connsiteY1" fmla="*/ 834221 h 904135"/>
              <a:gd name="connsiteX2" fmla="*/ 1175111 w 1243401"/>
              <a:gd name="connsiteY2" fmla="*/ 658576 h 904135"/>
              <a:gd name="connsiteX3" fmla="*/ 1221949 w 1243401"/>
              <a:gd name="connsiteY3" fmla="*/ 228056 h 904135"/>
              <a:gd name="connsiteX4" fmla="*/ 934532 w 1243401"/>
              <a:gd name="connsiteY4" fmla="*/ 29006 h 904135"/>
              <a:gd name="connsiteX5" fmla="*/ 395667 w 1243401"/>
              <a:gd name="connsiteY5" fmla="*/ 65334 h 904135"/>
              <a:gd name="connsiteX6" fmla="*/ 2584 w 1243401"/>
              <a:gd name="connsiteY6" fmla="*/ 623429 h 904135"/>
              <a:gd name="connsiteX7" fmla="*/ 518282 w 1243401"/>
              <a:gd name="connsiteY7" fmla="*/ 783951 h 904135"/>
              <a:gd name="connsiteX8" fmla="*/ 606265 w 1243401"/>
              <a:gd name="connsiteY8" fmla="*/ 904135 h 904135"/>
              <a:gd name="connsiteX0" fmla="*/ 606265 w 1243401"/>
              <a:gd name="connsiteY0" fmla="*/ 904135 h 904135"/>
              <a:gd name="connsiteX1" fmla="*/ 798670 w 1243401"/>
              <a:gd name="connsiteY1" fmla="*/ 834221 h 904135"/>
              <a:gd name="connsiteX2" fmla="*/ 1175111 w 1243401"/>
              <a:gd name="connsiteY2" fmla="*/ 658576 h 904135"/>
              <a:gd name="connsiteX3" fmla="*/ 1221949 w 1243401"/>
              <a:gd name="connsiteY3" fmla="*/ 228056 h 904135"/>
              <a:gd name="connsiteX4" fmla="*/ 934532 w 1243401"/>
              <a:gd name="connsiteY4" fmla="*/ 29006 h 904135"/>
              <a:gd name="connsiteX5" fmla="*/ 395667 w 1243401"/>
              <a:gd name="connsiteY5" fmla="*/ 65334 h 904135"/>
              <a:gd name="connsiteX6" fmla="*/ 2584 w 1243401"/>
              <a:gd name="connsiteY6" fmla="*/ 623429 h 904135"/>
              <a:gd name="connsiteX7" fmla="*/ 518282 w 1243401"/>
              <a:gd name="connsiteY7" fmla="*/ 783951 h 904135"/>
              <a:gd name="connsiteX8" fmla="*/ 606265 w 1243401"/>
              <a:gd name="connsiteY8" fmla="*/ 904135 h 904135"/>
              <a:gd name="connsiteX0" fmla="*/ 606377 w 1243513"/>
              <a:gd name="connsiteY0" fmla="*/ 899488 h 899488"/>
              <a:gd name="connsiteX1" fmla="*/ 798782 w 1243513"/>
              <a:gd name="connsiteY1" fmla="*/ 829574 h 899488"/>
              <a:gd name="connsiteX2" fmla="*/ 1175223 w 1243513"/>
              <a:gd name="connsiteY2" fmla="*/ 653929 h 899488"/>
              <a:gd name="connsiteX3" fmla="*/ 1222061 w 1243513"/>
              <a:gd name="connsiteY3" fmla="*/ 223409 h 899488"/>
              <a:gd name="connsiteX4" fmla="*/ 934644 w 1243513"/>
              <a:gd name="connsiteY4" fmla="*/ 24359 h 899488"/>
              <a:gd name="connsiteX5" fmla="*/ 395779 w 1243513"/>
              <a:gd name="connsiteY5" fmla="*/ 60687 h 899488"/>
              <a:gd name="connsiteX6" fmla="*/ 2696 w 1243513"/>
              <a:gd name="connsiteY6" fmla="*/ 618782 h 899488"/>
              <a:gd name="connsiteX7" fmla="*/ 518394 w 1243513"/>
              <a:gd name="connsiteY7" fmla="*/ 779304 h 899488"/>
              <a:gd name="connsiteX8" fmla="*/ 606377 w 1243513"/>
              <a:gd name="connsiteY8" fmla="*/ 899488 h 899488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8394 w 1243513"/>
              <a:gd name="connsiteY7" fmla="*/ 779304 h 917993"/>
              <a:gd name="connsiteX8" fmla="*/ 583723 w 1243513"/>
              <a:gd name="connsiteY8" fmla="*/ 917993 h 917993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9825 w 1243513"/>
              <a:gd name="connsiteY7" fmla="*/ 803786 h 917993"/>
              <a:gd name="connsiteX8" fmla="*/ 583723 w 1243513"/>
              <a:gd name="connsiteY8" fmla="*/ 917993 h 917993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9825 w 1243513"/>
              <a:gd name="connsiteY7" fmla="*/ 803786 h 917993"/>
              <a:gd name="connsiteX8" fmla="*/ 583723 w 1243513"/>
              <a:gd name="connsiteY8" fmla="*/ 917993 h 917993"/>
              <a:gd name="connsiteX0" fmla="*/ 583723 w 1232641"/>
              <a:gd name="connsiteY0" fmla="*/ 917993 h 917993"/>
              <a:gd name="connsiteX1" fmla="*/ 798782 w 1232641"/>
              <a:gd name="connsiteY1" fmla="*/ 829574 h 917993"/>
              <a:gd name="connsiteX2" fmla="*/ 1134836 w 1232641"/>
              <a:gd name="connsiteY2" fmla="*/ 659403 h 917993"/>
              <a:gd name="connsiteX3" fmla="*/ 1222061 w 1232641"/>
              <a:gd name="connsiteY3" fmla="*/ 223409 h 917993"/>
              <a:gd name="connsiteX4" fmla="*/ 934644 w 1232641"/>
              <a:gd name="connsiteY4" fmla="*/ 24359 h 917993"/>
              <a:gd name="connsiteX5" fmla="*/ 395779 w 1232641"/>
              <a:gd name="connsiteY5" fmla="*/ 60687 h 917993"/>
              <a:gd name="connsiteX6" fmla="*/ 2696 w 1232641"/>
              <a:gd name="connsiteY6" fmla="*/ 618782 h 917993"/>
              <a:gd name="connsiteX7" fmla="*/ 519825 w 1232641"/>
              <a:gd name="connsiteY7" fmla="*/ 803786 h 917993"/>
              <a:gd name="connsiteX8" fmla="*/ 583723 w 1232641"/>
              <a:gd name="connsiteY8" fmla="*/ 917993 h 917993"/>
              <a:gd name="connsiteX0" fmla="*/ 583723 w 1187264"/>
              <a:gd name="connsiteY0" fmla="*/ 917993 h 917993"/>
              <a:gd name="connsiteX1" fmla="*/ 798782 w 1187264"/>
              <a:gd name="connsiteY1" fmla="*/ 829574 h 917993"/>
              <a:gd name="connsiteX2" fmla="*/ 1134836 w 1187264"/>
              <a:gd name="connsiteY2" fmla="*/ 659403 h 917993"/>
              <a:gd name="connsiteX3" fmla="*/ 1166273 w 1187264"/>
              <a:gd name="connsiteY3" fmla="*/ 220655 h 917993"/>
              <a:gd name="connsiteX4" fmla="*/ 934644 w 1187264"/>
              <a:gd name="connsiteY4" fmla="*/ 24359 h 917993"/>
              <a:gd name="connsiteX5" fmla="*/ 395779 w 1187264"/>
              <a:gd name="connsiteY5" fmla="*/ 60687 h 917993"/>
              <a:gd name="connsiteX6" fmla="*/ 2696 w 1187264"/>
              <a:gd name="connsiteY6" fmla="*/ 618782 h 917993"/>
              <a:gd name="connsiteX7" fmla="*/ 519825 w 1187264"/>
              <a:gd name="connsiteY7" fmla="*/ 803786 h 917993"/>
              <a:gd name="connsiteX8" fmla="*/ 583723 w 1187264"/>
              <a:gd name="connsiteY8" fmla="*/ 917993 h 917993"/>
              <a:gd name="connsiteX0" fmla="*/ 583723 w 1177003"/>
              <a:gd name="connsiteY0" fmla="*/ 917993 h 917993"/>
              <a:gd name="connsiteX1" fmla="*/ 798782 w 1177003"/>
              <a:gd name="connsiteY1" fmla="*/ 829574 h 917993"/>
              <a:gd name="connsiteX2" fmla="*/ 1103676 w 1177003"/>
              <a:gd name="connsiteY2" fmla="*/ 637838 h 917993"/>
              <a:gd name="connsiteX3" fmla="*/ 1166273 w 1177003"/>
              <a:gd name="connsiteY3" fmla="*/ 220655 h 917993"/>
              <a:gd name="connsiteX4" fmla="*/ 934644 w 1177003"/>
              <a:gd name="connsiteY4" fmla="*/ 24359 h 917993"/>
              <a:gd name="connsiteX5" fmla="*/ 395779 w 1177003"/>
              <a:gd name="connsiteY5" fmla="*/ 60687 h 917993"/>
              <a:gd name="connsiteX6" fmla="*/ 2696 w 1177003"/>
              <a:gd name="connsiteY6" fmla="*/ 618782 h 917993"/>
              <a:gd name="connsiteX7" fmla="*/ 519825 w 1177003"/>
              <a:gd name="connsiteY7" fmla="*/ 803786 h 917993"/>
              <a:gd name="connsiteX8" fmla="*/ 583723 w 1177003"/>
              <a:gd name="connsiteY8" fmla="*/ 917993 h 917993"/>
              <a:gd name="connsiteX0" fmla="*/ 583613 w 1176817"/>
              <a:gd name="connsiteY0" fmla="*/ 914581 h 914581"/>
              <a:gd name="connsiteX1" fmla="*/ 798672 w 1176817"/>
              <a:gd name="connsiteY1" fmla="*/ 826162 h 914581"/>
              <a:gd name="connsiteX2" fmla="*/ 1103566 w 1176817"/>
              <a:gd name="connsiteY2" fmla="*/ 634426 h 914581"/>
              <a:gd name="connsiteX3" fmla="*/ 1166163 w 1176817"/>
              <a:gd name="connsiteY3" fmla="*/ 217243 h 914581"/>
              <a:gd name="connsiteX4" fmla="*/ 935607 w 1176817"/>
              <a:gd name="connsiteY4" fmla="*/ 36274 h 914581"/>
              <a:gd name="connsiteX5" fmla="*/ 395669 w 1176817"/>
              <a:gd name="connsiteY5" fmla="*/ 57275 h 914581"/>
              <a:gd name="connsiteX6" fmla="*/ 2586 w 1176817"/>
              <a:gd name="connsiteY6" fmla="*/ 615370 h 914581"/>
              <a:gd name="connsiteX7" fmla="*/ 519715 w 1176817"/>
              <a:gd name="connsiteY7" fmla="*/ 800374 h 914581"/>
              <a:gd name="connsiteX8" fmla="*/ 583613 w 1176817"/>
              <a:gd name="connsiteY8" fmla="*/ 914581 h 914581"/>
              <a:gd name="connsiteX0" fmla="*/ 583613 w 1176817"/>
              <a:gd name="connsiteY0" fmla="*/ 914581 h 914581"/>
              <a:gd name="connsiteX1" fmla="*/ 798672 w 1176817"/>
              <a:gd name="connsiteY1" fmla="*/ 826162 h 914581"/>
              <a:gd name="connsiteX2" fmla="*/ 1103566 w 1176817"/>
              <a:gd name="connsiteY2" fmla="*/ 634426 h 914581"/>
              <a:gd name="connsiteX3" fmla="*/ 1166163 w 1176817"/>
              <a:gd name="connsiteY3" fmla="*/ 217243 h 914581"/>
              <a:gd name="connsiteX4" fmla="*/ 935607 w 1176817"/>
              <a:gd name="connsiteY4" fmla="*/ 36274 h 914581"/>
              <a:gd name="connsiteX5" fmla="*/ 395669 w 1176817"/>
              <a:gd name="connsiteY5" fmla="*/ 57275 h 914581"/>
              <a:gd name="connsiteX6" fmla="*/ 2586 w 1176817"/>
              <a:gd name="connsiteY6" fmla="*/ 615370 h 914581"/>
              <a:gd name="connsiteX7" fmla="*/ 519715 w 1176817"/>
              <a:gd name="connsiteY7" fmla="*/ 800374 h 914581"/>
              <a:gd name="connsiteX8" fmla="*/ 583613 w 1176817"/>
              <a:gd name="connsiteY8" fmla="*/ 914581 h 914581"/>
              <a:gd name="connsiteX0" fmla="*/ 583729 w 1176933"/>
              <a:gd name="connsiteY0" fmla="*/ 903086 h 903086"/>
              <a:gd name="connsiteX1" fmla="*/ 798788 w 1176933"/>
              <a:gd name="connsiteY1" fmla="*/ 814667 h 903086"/>
              <a:gd name="connsiteX2" fmla="*/ 1103682 w 1176933"/>
              <a:gd name="connsiteY2" fmla="*/ 622931 h 903086"/>
              <a:gd name="connsiteX3" fmla="*/ 1166279 w 1176933"/>
              <a:gd name="connsiteY3" fmla="*/ 205748 h 903086"/>
              <a:gd name="connsiteX4" fmla="*/ 935723 w 1176933"/>
              <a:gd name="connsiteY4" fmla="*/ 24779 h 903086"/>
              <a:gd name="connsiteX5" fmla="*/ 395785 w 1176933"/>
              <a:gd name="connsiteY5" fmla="*/ 45780 h 903086"/>
              <a:gd name="connsiteX6" fmla="*/ 2702 w 1176933"/>
              <a:gd name="connsiteY6" fmla="*/ 603875 h 903086"/>
              <a:gd name="connsiteX7" fmla="*/ 519831 w 1176933"/>
              <a:gd name="connsiteY7" fmla="*/ 788879 h 903086"/>
              <a:gd name="connsiteX8" fmla="*/ 583729 w 1176933"/>
              <a:gd name="connsiteY8" fmla="*/ 903086 h 903086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7 w 1144041"/>
              <a:gd name="connsiteY0" fmla="*/ 905437 h 905437"/>
              <a:gd name="connsiteX1" fmla="*/ 765896 w 1144041"/>
              <a:gd name="connsiteY1" fmla="*/ 817018 h 905437"/>
              <a:gd name="connsiteX2" fmla="*/ 1070790 w 1144041"/>
              <a:gd name="connsiteY2" fmla="*/ 625282 h 905437"/>
              <a:gd name="connsiteX3" fmla="*/ 1133387 w 1144041"/>
              <a:gd name="connsiteY3" fmla="*/ 208099 h 905437"/>
              <a:gd name="connsiteX4" fmla="*/ 902831 w 1144041"/>
              <a:gd name="connsiteY4" fmla="*/ 27130 h 905437"/>
              <a:gd name="connsiteX5" fmla="*/ 362893 w 1144041"/>
              <a:gd name="connsiteY5" fmla="*/ 48131 h 905437"/>
              <a:gd name="connsiteX6" fmla="*/ 2854 w 1144041"/>
              <a:gd name="connsiteY6" fmla="*/ 601748 h 905437"/>
              <a:gd name="connsiteX7" fmla="*/ 486939 w 1144041"/>
              <a:gd name="connsiteY7" fmla="*/ 791230 h 905437"/>
              <a:gd name="connsiteX8" fmla="*/ 550837 w 1144041"/>
              <a:gd name="connsiteY8" fmla="*/ 905437 h 90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41" h="905437">
                <a:moveTo>
                  <a:pt x="550837" y="905437"/>
                </a:moveTo>
                <a:cubicBezTo>
                  <a:pt x="625126" y="903802"/>
                  <a:pt x="679237" y="863710"/>
                  <a:pt x="765896" y="817018"/>
                </a:cubicBezTo>
                <a:cubicBezTo>
                  <a:pt x="852555" y="770326"/>
                  <a:pt x="1009542" y="726768"/>
                  <a:pt x="1070790" y="625282"/>
                </a:cubicBezTo>
                <a:cubicBezTo>
                  <a:pt x="1132038" y="523796"/>
                  <a:pt x="1161380" y="307791"/>
                  <a:pt x="1133387" y="208099"/>
                </a:cubicBezTo>
                <a:cubicBezTo>
                  <a:pt x="1105394" y="108407"/>
                  <a:pt x="1022719" y="53848"/>
                  <a:pt x="902831" y="27130"/>
                </a:cubicBezTo>
                <a:cubicBezTo>
                  <a:pt x="782943" y="412"/>
                  <a:pt x="513213" y="-25440"/>
                  <a:pt x="362893" y="48131"/>
                </a:cubicBezTo>
                <a:cubicBezTo>
                  <a:pt x="212573" y="121702"/>
                  <a:pt x="-28964" y="168558"/>
                  <a:pt x="2854" y="601748"/>
                </a:cubicBezTo>
                <a:cubicBezTo>
                  <a:pt x="40207" y="875873"/>
                  <a:pt x="350499" y="788031"/>
                  <a:pt x="486939" y="791230"/>
                </a:cubicBezTo>
                <a:cubicBezTo>
                  <a:pt x="640409" y="814584"/>
                  <a:pt x="550837" y="905437"/>
                  <a:pt x="550837" y="905437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406" name="Freeform: Shape 16405">
            <a:extLst>
              <a:ext uri="{FF2B5EF4-FFF2-40B4-BE49-F238E27FC236}">
                <a16:creationId xmlns:a16="http://schemas.microsoft.com/office/drawing/2014/main" id="{4FB6307F-6A94-41F5-B00A-92BE5D3C7D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33803">
            <a:off x="6738158" y="624106"/>
            <a:ext cx="4710726" cy="2337444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3222 w 1217951"/>
              <a:gd name="connsiteY0" fmla="*/ 893096 h 893096"/>
              <a:gd name="connsiteX1" fmla="*/ 815627 w 1217951"/>
              <a:gd name="connsiteY1" fmla="*/ 823182 h 893096"/>
              <a:gd name="connsiteX2" fmla="*/ 1174433 w 1217951"/>
              <a:gd name="connsiteY2" fmla="*/ 650399 h 893096"/>
              <a:gd name="connsiteX3" fmla="*/ 1173386 w 1217951"/>
              <a:gd name="connsiteY3" fmla="*/ 212820 h 893096"/>
              <a:gd name="connsiteX4" fmla="*/ 952921 w 1217951"/>
              <a:gd name="connsiteY4" fmla="*/ 42449 h 893096"/>
              <a:gd name="connsiteX5" fmla="*/ 454058 w 1217951"/>
              <a:gd name="connsiteY5" fmla="*/ 52514 h 893096"/>
              <a:gd name="connsiteX6" fmla="*/ 1906 w 1217951"/>
              <a:gd name="connsiteY6" fmla="*/ 615251 h 893096"/>
              <a:gd name="connsiteX7" fmla="*/ 540259 w 1217951"/>
              <a:gd name="connsiteY7" fmla="*/ 757269 h 893096"/>
              <a:gd name="connsiteX8" fmla="*/ 623222 w 1217951"/>
              <a:gd name="connsiteY8" fmla="*/ 893096 h 893096"/>
              <a:gd name="connsiteX0" fmla="*/ 623222 w 1220978"/>
              <a:gd name="connsiteY0" fmla="*/ 893096 h 893096"/>
              <a:gd name="connsiteX1" fmla="*/ 815627 w 1220978"/>
              <a:gd name="connsiteY1" fmla="*/ 823182 h 893096"/>
              <a:gd name="connsiteX2" fmla="*/ 1174433 w 1220978"/>
              <a:gd name="connsiteY2" fmla="*/ 650399 h 893096"/>
              <a:gd name="connsiteX3" fmla="*/ 1173386 w 1220978"/>
              <a:gd name="connsiteY3" fmla="*/ 212820 h 893096"/>
              <a:gd name="connsiteX4" fmla="*/ 952921 w 1220978"/>
              <a:gd name="connsiteY4" fmla="*/ 42449 h 893096"/>
              <a:gd name="connsiteX5" fmla="*/ 454058 w 1220978"/>
              <a:gd name="connsiteY5" fmla="*/ 52514 h 893096"/>
              <a:gd name="connsiteX6" fmla="*/ 1906 w 1220978"/>
              <a:gd name="connsiteY6" fmla="*/ 615251 h 893096"/>
              <a:gd name="connsiteX7" fmla="*/ 540259 w 1220978"/>
              <a:gd name="connsiteY7" fmla="*/ 757269 h 893096"/>
              <a:gd name="connsiteX8" fmla="*/ 623222 w 1220978"/>
              <a:gd name="connsiteY8" fmla="*/ 893096 h 893096"/>
              <a:gd name="connsiteX0" fmla="*/ 624315 w 1222071"/>
              <a:gd name="connsiteY0" fmla="*/ 871608 h 871608"/>
              <a:gd name="connsiteX1" fmla="*/ 816720 w 1222071"/>
              <a:gd name="connsiteY1" fmla="*/ 801694 h 871608"/>
              <a:gd name="connsiteX2" fmla="*/ 1175526 w 1222071"/>
              <a:gd name="connsiteY2" fmla="*/ 628911 h 871608"/>
              <a:gd name="connsiteX3" fmla="*/ 1174479 w 1222071"/>
              <a:gd name="connsiteY3" fmla="*/ 191332 h 871608"/>
              <a:gd name="connsiteX4" fmla="*/ 954014 w 1222071"/>
              <a:gd name="connsiteY4" fmla="*/ 20961 h 871608"/>
              <a:gd name="connsiteX5" fmla="*/ 455151 w 1222071"/>
              <a:gd name="connsiteY5" fmla="*/ 31026 h 871608"/>
              <a:gd name="connsiteX6" fmla="*/ 2999 w 1222071"/>
              <a:gd name="connsiteY6" fmla="*/ 593763 h 871608"/>
              <a:gd name="connsiteX7" fmla="*/ 541352 w 1222071"/>
              <a:gd name="connsiteY7" fmla="*/ 735781 h 871608"/>
              <a:gd name="connsiteX8" fmla="*/ 624315 w 1222071"/>
              <a:gd name="connsiteY8" fmla="*/ 871608 h 871608"/>
              <a:gd name="connsiteX0" fmla="*/ 624980 w 1222736"/>
              <a:gd name="connsiteY0" fmla="*/ 870777 h 870777"/>
              <a:gd name="connsiteX1" fmla="*/ 817385 w 1222736"/>
              <a:gd name="connsiteY1" fmla="*/ 800863 h 870777"/>
              <a:gd name="connsiteX2" fmla="*/ 1176191 w 1222736"/>
              <a:gd name="connsiteY2" fmla="*/ 628080 h 870777"/>
              <a:gd name="connsiteX3" fmla="*/ 1175144 w 1222736"/>
              <a:gd name="connsiteY3" fmla="*/ 190501 h 870777"/>
              <a:gd name="connsiteX4" fmla="*/ 954679 w 1222736"/>
              <a:gd name="connsiteY4" fmla="*/ 20130 h 870777"/>
              <a:gd name="connsiteX5" fmla="*/ 414382 w 1222736"/>
              <a:gd name="connsiteY5" fmla="*/ 31976 h 870777"/>
              <a:gd name="connsiteX6" fmla="*/ 3664 w 1222736"/>
              <a:gd name="connsiteY6" fmla="*/ 592932 h 870777"/>
              <a:gd name="connsiteX7" fmla="*/ 542017 w 1222736"/>
              <a:gd name="connsiteY7" fmla="*/ 734950 h 870777"/>
              <a:gd name="connsiteX8" fmla="*/ 624980 w 1222736"/>
              <a:gd name="connsiteY8" fmla="*/ 870777 h 870777"/>
              <a:gd name="connsiteX0" fmla="*/ 624943 w 1222699"/>
              <a:gd name="connsiteY0" fmla="*/ 884146 h 884146"/>
              <a:gd name="connsiteX1" fmla="*/ 817348 w 1222699"/>
              <a:gd name="connsiteY1" fmla="*/ 814232 h 884146"/>
              <a:gd name="connsiteX2" fmla="*/ 1176154 w 1222699"/>
              <a:gd name="connsiteY2" fmla="*/ 641449 h 884146"/>
              <a:gd name="connsiteX3" fmla="*/ 1175107 w 1222699"/>
              <a:gd name="connsiteY3" fmla="*/ 203870 h 884146"/>
              <a:gd name="connsiteX4" fmla="*/ 954642 w 1222699"/>
              <a:gd name="connsiteY4" fmla="*/ 33499 h 884146"/>
              <a:gd name="connsiteX5" fmla="*/ 414345 w 1222699"/>
              <a:gd name="connsiteY5" fmla="*/ 45345 h 884146"/>
              <a:gd name="connsiteX6" fmla="*/ 3627 w 1222699"/>
              <a:gd name="connsiteY6" fmla="*/ 606301 h 884146"/>
              <a:gd name="connsiteX7" fmla="*/ 541980 w 1222699"/>
              <a:gd name="connsiteY7" fmla="*/ 748319 h 884146"/>
              <a:gd name="connsiteX8" fmla="*/ 624943 w 1222699"/>
              <a:gd name="connsiteY8" fmla="*/ 884146 h 884146"/>
              <a:gd name="connsiteX0" fmla="*/ 623477 w 1218278"/>
              <a:gd name="connsiteY0" fmla="*/ 904314 h 904314"/>
              <a:gd name="connsiteX1" fmla="*/ 815882 w 1218278"/>
              <a:gd name="connsiteY1" fmla="*/ 834400 h 904314"/>
              <a:gd name="connsiteX2" fmla="*/ 1174688 w 1218278"/>
              <a:gd name="connsiteY2" fmla="*/ 661617 h 904314"/>
              <a:gd name="connsiteX3" fmla="*/ 1173641 w 1218278"/>
              <a:gd name="connsiteY3" fmla="*/ 224038 h 904314"/>
              <a:gd name="connsiteX4" fmla="*/ 951744 w 1218278"/>
              <a:gd name="connsiteY4" fmla="*/ 29185 h 904314"/>
              <a:gd name="connsiteX5" fmla="*/ 412879 w 1218278"/>
              <a:gd name="connsiteY5" fmla="*/ 65513 h 904314"/>
              <a:gd name="connsiteX6" fmla="*/ 2161 w 1218278"/>
              <a:gd name="connsiteY6" fmla="*/ 626469 h 904314"/>
              <a:gd name="connsiteX7" fmla="*/ 540514 w 1218278"/>
              <a:gd name="connsiteY7" fmla="*/ 768487 h 904314"/>
              <a:gd name="connsiteX8" fmla="*/ 623477 w 1218278"/>
              <a:gd name="connsiteY8" fmla="*/ 904314 h 904314"/>
              <a:gd name="connsiteX0" fmla="*/ 630807 w 1225608"/>
              <a:gd name="connsiteY0" fmla="*/ 904314 h 904314"/>
              <a:gd name="connsiteX1" fmla="*/ 823212 w 1225608"/>
              <a:gd name="connsiteY1" fmla="*/ 834400 h 904314"/>
              <a:gd name="connsiteX2" fmla="*/ 1182018 w 1225608"/>
              <a:gd name="connsiteY2" fmla="*/ 661617 h 904314"/>
              <a:gd name="connsiteX3" fmla="*/ 1180971 w 1225608"/>
              <a:gd name="connsiteY3" fmla="*/ 224038 h 904314"/>
              <a:gd name="connsiteX4" fmla="*/ 959074 w 1225608"/>
              <a:gd name="connsiteY4" fmla="*/ 29185 h 904314"/>
              <a:gd name="connsiteX5" fmla="*/ 420209 w 1225608"/>
              <a:gd name="connsiteY5" fmla="*/ 65513 h 904314"/>
              <a:gd name="connsiteX6" fmla="*/ 9491 w 1225608"/>
              <a:gd name="connsiteY6" fmla="*/ 626469 h 904314"/>
              <a:gd name="connsiteX7" fmla="*/ 547844 w 1225608"/>
              <a:gd name="connsiteY7" fmla="*/ 768487 h 904314"/>
              <a:gd name="connsiteX8" fmla="*/ 630807 w 1225608"/>
              <a:gd name="connsiteY8" fmla="*/ 904314 h 904314"/>
              <a:gd name="connsiteX0" fmla="*/ 631450 w 1226251"/>
              <a:gd name="connsiteY0" fmla="*/ 896948 h 896948"/>
              <a:gd name="connsiteX1" fmla="*/ 823855 w 1226251"/>
              <a:gd name="connsiteY1" fmla="*/ 827034 h 896948"/>
              <a:gd name="connsiteX2" fmla="*/ 1182661 w 1226251"/>
              <a:gd name="connsiteY2" fmla="*/ 654251 h 896948"/>
              <a:gd name="connsiteX3" fmla="*/ 1181614 w 1226251"/>
              <a:gd name="connsiteY3" fmla="*/ 216672 h 896948"/>
              <a:gd name="connsiteX4" fmla="*/ 959717 w 1226251"/>
              <a:gd name="connsiteY4" fmla="*/ 21819 h 896948"/>
              <a:gd name="connsiteX5" fmla="*/ 420852 w 1226251"/>
              <a:gd name="connsiteY5" fmla="*/ 58147 h 896948"/>
              <a:gd name="connsiteX6" fmla="*/ 10134 w 1226251"/>
              <a:gd name="connsiteY6" fmla="*/ 619103 h 896948"/>
              <a:gd name="connsiteX7" fmla="*/ 548487 w 1226251"/>
              <a:gd name="connsiteY7" fmla="*/ 761121 h 896948"/>
              <a:gd name="connsiteX8" fmla="*/ 631450 w 1226251"/>
              <a:gd name="connsiteY8" fmla="*/ 896948 h 896948"/>
              <a:gd name="connsiteX0" fmla="*/ 631450 w 1240153"/>
              <a:gd name="connsiteY0" fmla="*/ 896948 h 896948"/>
              <a:gd name="connsiteX1" fmla="*/ 823855 w 1240153"/>
              <a:gd name="connsiteY1" fmla="*/ 827034 h 896948"/>
              <a:gd name="connsiteX2" fmla="*/ 1182661 w 1240153"/>
              <a:gd name="connsiteY2" fmla="*/ 654251 h 896948"/>
              <a:gd name="connsiteX3" fmla="*/ 1217456 w 1240153"/>
              <a:gd name="connsiteY3" fmla="*/ 220742 h 896948"/>
              <a:gd name="connsiteX4" fmla="*/ 959717 w 1240153"/>
              <a:gd name="connsiteY4" fmla="*/ 21819 h 896948"/>
              <a:gd name="connsiteX5" fmla="*/ 420852 w 1240153"/>
              <a:gd name="connsiteY5" fmla="*/ 58147 h 896948"/>
              <a:gd name="connsiteX6" fmla="*/ 10134 w 1240153"/>
              <a:gd name="connsiteY6" fmla="*/ 619103 h 896948"/>
              <a:gd name="connsiteX7" fmla="*/ 548487 w 1240153"/>
              <a:gd name="connsiteY7" fmla="*/ 761121 h 896948"/>
              <a:gd name="connsiteX8" fmla="*/ 631450 w 1240153"/>
              <a:gd name="connsiteY8" fmla="*/ 896948 h 896948"/>
              <a:gd name="connsiteX0" fmla="*/ 631450 w 1262945"/>
              <a:gd name="connsiteY0" fmla="*/ 896948 h 896948"/>
              <a:gd name="connsiteX1" fmla="*/ 823855 w 1262945"/>
              <a:gd name="connsiteY1" fmla="*/ 827034 h 896948"/>
              <a:gd name="connsiteX2" fmla="*/ 1182661 w 1262945"/>
              <a:gd name="connsiteY2" fmla="*/ 654251 h 896948"/>
              <a:gd name="connsiteX3" fmla="*/ 1247134 w 1262945"/>
              <a:gd name="connsiteY3" fmla="*/ 220869 h 896948"/>
              <a:gd name="connsiteX4" fmla="*/ 959717 w 1262945"/>
              <a:gd name="connsiteY4" fmla="*/ 21819 h 896948"/>
              <a:gd name="connsiteX5" fmla="*/ 420852 w 1262945"/>
              <a:gd name="connsiteY5" fmla="*/ 58147 h 896948"/>
              <a:gd name="connsiteX6" fmla="*/ 10134 w 1262945"/>
              <a:gd name="connsiteY6" fmla="*/ 619103 h 896948"/>
              <a:gd name="connsiteX7" fmla="*/ 548487 w 1262945"/>
              <a:gd name="connsiteY7" fmla="*/ 761121 h 896948"/>
              <a:gd name="connsiteX8" fmla="*/ 631450 w 1262945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8487 w 1268586"/>
              <a:gd name="connsiteY7" fmla="*/ 761121 h 896948"/>
              <a:gd name="connsiteX8" fmla="*/ 631450 w 1268586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8487 w 1268586"/>
              <a:gd name="connsiteY7" fmla="*/ 761121 h 896948"/>
              <a:gd name="connsiteX8" fmla="*/ 631450 w 1268586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3467 w 1268586"/>
              <a:gd name="connsiteY7" fmla="*/ 776764 h 896948"/>
              <a:gd name="connsiteX8" fmla="*/ 631450 w 1268586"/>
              <a:gd name="connsiteY8" fmla="*/ 896948 h 896948"/>
              <a:gd name="connsiteX0" fmla="*/ 613559 w 1250695"/>
              <a:gd name="connsiteY0" fmla="*/ 904135 h 904135"/>
              <a:gd name="connsiteX1" fmla="*/ 805964 w 1250695"/>
              <a:gd name="connsiteY1" fmla="*/ 834221 h 904135"/>
              <a:gd name="connsiteX2" fmla="*/ 1182405 w 1250695"/>
              <a:gd name="connsiteY2" fmla="*/ 658576 h 904135"/>
              <a:gd name="connsiteX3" fmla="*/ 1229243 w 1250695"/>
              <a:gd name="connsiteY3" fmla="*/ 228056 h 904135"/>
              <a:gd name="connsiteX4" fmla="*/ 941826 w 1250695"/>
              <a:gd name="connsiteY4" fmla="*/ 29006 h 904135"/>
              <a:gd name="connsiteX5" fmla="*/ 402961 w 1250695"/>
              <a:gd name="connsiteY5" fmla="*/ 65334 h 904135"/>
              <a:gd name="connsiteX6" fmla="*/ 9878 w 1250695"/>
              <a:gd name="connsiteY6" fmla="*/ 623429 h 904135"/>
              <a:gd name="connsiteX7" fmla="*/ 525576 w 1250695"/>
              <a:gd name="connsiteY7" fmla="*/ 783951 h 904135"/>
              <a:gd name="connsiteX8" fmla="*/ 613559 w 1250695"/>
              <a:gd name="connsiteY8" fmla="*/ 904135 h 904135"/>
              <a:gd name="connsiteX0" fmla="*/ 606265 w 1243401"/>
              <a:gd name="connsiteY0" fmla="*/ 904135 h 904135"/>
              <a:gd name="connsiteX1" fmla="*/ 798670 w 1243401"/>
              <a:gd name="connsiteY1" fmla="*/ 834221 h 904135"/>
              <a:gd name="connsiteX2" fmla="*/ 1175111 w 1243401"/>
              <a:gd name="connsiteY2" fmla="*/ 658576 h 904135"/>
              <a:gd name="connsiteX3" fmla="*/ 1221949 w 1243401"/>
              <a:gd name="connsiteY3" fmla="*/ 228056 h 904135"/>
              <a:gd name="connsiteX4" fmla="*/ 934532 w 1243401"/>
              <a:gd name="connsiteY4" fmla="*/ 29006 h 904135"/>
              <a:gd name="connsiteX5" fmla="*/ 395667 w 1243401"/>
              <a:gd name="connsiteY5" fmla="*/ 65334 h 904135"/>
              <a:gd name="connsiteX6" fmla="*/ 2584 w 1243401"/>
              <a:gd name="connsiteY6" fmla="*/ 623429 h 904135"/>
              <a:gd name="connsiteX7" fmla="*/ 518282 w 1243401"/>
              <a:gd name="connsiteY7" fmla="*/ 783951 h 904135"/>
              <a:gd name="connsiteX8" fmla="*/ 606265 w 1243401"/>
              <a:gd name="connsiteY8" fmla="*/ 904135 h 904135"/>
              <a:gd name="connsiteX0" fmla="*/ 606265 w 1243401"/>
              <a:gd name="connsiteY0" fmla="*/ 904135 h 904135"/>
              <a:gd name="connsiteX1" fmla="*/ 798670 w 1243401"/>
              <a:gd name="connsiteY1" fmla="*/ 834221 h 904135"/>
              <a:gd name="connsiteX2" fmla="*/ 1175111 w 1243401"/>
              <a:gd name="connsiteY2" fmla="*/ 658576 h 904135"/>
              <a:gd name="connsiteX3" fmla="*/ 1221949 w 1243401"/>
              <a:gd name="connsiteY3" fmla="*/ 228056 h 904135"/>
              <a:gd name="connsiteX4" fmla="*/ 934532 w 1243401"/>
              <a:gd name="connsiteY4" fmla="*/ 29006 h 904135"/>
              <a:gd name="connsiteX5" fmla="*/ 395667 w 1243401"/>
              <a:gd name="connsiteY5" fmla="*/ 65334 h 904135"/>
              <a:gd name="connsiteX6" fmla="*/ 2584 w 1243401"/>
              <a:gd name="connsiteY6" fmla="*/ 623429 h 904135"/>
              <a:gd name="connsiteX7" fmla="*/ 518282 w 1243401"/>
              <a:gd name="connsiteY7" fmla="*/ 783951 h 904135"/>
              <a:gd name="connsiteX8" fmla="*/ 606265 w 1243401"/>
              <a:gd name="connsiteY8" fmla="*/ 904135 h 904135"/>
              <a:gd name="connsiteX0" fmla="*/ 606377 w 1243513"/>
              <a:gd name="connsiteY0" fmla="*/ 899488 h 899488"/>
              <a:gd name="connsiteX1" fmla="*/ 798782 w 1243513"/>
              <a:gd name="connsiteY1" fmla="*/ 829574 h 899488"/>
              <a:gd name="connsiteX2" fmla="*/ 1175223 w 1243513"/>
              <a:gd name="connsiteY2" fmla="*/ 653929 h 899488"/>
              <a:gd name="connsiteX3" fmla="*/ 1222061 w 1243513"/>
              <a:gd name="connsiteY3" fmla="*/ 223409 h 899488"/>
              <a:gd name="connsiteX4" fmla="*/ 934644 w 1243513"/>
              <a:gd name="connsiteY4" fmla="*/ 24359 h 899488"/>
              <a:gd name="connsiteX5" fmla="*/ 395779 w 1243513"/>
              <a:gd name="connsiteY5" fmla="*/ 60687 h 899488"/>
              <a:gd name="connsiteX6" fmla="*/ 2696 w 1243513"/>
              <a:gd name="connsiteY6" fmla="*/ 618782 h 899488"/>
              <a:gd name="connsiteX7" fmla="*/ 518394 w 1243513"/>
              <a:gd name="connsiteY7" fmla="*/ 779304 h 899488"/>
              <a:gd name="connsiteX8" fmla="*/ 606377 w 1243513"/>
              <a:gd name="connsiteY8" fmla="*/ 899488 h 899488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8394 w 1243513"/>
              <a:gd name="connsiteY7" fmla="*/ 779304 h 917993"/>
              <a:gd name="connsiteX8" fmla="*/ 583723 w 1243513"/>
              <a:gd name="connsiteY8" fmla="*/ 917993 h 917993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9825 w 1243513"/>
              <a:gd name="connsiteY7" fmla="*/ 803786 h 917993"/>
              <a:gd name="connsiteX8" fmla="*/ 583723 w 1243513"/>
              <a:gd name="connsiteY8" fmla="*/ 917993 h 917993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9825 w 1243513"/>
              <a:gd name="connsiteY7" fmla="*/ 803786 h 917993"/>
              <a:gd name="connsiteX8" fmla="*/ 583723 w 1243513"/>
              <a:gd name="connsiteY8" fmla="*/ 917993 h 917993"/>
              <a:gd name="connsiteX0" fmla="*/ 583723 w 1232641"/>
              <a:gd name="connsiteY0" fmla="*/ 917993 h 917993"/>
              <a:gd name="connsiteX1" fmla="*/ 798782 w 1232641"/>
              <a:gd name="connsiteY1" fmla="*/ 829574 h 917993"/>
              <a:gd name="connsiteX2" fmla="*/ 1134836 w 1232641"/>
              <a:gd name="connsiteY2" fmla="*/ 659403 h 917993"/>
              <a:gd name="connsiteX3" fmla="*/ 1222061 w 1232641"/>
              <a:gd name="connsiteY3" fmla="*/ 223409 h 917993"/>
              <a:gd name="connsiteX4" fmla="*/ 934644 w 1232641"/>
              <a:gd name="connsiteY4" fmla="*/ 24359 h 917993"/>
              <a:gd name="connsiteX5" fmla="*/ 395779 w 1232641"/>
              <a:gd name="connsiteY5" fmla="*/ 60687 h 917993"/>
              <a:gd name="connsiteX6" fmla="*/ 2696 w 1232641"/>
              <a:gd name="connsiteY6" fmla="*/ 618782 h 917993"/>
              <a:gd name="connsiteX7" fmla="*/ 519825 w 1232641"/>
              <a:gd name="connsiteY7" fmla="*/ 803786 h 917993"/>
              <a:gd name="connsiteX8" fmla="*/ 583723 w 1232641"/>
              <a:gd name="connsiteY8" fmla="*/ 917993 h 917993"/>
              <a:gd name="connsiteX0" fmla="*/ 583723 w 1187264"/>
              <a:gd name="connsiteY0" fmla="*/ 917993 h 917993"/>
              <a:gd name="connsiteX1" fmla="*/ 798782 w 1187264"/>
              <a:gd name="connsiteY1" fmla="*/ 829574 h 917993"/>
              <a:gd name="connsiteX2" fmla="*/ 1134836 w 1187264"/>
              <a:gd name="connsiteY2" fmla="*/ 659403 h 917993"/>
              <a:gd name="connsiteX3" fmla="*/ 1166273 w 1187264"/>
              <a:gd name="connsiteY3" fmla="*/ 220655 h 917993"/>
              <a:gd name="connsiteX4" fmla="*/ 934644 w 1187264"/>
              <a:gd name="connsiteY4" fmla="*/ 24359 h 917993"/>
              <a:gd name="connsiteX5" fmla="*/ 395779 w 1187264"/>
              <a:gd name="connsiteY5" fmla="*/ 60687 h 917993"/>
              <a:gd name="connsiteX6" fmla="*/ 2696 w 1187264"/>
              <a:gd name="connsiteY6" fmla="*/ 618782 h 917993"/>
              <a:gd name="connsiteX7" fmla="*/ 519825 w 1187264"/>
              <a:gd name="connsiteY7" fmla="*/ 803786 h 917993"/>
              <a:gd name="connsiteX8" fmla="*/ 583723 w 1187264"/>
              <a:gd name="connsiteY8" fmla="*/ 917993 h 917993"/>
              <a:gd name="connsiteX0" fmla="*/ 583723 w 1177003"/>
              <a:gd name="connsiteY0" fmla="*/ 917993 h 917993"/>
              <a:gd name="connsiteX1" fmla="*/ 798782 w 1177003"/>
              <a:gd name="connsiteY1" fmla="*/ 829574 h 917993"/>
              <a:gd name="connsiteX2" fmla="*/ 1103676 w 1177003"/>
              <a:gd name="connsiteY2" fmla="*/ 637838 h 917993"/>
              <a:gd name="connsiteX3" fmla="*/ 1166273 w 1177003"/>
              <a:gd name="connsiteY3" fmla="*/ 220655 h 917993"/>
              <a:gd name="connsiteX4" fmla="*/ 934644 w 1177003"/>
              <a:gd name="connsiteY4" fmla="*/ 24359 h 917993"/>
              <a:gd name="connsiteX5" fmla="*/ 395779 w 1177003"/>
              <a:gd name="connsiteY5" fmla="*/ 60687 h 917993"/>
              <a:gd name="connsiteX6" fmla="*/ 2696 w 1177003"/>
              <a:gd name="connsiteY6" fmla="*/ 618782 h 917993"/>
              <a:gd name="connsiteX7" fmla="*/ 519825 w 1177003"/>
              <a:gd name="connsiteY7" fmla="*/ 803786 h 917993"/>
              <a:gd name="connsiteX8" fmla="*/ 583723 w 1177003"/>
              <a:gd name="connsiteY8" fmla="*/ 917993 h 917993"/>
              <a:gd name="connsiteX0" fmla="*/ 583613 w 1176817"/>
              <a:gd name="connsiteY0" fmla="*/ 914581 h 914581"/>
              <a:gd name="connsiteX1" fmla="*/ 798672 w 1176817"/>
              <a:gd name="connsiteY1" fmla="*/ 826162 h 914581"/>
              <a:gd name="connsiteX2" fmla="*/ 1103566 w 1176817"/>
              <a:gd name="connsiteY2" fmla="*/ 634426 h 914581"/>
              <a:gd name="connsiteX3" fmla="*/ 1166163 w 1176817"/>
              <a:gd name="connsiteY3" fmla="*/ 217243 h 914581"/>
              <a:gd name="connsiteX4" fmla="*/ 935607 w 1176817"/>
              <a:gd name="connsiteY4" fmla="*/ 36274 h 914581"/>
              <a:gd name="connsiteX5" fmla="*/ 395669 w 1176817"/>
              <a:gd name="connsiteY5" fmla="*/ 57275 h 914581"/>
              <a:gd name="connsiteX6" fmla="*/ 2586 w 1176817"/>
              <a:gd name="connsiteY6" fmla="*/ 615370 h 914581"/>
              <a:gd name="connsiteX7" fmla="*/ 519715 w 1176817"/>
              <a:gd name="connsiteY7" fmla="*/ 800374 h 914581"/>
              <a:gd name="connsiteX8" fmla="*/ 583613 w 1176817"/>
              <a:gd name="connsiteY8" fmla="*/ 914581 h 914581"/>
              <a:gd name="connsiteX0" fmla="*/ 583613 w 1176817"/>
              <a:gd name="connsiteY0" fmla="*/ 914581 h 914581"/>
              <a:gd name="connsiteX1" fmla="*/ 798672 w 1176817"/>
              <a:gd name="connsiteY1" fmla="*/ 826162 h 914581"/>
              <a:gd name="connsiteX2" fmla="*/ 1103566 w 1176817"/>
              <a:gd name="connsiteY2" fmla="*/ 634426 h 914581"/>
              <a:gd name="connsiteX3" fmla="*/ 1166163 w 1176817"/>
              <a:gd name="connsiteY3" fmla="*/ 217243 h 914581"/>
              <a:gd name="connsiteX4" fmla="*/ 935607 w 1176817"/>
              <a:gd name="connsiteY4" fmla="*/ 36274 h 914581"/>
              <a:gd name="connsiteX5" fmla="*/ 395669 w 1176817"/>
              <a:gd name="connsiteY5" fmla="*/ 57275 h 914581"/>
              <a:gd name="connsiteX6" fmla="*/ 2586 w 1176817"/>
              <a:gd name="connsiteY6" fmla="*/ 615370 h 914581"/>
              <a:gd name="connsiteX7" fmla="*/ 519715 w 1176817"/>
              <a:gd name="connsiteY7" fmla="*/ 800374 h 914581"/>
              <a:gd name="connsiteX8" fmla="*/ 583613 w 1176817"/>
              <a:gd name="connsiteY8" fmla="*/ 914581 h 914581"/>
              <a:gd name="connsiteX0" fmla="*/ 583729 w 1176933"/>
              <a:gd name="connsiteY0" fmla="*/ 903086 h 903086"/>
              <a:gd name="connsiteX1" fmla="*/ 798788 w 1176933"/>
              <a:gd name="connsiteY1" fmla="*/ 814667 h 903086"/>
              <a:gd name="connsiteX2" fmla="*/ 1103682 w 1176933"/>
              <a:gd name="connsiteY2" fmla="*/ 622931 h 903086"/>
              <a:gd name="connsiteX3" fmla="*/ 1166279 w 1176933"/>
              <a:gd name="connsiteY3" fmla="*/ 205748 h 903086"/>
              <a:gd name="connsiteX4" fmla="*/ 935723 w 1176933"/>
              <a:gd name="connsiteY4" fmla="*/ 24779 h 903086"/>
              <a:gd name="connsiteX5" fmla="*/ 395785 w 1176933"/>
              <a:gd name="connsiteY5" fmla="*/ 45780 h 903086"/>
              <a:gd name="connsiteX6" fmla="*/ 2702 w 1176933"/>
              <a:gd name="connsiteY6" fmla="*/ 603875 h 903086"/>
              <a:gd name="connsiteX7" fmla="*/ 519831 w 1176933"/>
              <a:gd name="connsiteY7" fmla="*/ 788879 h 903086"/>
              <a:gd name="connsiteX8" fmla="*/ 583729 w 1176933"/>
              <a:gd name="connsiteY8" fmla="*/ 903086 h 903086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7 w 1144041"/>
              <a:gd name="connsiteY0" fmla="*/ 905437 h 905437"/>
              <a:gd name="connsiteX1" fmla="*/ 765896 w 1144041"/>
              <a:gd name="connsiteY1" fmla="*/ 817018 h 905437"/>
              <a:gd name="connsiteX2" fmla="*/ 1070790 w 1144041"/>
              <a:gd name="connsiteY2" fmla="*/ 625282 h 905437"/>
              <a:gd name="connsiteX3" fmla="*/ 1133387 w 1144041"/>
              <a:gd name="connsiteY3" fmla="*/ 208099 h 905437"/>
              <a:gd name="connsiteX4" fmla="*/ 902831 w 1144041"/>
              <a:gd name="connsiteY4" fmla="*/ 27130 h 905437"/>
              <a:gd name="connsiteX5" fmla="*/ 362893 w 1144041"/>
              <a:gd name="connsiteY5" fmla="*/ 48131 h 905437"/>
              <a:gd name="connsiteX6" fmla="*/ 2854 w 1144041"/>
              <a:gd name="connsiteY6" fmla="*/ 601748 h 905437"/>
              <a:gd name="connsiteX7" fmla="*/ 486939 w 1144041"/>
              <a:gd name="connsiteY7" fmla="*/ 791230 h 905437"/>
              <a:gd name="connsiteX8" fmla="*/ 550837 w 1144041"/>
              <a:gd name="connsiteY8" fmla="*/ 905437 h 90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41" h="905437">
                <a:moveTo>
                  <a:pt x="550837" y="905437"/>
                </a:moveTo>
                <a:cubicBezTo>
                  <a:pt x="625126" y="903802"/>
                  <a:pt x="679237" y="863710"/>
                  <a:pt x="765896" y="817018"/>
                </a:cubicBezTo>
                <a:cubicBezTo>
                  <a:pt x="852555" y="770326"/>
                  <a:pt x="1009542" y="726768"/>
                  <a:pt x="1070790" y="625282"/>
                </a:cubicBezTo>
                <a:cubicBezTo>
                  <a:pt x="1132038" y="523796"/>
                  <a:pt x="1161380" y="307791"/>
                  <a:pt x="1133387" y="208099"/>
                </a:cubicBezTo>
                <a:cubicBezTo>
                  <a:pt x="1105394" y="108407"/>
                  <a:pt x="1022719" y="53848"/>
                  <a:pt x="902831" y="27130"/>
                </a:cubicBezTo>
                <a:cubicBezTo>
                  <a:pt x="782943" y="412"/>
                  <a:pt x="513213" y="-25440"/>
                  <a:pt x="362893" y="48131"/>
                </a:cubicBezTo>
                <a:cubicBezTo>
                  <a:pt x="212573" y="121702"/>
                  <a:pt x="-28964" y="168558"/>
                  <a:pt x="2854" y="601748"/>
                </a:cubicBezTo>
                <a:cubicBezTo>
                  <a:pt x="40207" y="875873"/>
                  <a:pt x="350499" y="788031"/>
                  <a:pt x="486939" y="791230"/>
                </a:cubicBezTo>
                <a:cubicBezTo>
                  <a:pt x="640409" y="814584"/>
                  <a:pt x="550837" y="905437"/>
                  <a:pt x="550837" y="905437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75951B5-8A39-1538-9FC4-4F268A7BC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947" y="858660"/>
            <a:ext cx="4846103" cy="1590260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cs-CZ" sz="3600" dirty="0">
                <a:latin typeface="Arial Black" panose="020B0A04020102020204" pitchFamily="34" charset="0"/>
              </a:rPr>
              <a:t>Vývoj hmyzu </a:t>
            </a:r>
            <a:r>
              <a:rPr lang="cs-CZ" sz="3600">
                <a:latin typeface="Arial Black" panose="020B0A04020102020204" pitchFamily="34" charset="0"/>
              </a:rPr>
              <a:t>2 </a:t>
            </a:r>
            <a:r>
              <a:rPr lang="cs-CZ" sz="3100">
                <a:solidFill>
                  <a:srgbClr val="FF0000"/>
                </a:solidFill>
                <a:latin typeface="Arial Black" panose="020B0A04020102020204" pitchFamily="34" charset="0"/>
              </a:rPr>
              <a:t>Proměna nedokonalá </a:t>
            </a:r>
            <a:r>
              <a:rPr lang="cs-CZ" sz="2700">
                <a:solidFill>
                  <a:srgbClr val="FF0000"/>
                </a:solidFill>
                <a:latin typeface="Arial Black" panose="020B0A04020102020204" pitchFamily="34" charset="0"/>
              </a:rPr>
              <a:t>„</a:t>
            </a:r>
            <a:r>
              <a:rPr lang="cs-CZ" sz="2700" err="1">
                <a:solidFill>
                  <a:srgbClr val="FF0000"/>
                </a:solidFill>
                <a:latin typeface="Arial Black" panose="020B0A04020102020204" pitchFamily="34" charset="0"/>
              </a:rPr>
              <a:t>heterometabolie</a:t>
            </a:r>
            <a:r>
              <a:rPr lang="cs-CZ" sz="2700">
                <a:solidFill>
                  <a:srgbClr val="FF0000"/>
                </a:solidFill>
                <a:latin typeface="Arial Black" panose="020B0A04020102020204" pitchFamily="34" charset="0"/>
              </a:rPr>
              <a:t>“</a:t>
            </a:r>
            <a:endParaRPr lang="cs-CZ" sz="340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154ADE-1247-C084-AEFC-AD881C116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2524" y="3217191"/>
            <a:ext cx="4849041" cy="3426205"/>
          </a:xfrm>
        </p:spPr>
        <p:txBody>
          <a:bodyPr>
            <a:normAutofit fontScale="92500"/>
          </a:bodyPr>
          <a:lstStyle/>
          <a:p>
            <a:pPr marL="457200" indent="-457200" algn="ctr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cs-CZ" sz="28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Vajíčko → nymfa (několikrát se svléká) → dospělec (</a:t>
            </a:r>
            <a:r>
              <a:rPr lang="cs-CZ" sz="280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imago</a:t>
            </a:r>
            <a:r>
              <a:rPr lang="cs-CZ" sz="28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cs-CZ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 algn="ctr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cs-CZ" sz="280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Nymfa</a:t>
            </a:r>
            <a:r>
              <a:rPr lang="cs-CZ" sz="28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se může svlékat a žít </a:t>
            </a:r>
            <a:br>
              <a:rPr lang="cs-CZ" sz="28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8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v jiném prostředí</a:t>
            </a:r>
            <a:r>
              <a:rPr lang="cs-CZ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 algn="ctr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Přechodná fáze se podobá dospělému jedinci</a:t>
            </a:r>
            <a:r>
              <a:rPr lang="cs-CZ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 algn="ctr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cs-CZ" sz="28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 švábů, jepic, vážek, ploštic.</a:t>
            </a:r>
            <a:endParaRPr lang="cs-CZ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nedokonalá proměna hmyzu – Seznam.cz">
            <a:extLst>
              <a:ext uri="{FF2B5EF4-FFF2-40B4-BE49-F238E27FC236}">
                <a16:creationId xmlns:a16="http://schemas.microsoft.com/office/drawing/2014/main" id="{E5AED757-07C7-8DF4-5B27-0A01C57452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1" t="30309" r="6631" b="10757"/>
          <a:stretch/>
        </p:blipFill>
        <p:spPr bwMode="auto">
          <a:xfrm>
            <a:off x="425976" y="1093509"/>
            <a:ext cx="5580494" cy="452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249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9733A00-04EA-4626-9D7E-3B1B14FEB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86780C9-61BF-4B89-9FCC-3392EB520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47219" flipH="1" flipV="1">
            <a:off x="659785" y="2338864"/>
            <a:ext cx="4463643" cy="3956665"/>
          </a:xfrm>
          <a:custGeom>
            <a:avLst/>
            <a:gdLst>
              <a:gd name="connsiteX0" fmla="*/ -39 w 914430"/>
              <a:gd name="connsiteY0" fmla="*/ 747812 h 753584"/>
              <a:gd name="connsiteX1" fmla="*/ 400011 w 914430"/>
              <a:gd name="connsiteY1" fmla="*/ 737144 h 753584"/>
              <a:gd name="connsiteX2" fmla="*/ 891787 w 914430"/>
              <a:gd name="connsiteY2" fmla="*/ 487303 h 753584"/>
              <a:gd name="connsiteX3" fmla="*/ 665854 w 914430"/>
              <a:gd name="connsiteY3" fmla="*/ 3528 h 753584"/>
              <a:gd name="connsiteX4" fmla="*/ 136835 w 914430"/>
              <a:gd name="connsiteY4" fmla="*/ 319854 h 753584"/>
              <a:gd name="connsiteX5" fmla="*/ 134168 w 914430"/>
              <a:gd name="connsiteY5" fmla="*/ 630845 h 753584"/>
              <a:gd name="connsiteX6" fmla="*/ -39 w 914430"/>
              <a:gd name="connsiteY6" fmla="*/ 747812 h 753584"/>
              <a:gd name="connsiteX0" fmla="*/ 0 w 855235"/>
              <a:gd name="connsiteY0" fmla="*/ 741453 h 759943"/>
              <a:gd name="connsiteX1" fmla="*/ 340855 w 855235"/>
              <a:gd name="connsiteY1" fmla="*/ 737153 h 759943"/>
              <a:gd name="connsiteX2" fmla="*/ 832631 w 855235"/>
              <a:gd name="connsiteY2" fmla="*/ 487312 h 759943"/>
              <a:gd name="connsiteX3" fmla="*/ 606698 w 855235"/>
              <a:gd name="connsiteY3" fmla="*/ 3537 h 759943"/>
              <a:gd name="connsiteX4" fmla="*/ 77679 w 855235"/>
              <a:gd name="connsiteY4" fmla="*/ 319863 h 759943"/>
              <a:gd name="connsiteX5" fmla="*/ 75012 w 855235"/>
              <a:gd name="connsiteY5" fmla="*/ 630854 h 759943"/>
              <a:gd name="connsiteX6" fmla="*/ 0 w 855235"/>
              <a:gd name="connsiteY6" fmla="*/ 741453 h 759943"/>
              <a:gd name="connsiteX0" fmla="*/ 0 w 850882"/>
              <a:gd name="connsiteY0" fmla="*/ 741453 h 766485"/>
              <a:gd name="connsiteX1" fmla="*/ 348748 w 850882"/>
              <a:gd name="connsiteY1" fmla="*/ 746704 h 766485"/>
              <a:gd name="connsiteX2" fmla="*/ 832631 w 850882"/>
              <a:gd name="connsiteY2" fmla="*/ 487312 h 766485"/>
              <a:gd name="connsiteX3" fmla="*/ 606698 w 850882"/>
              <a:gd name="connsiteY3" fmla="*/ 3537 h 766485"/>
              <a:gd name="connsiteX4" fmla="*/ 77679 w 850882"/>
              <a:gd name="connsiteY4" fmla="*/ 319863 h 766485"/>
              <a:gd name="connsiteX5" fmla="*/ 75012 w 850882"/>
              <a:gd name="connsiteY5" fmla="*/ 630854 h 766485"/>
              <a:gd name="connsiteX6" fmla="*/ 0 w 850882"/>
              <a:gd name="connsiteY6" fmla="*/ 741453 h 766485"/>
              <a:gd name="connsiteX0" fmla="*/ 0 w 850882"/>
              <a:gd name="connsiteY0" fmla="*/ 741453 h 764365"/>
              <a:gd name="connsiteX1" fmla="*/ 348748 w 850882"/>
              <a:gd name="connsiteY1" fmla="*/ 746704 h 764365"/>
              <a:gd name="connsiteX2" fmla="*/ 832631 w 850882"/>
              <a:gd name="connsiteY2" fmla="*/ 487312 h 764365"/>
              <a:gd name="connsiteX3" fmla="*/ 606698 w 850882"/>
              <a:gd name="connsiteY3" fmla="*/ 3537 h 764365"/>
              <a:gd name="connsiteX4" fmla="*/ 77679 w 850882"/>
              <a:gd name="connsiteY4" fmla="*/ 319863 h 764365"/>
              <a:gd name="connsiteX5" fmla="*/ 75012 w 850882"/>
              <a:gd name="connsiteY5" fmla="*/ 630854 h 764365"/>
              <a:gd name="connsiteX6" fmla="*/ 0 w 850882"/>
              <a:gd name="connsiteY6" fmla="*/ 741453 h 764365"/>
              <a:gd name="connsiteX0" fmla="*/ 0 w 832466"/>
              <a:gd name="connsiteY0" fmla="*/ 731902 h 763437"/>
              <a:gd name="connsiteX1" fmla="*/ 330332 w 832466"/>
              <a:gd name="connsiteY1" fmla="*/ 746704 h 763437"/>
              <a:gd name="connsiteX2" fmla="*/ 814215 w 832466"/>
              <a:gd name="connsiteY2" fmla="*/ 487312 h 763437"/>
              <a:gd name="connsiteX3" fmla="*/ 588282 w 832466"/>
              <a:gd name="connsiteY3" fmla="*/ 3537 h 763437"/>
              <a:gd name="connsiteX4" fmla="*/ 59263 w 832466"/>
              <a:gd name="connsiteY4" fmla="*/ 319863 h 763437"/>
              <a:gd name="connsiteX5" fmla="*/ 56596 w 832466"/>
              <a:gd name="connsiteY5" fmla="*/ 630854 h 763437"/>
              <a:gd name="connsiteX6" fmla="*/ 0 w 832466"/>
              <a:gd name="connsiteY6" fmla="*/ 731902 h 763437"/>
              <a:gd name="connsiteX0" fmla="*/ 0 w 831373"/>
              <a:gd name="connsiteY0" fmla="*/ 731902 h 763086"/>
              <a:gd name="connsiteX1" fmla="*/ 330332 w 831373"/>
              <a:gd name="connsiteY1" fmla="*/ 746704 h 763086"/>
              <a:gd name="connsiteX2" fmla="*/ 812900 w 831373"/>
              <a:gd name="connsiteY2" fmla="*/ 492088 h 763086"/>
              <a:gd name="connsiteX3" fmla="*/ 588282 w 831373"/>
              <a:gd name="connsiteY3" fmla="*/ 3537 h 763086"/>
              <a:gd name="connsiteX4" fmla="*/ 59263 w 831373"/>
              <a:gd name="connsiteY4" fmla="*/ 319863 h 763086"/>
              <a:gd name="connsiteX5" fmla="*/ 56596 w 831373"/>
              <a:gd name="connsiteY5" fmla="*/ 630854 h 763086"/>
              <a:gd name="connsiteX6" fmla="*/ 0 w 831373"/>
              <a:gd name="connsiteY6" fmla="*/ 731902 h 763086"/>
              <a:gd name="connsiteX0" fmla="*/ 0 w 830248"/>
              <a:gd name="connsiteY0" fmla="*/ 731902 h 763086"/>
              <a:gd name="connsiteX1" fmla="*/ 330332 w 830248"/>
              <a:gd name="connsiteY1" fmla="*/ 746704 h 763086"/>
              <a:gd name="connsiteX2" fmla="*/ 812900 w 830248"/>
              <a:gd name="connsiteY2" fmla="*/ 492088 h 763086"/>
              <a:gd name="connsiteX3" fmla="*/ 588282 w 830248"/>
              <a:gd name="connsiteY3" fmla="*/ 3537 h 763086"/>
              <a:gd name="connsiteX4" fmla="*/ 59263 w 830248"/>
              <a:gd name="connsiteY4" fmla="*/ 319863 h 763086"/>
              <a:gd name="connsiteX5" fmla="*/ 56596 w 830248"/>
              <a:gd name="connsiteY5" fmla="*/ 630854 h 763086"/>
              <a:gd name="connsiteX6" fmla="*/ 0 w 830248"/>
              <a:gd name="connsiteY6" fmla="*/ 731902 h 763086"/>
              <a:gd name="connsiteX0" fmla="*/ 0 w 828752"/>
              <a:gd name="connsiteY0" fmla="*/ 731902 h 769484"/>
              <a:gd name="connsiteX1" fmla="*/ 367164 w 828752"/>
              <a:gd name="connsiteY1" fmla="*/ 754664 h 769484"/>
              <a:gd name="connsiteX2" fmla="*/ 812900 w 828752"/>
              <a:gd name="connsiteY2" fmla="*/ 492088 h 769484"/>
              <a:gd name="connsiteX3" fmla="*/ 588282 w 828752"/>
              <a:gd name="connsiteY3" fmla="*/ 3537 h 769484"/>
              <a:gd name="connsiteX4" fmla="*/ 59263 w 828752"/>
              <a:gd name="connsiteY4" fmla="*/ 319863 h 769484"/>
              <a:gd name="connsiteX5" fmla="*/ 56596 w 828752"/>
              <a:gd name="connsiteY5" fmla="*/ 630854 h 769484"/>
              <a:gd name="connsiteX6" fmla="*/ 0 w 828752"/>
              <a:gd name="connsiteY6" fmla="*/ 731902 h 769484"/>
              <a:gd name="connsiteX0" fmla="*/ 0 w 828752"/>
              <a:gd name="connsiteY0" fmla="*/ 731902 h 761354"/>
              <a:gd name="connsiteX1" fmla="*/ 367164 w 828752"/>
              <a:gd name="connsiteY1" fmla="*/ 754664 h 761354"/>
              <a:gd name="connsiteX2" fmla="*/ 812900 w 828752"/>
              <a:gd name="connsiteY2" fmla="*/ 492088 h 761354"/>
              <a:gd name="connsiteX3" fmla="*/ 588282 w 828752"/>
              <a:gd name="connsiteY3" fmla="*/ 3537 h 761354"/>
              <a:gd name="connsiteX4" fmla="*/ 59263 w 828752"/>
              <a:gd name="connsiteY4" fmla="*/ 319863 h 761354"/>
              <a:gd name="connsiteX5" fmla="*/ 56596 w 828752"/>
              <a:gd name="connsiteY5" fmla="*/ 630854 h 761354"/>
              <a:gd name="connsiteX6" fmla="*/ 0 w 828752"/>
              <a:gd name="connsiteY6" fmla="*/ 731902 h 761354"/>
              <a:gd name="connsiteX0" fmla="*/ 0 w 828286"/>
              <a:gd name="connsiteY0" fmla="*/ 731902 h 764135"/>
              <a:gd name="connsiteX1" fmla="*/ 373741 w 828286"/>
              <a:gd name="connsiteY1" fmla="*/ 757848 h 764135"/>
              <a:gd name="connsiteX2" fmla="*/ 812900 w 828286"/>
              <a:gd name="connsiteY2" fmla="*/ 492088 h 764135"/>
              <a:gd name="connsiteX3" fmla="*/ 588282 w 828286"/>
              <a:gd name="connsiteY3" fmla="*/ 3537 h 764135"/>
              <a:gd name="connsiteX4" fmla="*/ 59263 w 828286"/>
              <a:gd name="connsiteY4" fmla="*/ 319863 h 764135"/>
              <a:gd name="connsiteX5" fmla="*/ 56596 w 828286"/>
              <a:gd name="connsiteY5" fmla="*/ 630854 h 764135"/>
              <a:gd name="connsiteX6" fmla="*/ 0 w 828286"/>
              <a:gd name="connsiteY6" fmla="*/ 731902 h 764135"/>
              <a:gd name="connsiteX0" fmla="*/ 0 w 803235"/>
              <a:gd name="connsiteY0" fmla="*/ 705247 h 767075"/>
              <a:gd name="connsiteX1" fmla="*/ 348690 w 803235"/>
              <a:gd name="connsiteY1" fmla="*/ 757848 h 767075"/>
              <a:gd name="connsiteX2" fmla="*/ 787849 w 803235"/>
              <a:gd name="connsiteY2" fmla="*/ 492088 h 767075"/>
              <a:gd name="connsiteX3" fmla="*/ 563231 w 803235"/>
              <a:gd name="connsiteY3" fmla="*/ 3537 h 767075"/>
              <a:gd name="connsiteX4" fmla="*/ 34212 w 803235"/>
              <a:gd name="connsiteY4" fmla="*/ 319863 h 767075"/>
              <a:gd name="connsiteX5" fmla="*/ 31545 w 803235"/>
              <a:gd name="connsiteY5" fmla="*/ 630854 h 767075"/>
              <a:gd name="connsiteX6" fmla="*/ 0 w 803235"/>
              <a:gd name="connsiteY6" fmla="*/ 705247 h 767075"/>
              <a:gd name="connsiteX0" fmla="*/ 0 w 803235"/>
              <a:gd name="connsiteY0" fmla="*/ 705247 h 767075"/>
              <a:gd name="connsiteX1" fmla="*/ 348690 w 803235"/>
              <a:gd name="connsiteY1" fmla="*/ 757848 h 767075"/>
              <a:gd name="connsiteX2" fmla="*/ 787849 w 803235"/>
              <a:gd name="connsiteY2" fmla="*/ 492088 h 767075"/>
              <a:gd name="connsiteX3" fmla="*/ 563231 w 803235"/>
              <a:gd name="connsiteY3" fmla="*/ 3537 h 767075"/>
              <a:gd name="connsiteX4" fmla="*/ 34212 w 803235"/>
              <a:gd name="connsiteY4" fmla="*/ 319863 h 767075"/>
              <a:gd name="connsiteX5" fmla="*/ 32028 w 803235"/>
              <a:gd name="connsiteY5" fmla="*/ 580731 h 767075"/>
              <a:gd name="connsiteX6" fmla="*/ 0 w 803235"/>
              <a:gd name="connsiteY6" fmla="*/ 705247 h 767075"/>
              <a:gd name="connsiteX0" fmla="*/ 0 w 803235"/>
              <a:gd name="connsiteY0" fmla="*/ 705247 h 767075"/>
              <a:gd name="connsiteX1" fmla="*/ 348690 w 803235"/>
              <a:gd name="connsiteY1" fmla="*/ 757848 h 767075"/>
              <a:gd name="connsiteX2" fmla="*/ 787849 w 803235"/>
              <a:gd name="connsiteY2" fmla="*/ 492088 h 767075"/>
              <a:gd name="connsiteX3" fmla="*/ 563231 w 803235"/>
              <a:gd name="connsiteY3" fmla="*/ 3537 h 767075"/>
              <a:gd name="connsiteX4" fmla="*/ 34212 w 803235"/>
              <a:gd name="connsiteY4" fmla="*/ 319863 h 767075"/>
              <a:gd name="connsiteX5" fmla="*/ 32028 w 803235"/>
              <a:gd name="connsiteY5" fmla="*/ 580731 h 767075"/>
              <a:gd name="connsiteX6" fmla="*/ 0 w 803235"/>
              <a:gd name="connsiteY6" fmla="*/ 705247 h 767075"/>
              <a:gd name="connsiteX0" fmla="*/ 0 w 798560"/>
              <a:gd name="connsiteY0" fmla="*/ 705247 h 765991"/>
              <a:gd name="connsiteX1" fmla="*/ 415157 w 798560"/>
              <a:gd name="connsiteY1" fmla="*/ 756657 h 765991"/>
              <a:gd name="connsiteX2" fmla="*/ 787849 w 798560"/>
              <a:gd name="connsiteY2" fmla="*/ 492088 h 765991"/>
              <a:gd name="connsiteX3" fmla="*/ 563231 w 798560"/>
              <a:gd name="connsiteY3" fmla="*/ 3537 h 765991"/>
              <a:gd name="connsiteX4" fmla="*/ 34212 w 798560"/>
              <a:gd name="connsiteY4" fmla="*/ 319863 h 765991"/>
              <a:gd name="connsiteX5" fmla="*/ 32028 w 798560"/>
              <a:gd name="connsiteY5" fmla="*/ 580731 h 765991"/>
              <a:gd name="connsiteX6" fmla="*/ 0 w 798560"/>
              <a:gd name="connsiteY6" fmla="*/ 705247 h 765991"/>
              <a:gd name="connsiteX0" fmla="*/ 0 w 795836"/>
              <a:gd name="connsiteY0" fmla="*/ 705247 h 754100"/>
              <a:gd name="connsiteX1" fmla="*/ 454508 w 795836"/>
              <a:gd name="connsiteY1" fmla="*/ 743385 h 754100"/>
              <a:gd name="connsiteX2" fmla="*/ 787849 w 795836"/>
              <a:gd name="connsiteY2" fmla="*/ 492088 h 754100"/>
              <a:gd name="connsiteX3" fmla="*/ 563231 w 795836"/>
              <a:gd name="connsiteY3" fmla="*/ 3537 h 754100"/>
              <a:gd name="connsiteX4" fmla="*/ 34212 w 795836"/>
              <a:gd name="connsiteY4" fmla="*/ 319863 h 754100"/>
              <a:gd name="connsiteX5" fmla="*/ 32028 w 795836"/>
              <a:gd name="connsiteY5" fmla="*/ 580731 h 754100"/>
              <a:gd name="connsiteX6" fmla="*/ 0 w 795836"/>
              <a:gd name="connsiteY6" fmla="*/ 705247 h 754100"/>
              <a:gd name="connsiteX0" fmla="*/ 0 w 795836"/>
              <a:gd name="connsiteY0" fmla="*/ 705247 h 752157"/>
              <a:gd name="connsiteX1" fmla="*/ 454508 w 795836"/>
              <a:gd name="connsiteY1" fmla="*/ 743385 h 752157"/>
              <a:gd name="connsiteX2" fmla="*/ 787849 w 795836"/>
              <a:gd name="connsiteY2" fmla="*/ 492088 h 752157"/>
              <a:gd name="connsiteX3" fmla="*/ 563231 w 795836"/>
              <a:gd name="connsiteY3" fmla="*/ 3537 h 752157"/>
              <a:gd name="connsiteX4" fmla="*/ 34212 w 795836"/>
              <a:gd name="connsiteY4" fmla="*/ 319863 h 752157"/>
              <a:gd name="connsiteX5" fmla="*/ 32028 w 795836"/>
              <a:gd name="connsiteY5" fmla="*/ 580731 h 752157"/>
              <a:gd name="connsiteX6" fmla="*/ 0 w 795836"/>
              <a:gd name="connsiteY6" fmla="*/ 705247 h 752157"/>
              <a:gd name="connsiteX0" fmla="*/ 0 w 795836"/>
              <a:gd name="connsiteY0" fmla="*/ 705247 h 755983"/>
              <a:gd name="connsiteX1" fmla="*/ 236571 w 795836"/>
              <a:gd name="connsiteY1" fmla="*/ 717015 h 755983"/>
              <a:gd name="connsiteX2" fmla="*/ 454508 w 795836"/>
              <a:gd name="connsiteY2" fmla="*/ 743385 h 755983"/>
              <a:gd name="connsiteX3" fmla="*/ 787849 w 795836"/>
              <a:gd name="connsiteY3" fmla="*/ 492088 h 755983"/>
              <a:gd name="connsiteX4" fmla="*/ 563231 w 795836"/>
              <a:gd name="connsiteY4" fmla="*/ 3537 h 755983"/>
              <a:gd name="connsiteX5" fmla="*/ 34212 w 795836"/>
              <a:gd name="connsiteY5" fmla="*/ 319863 h 755983"/>
              <a:gd name="connsiteX6" fmla="*/ 32028 w 795836"/>
              <a:gd name="connsiteY6" fmla="*/ 580731 h 755983"/>
              <a:gd name="connsiteX7" fmla="*/ 0 w 795836"/>
              <a:gd name="connsiteY7" fmla="*/ 705247 h 755983"/>
              <a:gd name="connsiteX0" fmla="*/ 0 w 795836"/>
              <a:gd name="connsiteY0" fmla="*/ 705247 h 755983"/>
              <a:gd name="connsiteX1" fmla="*/ 236571 w 795836"/>
              <a:gd name="connsiteY1" fmla="*/ 717015 h 755983"/>
              <a:gd name="connsiteX2" fmla="*/ 454508 w 795836"/>
              <a:gd name="connsiteY2" fmla="*/ 743385 h 755983"/>
              <a:gd name="connsiteX3" fmla="*/ 787849 w 795836"/>
              <a:gd name="connsiteY3" fmla="*/ 492088 h 755983"/>
              <a:gd name="connsiteX4" fmla="*/ 563231 w 795836"/>
              <a:gd name="connsiteY4" fmla="*/ 3537 h 755983"/>
              <a:gd name="connsiteX5" fmla="*/ 34212 w 795836"/>
              <a:gd name="connsiteY5" fmla="*/ 319863 h 755983"/>
              <a:gd name="connsiteX6" fmla="*/ 32028 w 795836"/>
              <a:gd name="connsiteY6" fmla="*/ 580731 h 755983"/>
              <a:gd name="connsiteX7" fmla="*/ 0 w 795836"/>
              <a:gd name="connsiteY7" fmla="*/ 705247 h 755983"/>
              <a:gd name="connsiteX0" fmla="*/ 0 w 795836"/>
              <a:gd name="connsiteY0" fmla="*/ 705247 h 755983"/>
              <a:gd name="connsiteX1" fmla="*/ 236571 w 795836"/>
              <a:gd name="connsiteY1" fmla="*/ 717015 h 755983"/>
              <a:gd name="connsiteX2" fmla="*/ 454508 w 795836"/>
              <a:gd name="connsiteY2" fmla="*/ 743385 h 755983"/>
              <a:gd name="connsiteX3" fmla="*/ 787849 w 795836"/>
              <a:gd name="connsiteY3" fmla="*/ 492088 h 755983"/>
              <a:gd name="connsiteX4" fmla="*/ 563231 w 795836"/>
              <a:gd name="connsiteY4" fmla="*/ 3537 h 755983"/>
              <a:gd name="connsiteX5" fmla="*/ 34212 w 795836"/>
              <a:gd name="connsiteY5" fmla="*/ 319863 h 755983"/>
              <a:gd name="connsiteX6" fmla="*/ 32028 w 795836"/>
              <a:gd name="connsiteY6" fmla="*/ 580731 h 755983"/>
              <a:gd name="connsiteX7" fmla="*/ 0 w 795836"/>
              <a:gd name="connsiteY7" fmla="*/ 705247 h 755983"/>
              <a:gd name="connsiteX0" fmla="*/ 0 w 792342"/>
              <a:gd name="connsiteY0" fmla="*/ 705247 h 781632"/>
              <a:gd name="connsiteX1" fmla="*/ 236571 w 792342"/>
              <a:gd name="connsiteY1" fmla="*/ 717015 h 781632"/>
              <a:gd name="connsiteX2" fmla="*/ 506127 w 792342"/>
              <a:gd name="connsiteY2" fmla="*/ 772235 h 781632"/>
              <a:gd name="connsiteX3" fmla="*/ 787849 w 792342"/>
              <a:gd name="connsiteY3" fmla="*/ 492088 h 781632"/>
              <a:gd name="connsiteX4" fmla="*/ 563231 w 792342"/>
              <a:gd name="connsiteY4" fmla="*/ 3537 h 781632"/>
              <a:gd name="connsiteX5" fmla="*/ 34212 w 792342"/>
              <a:gd name="connsiteY5" fmla="*/ 319863 h 781632"/>
              <a:gd name="connsiteX6" fmla="*/ 32028 w 792342"/>
              <a:gd name="connsiteY6" fmla="*/ 580731 h 781632"/>
              <a:gd name="connsiteX7" fmla="*/ 0 w 792342"/>
              <a:gd name="connsiteY7" fmla="*/ 705247 h 781632"/>
              <a:gd name="connsiteX0" fmla="*/ 0 w 792342"/>
              <a:gd name="connsiteY0" fmla="*/ 705247 h 775707"/>
              <a:gd name="connsiteX1" fmla="*/ 236571 w 792342"/>
              <a:gd name="connsiteY1" fmla="*/ 717015 h 775707"/>
              <a:gd name="connsiteX2" fmla="*/ 506127 w 792342"/>
              <a:gd name="connsiteY2" fmla="*/ 772235 h 775707"/>
              <a:gd name="connsiteX3" fmla="*/ 787849 w 792342"/>
              <a:gd name="connsiteY3" fmla="*/ 492088 h 775707"/>
              <a:gd name="connsiteX4" fmla="*/ 563231 w 792342"/>
              <a:gd name="connsiteY4" fmla="*/ 3537 h 775707"/>
              <a:gd name="connsiteX5" fmla="*/ 34212 w 792342"/>
              <a:gd name="connsiteY5" fmla="*/ 319863 h 775707"/>
              <a:gd name="connsiteX6" fmla="*/ 32028 w 792342"/>
              <a:gd name="connsiteY6" fmla="*/ 580731 h 775707"/>
              <a:gd name="connsiteX7" fmla="*/ 0 w 792342"/>
              <a:gd name="connsiteY7" fmla="*/ 705247 h 775707"/>
              <a:gd name="connsiteX0" fmla="*/ 0 w 790917"/>
              <a:gd name="connsiteY0" fmla="*/ 705247 h 789042"/>
              <a:gd name="connsiteX1" fmla="*/ 236571 w 790917"/>
              <a:gd name="connsiteY1" fmla="*/ 717015 h 789042"/>
              <a:gd name="connsiteX2" fmla="*/ 527821 w 790917"/>
              <a:gd name="connsiteY2" fmla="*/ 786071 h 789042"/>
              <a:gd name="connsiteX3" fmla="*/ 787849 w 790917"/>
              <a:gd name="connsiteY3" fmla="*/ 492088 h 789042"/>
              <a:gd name="connsiteX4" fmla="*/ 563231 w 790917"/>
              <a:gd name="connsiteY4" fmla="*/ 3537 h 789042"/>
              <a:gd name="connsiteX5" fmla="*/ 34212 w 790917"/>
              <a:gd name="connsiteY5" fmla="*/ 319863 h 789042"/>
              <a:gd name="connsiteX6" fmla="*/ 32028 w 790917"/>
              <a:gd name="connsiteY6" fmla="*/ 580731 h 789042"/>
              <a:gd name="connsiteX7" fmla="*/ 0 w 790917"/>
              <a:gd name="connsiteY7" fmla="*/ 705247 h 789042"/>
              <a:gd name="connsiteX0" fmla="*/ 0 w 790917"/>
              <a:gd name="connsiteY0" fmla="*/ 705247 h 794443"/>
              <a:gd name="connsiteX1" fmla="*/ 236571 w 790917"/>
              <a:gd name="connsiteY1" fmla="*/ 717015 h 794443"/>
              <a:gd name="connsiteX2" fmla="*/ 527821 w 790917"/>
              <a:gd name="connsiteY2" fmla="*/ 786071 h 794443"/>
              <a:gd name="connsiteX3" fmla="*/ 787849 w 790917"/>
              <a:gd name="connsiteY3" fmla="*/ 492088 h 794443"/>
              <a:gd name="connsiteX4" fmla="*/ 563231 w 790917"/>
              <a:gd name="connsiteY4" fmla="*/ 3537 h 794443"/>
              <a:gd name="connsiteX5" fmla="*/ 34212 w 790917"/>
              <a:gd name="connsiteY5" fmla="*/ 319863 h 794443"/>
              <a:gd name="connsiteX6" fmla="*/ 32028 w 790917"/>
              <a:gd name="connsiteY6" fmla="*/ 580731 h 794443"/>
              <a:gd name="connsiteX7" fmla="*/ 0 w 790917"/>
              <a:gd name="connsiteY7" fmla="*/ 705247 h 794443"/>
              <a:gd name="connsiteX0" fmla="*/ 0 w 790917"/>
              <a:gd name="connsiteY0" fmla="*/ 705247 h 798821"/>
              <a:gd name="connsiteX1" fmla="*/ 236571 w 790917"/>
              <a:gd name="connsiteY1" fmla="*/ 717015 h 798821"/>
              <a:gd name="connsiteX2" fmla="*/ 527821 w 790917"/>
              <a:gd name="connsiteY2" fmla="*/ 786071 h 798821"/>
              <a:gd name="connsiteX3" fmla="*/ 787849 w 790917"/>
              <a:gd name="connsiteY3" fmla="*/ 492088 h 798821"/>
              <a:gd name="connsiteX4" fmla="*/ 563231 w 790917"/>
              <a:gd name="connsiteY4" fmla="*/ 3537 h 798821"/>
              <a:gd name="connsiteX5" fmla="*/ 34212 w 790917"/>
              <a:gd name="connsiteY5" fmla="*/ 319863 h 798821"/>
              <a:gd name="connsiteX6" fmla="*/ 32028 w 790917"/>
              <a:gd name="connsiteY6" fmla="*/ 580731 h 798821"/>
              <a:gd name="connsiteX7" fmla="*/ 0 w 790917"/>
              <a:gd name="connsiteY7" fmla="*/ 705247 h 798821"/>
              <a:gd name="connsiteX0" fmla="*/ 0 w 790917"/>
              <a:gd name="connsiteY0" fmla="*/ 705247 h 798821"/>
              <a:gd name="connsiteX1" fmla="*/ 236571 w 790917"/>
              <a:gd name="connsiteY1" fmla="*/ 717015 h 798821"/>
              <a:gd name="connsiteX2" fmla="*/ 527821 w 790917"/>
              <a:gd name="connsiteY2" fmla="*/ 786071 h 798821"/>
              <a:gd name="connsiteX3" fmla="*/ 787849 w 790917"/>
              <a:gd name="connsiteY3" fmla="*/ 492088 h 798821"/>
              <a:gd name="connsiteX4" fmla="*/ 563231 w 790917"/>
              <a:gd name="connsiteY4" fmla="*/ 3537 h 798821"/>
              <a:gd name="connsiteX5" fmla="*/ 34212 w 790917"/>
              <a:gd name="connsiteY5" fmla="*/ 319863 h 798821"/>
              <a:gd name="connsiteX6" fmla="*/ 32028 w 790917"/>
              <a:gd name="connsiteY6" fmla="*/ 580731 h 798821"/>
              <a:gd name="connsiteX7" fmla="*/ 0 w 790917"/>
              <a:gd name="connsiteY7" fmla="*/ 705247 h 798821"/>
              <a:gd name="connsiteX0" fmla="*/ 0 w 790917"/>
              <a:gd name="connsiteY0" fmla="*/ 705247 h 798177"/>
              <a:gd name="connsiteX1" fmla="*/ 207866 w 790917"/>
              <a:gd name="connsiteY1" fmla="*/ 713884 h 798177"/>
              <a:gd name="connsiteX2" fmla="*/ 527821 w 790917"/>
              <a:gd name="connsiteY2" fmla="*/ 786071 h 798177"/>
              <a:gd name="connsiteX3" fmla="*/ 787849 w 790917"/>
              <a:gd name="connsiteY3" fmla="*/ 492088 h 798177"/>
              <a:gd name="connsiteX4" fmla="*/ 563231 w 790917"/>
              <a:gd name="connsiteY4" fmla="*/ 3537 h 798177"/>
              <a:gd name="connsiteX5" fmla="*/ 34212 w 790917"/>
              <a:gd name="connsiteY5" fmla="*/ 319863 h 798177"/>
              <a:gd name="connsiteX6" fmla="*/ 32028 w 790917"/>
              <a:gd name="connsiteY6" fmla="*/ 580731 h 798177"/>
              <a:gd name="connsiteX7" fmla="*/ 0 w 790917"/>
              <a:gd name="connsiteY7" fmla="*/ 705247 h 798177"/>
              <a:gd name="connsiteX0" fmla="*/ 0 w 790917"/>
              <a:gd name="connsiteY0" fmla="*/ 705247 h 798148"/>
              <a:gd name="connsiteX1" fmla="*/ 169331 w 790917"/>
              <a:gd name="connsiteY1" fmla="*/ 713737 h 798148"/>
              <a:gd name="connsiteX2" fmla="*/ 527821 w 790917"/>
              <a:gd name="connsiteY2" fmla="*/ 786071 h 798148"/>
              <a:gd name="connsiteX3" fmla="*/ 787849 w 790917"/>
              <a:gd name="connsiteY3" fmla="*/ 492088 h 798148"/>
              <a:gd name="connsiteX4" fmla="*/ 563231 w 790917"/>
              <a:gd name="connsiteY4" fmla="*/ 3537 h 798148"/>
              <a:gd name="connsiteX5" fmla="*/ 34212 w 790917"/>
              <a:gd name="connsiteY5" fmla="*/ 319863 h 798148"/>
              <a:gd name="connsiteX6" fmla="*/ 32028 w 790917"/>
              <a:gd name="connsiteY6" fmla="*/ 580731 h 798148"/>
              <a:gd name="connsiteX7" fmla="*/ 0 w 790917"/>
              <a:gd name="connsiteY7" fmla="*/ 705247 h 798148"/>
              <a:gd name="connsiteX0" fmla="*/ 0 w 790917"/>
              <a:gd name="connsiteY0" fmla="*/ 705247 h 795808"/>
              <a:gd name="connsiteX1" fmla="*/ 169331 w 790917"/>
              <a:gd name="connsiteY1" fmla="*/ 713737 h 795808"/>
              <a:gd name="connsiteX2" fmla="*/ 527821 w 790917"/>
              <a:gd name="connsiteY2" fmla="*/ 786071 h 795808"/>
              <a:gd name="connsiteX3" fmla="*/ 787849 w 790917"/>
              <a:gd name="connsiteY3" fmla="*/ 492088 h 795808"/>
              <a:gd name="connsiteX4" fmla="*/ 563231 w 790917"/>
              <a:gd name="connsiteY4" fmla="*/ 3537 h 795808"/>
              <a:gd name="connsiteX5" fmla="*/ 34212 w 790917"/>
              <a:gd name="connsiteY5" fmla="*/ 319863 h 795808"/>
              <a:gd name="connsiteX6" fmla="*/ 32028 w 790917"/>
              <a:gd name="connsiteY6" fmla="*/ 580731 h 795808"/>
              <a:gd name="connsiteX7" fmla="*/ 0 w 790917"/>
              <a:gd name="connsiteY7" fmla="*/ 705247 h 795808"/>
              <a:gd name="connsiteX0" fmla="*/ 0 w 790917"/>
              <a:gd name="connsiteY0" fmla="*/ 705247 h 795808"/>
              <a:gd name="connsiteX1" fmla="*/ 169331 w 790917"/>
              <a:gd name="connsiteY1" fmla="*/ 713737 h 795808"/>
              <a:gd name="connsiteX2" fmla="*/ 527821 w 790917"/>
              <a:gd name="connsiteY2" fmla="*/ 786071 h 795808"/>
              <a:gd name="connsiteX3" fmla="*/ 787849 w 790917"/>
              <a:gd name="connsiteY3" fmla="*/ 492088 h 795808"/>
              <a:gd name="connsiteX4" fmla="*/ 563231 w 790917"/>
              <a:gd name="connsiteY4" fmla="*/ 3537 h 795808"/>
              <a:gd name="connsiteX5" fmla="*/ 34212 w 790917"/>
              <a:gd name="connsiteY5" fmla="*/ 319863 h 795808"/>
              <a:gd name="connsiteX6" fmla="*/ 24096 w 790917"/>
              <a:gd name="connsiteY6" fmla="*/ 503495 h 795808"/>
              <a:gd name="connsiteX7" fmla="*/ 0 w 790917"/>
              <a:gd name="connsiteY7" fmla="*/ 705247 h 795808"/>
              <a:gd name="connsiteX0" fmla="*/ 0 w 805655"/>
              <a:gd name="connsiteY0" fmla="*/ 640697 h 795808"/>
              <a:gd name="connsiteX1" fmla="*/ 184069 w 805655"/>
              <a:gd name="connsiteY1" fmla="*/ 713737 h 795808"/>
              <a:gd name="connsiteX2" fmla="*/ 542559 w 805655"/>
              <a:gd name="connsiteY2" fmla="*/ 786071 h 795808"/>
              <a:gd name="connsiteX3" fmla="*/ 802587 w 805655"/>
              <a:gd name="connsiteY3" fmla="*/ 492088 h 795808"/>
              <a:gd name="connsiteX4" fmla="*/ 577969 w 805655"/>
              <a:gd name="connsiteY4" fmla="*/ 3537 h 795808"/>
              <a:gd name="connsiteX5" fmla="*/ 48950 w 805655"/>
              <a:gd name="connsiteY5" fmla="*/ 319863 h 795808"/>
              <a:gd name="connsiteX6" fmla="*/ 38834 w 805655"/>
              <a:gd name="connsiteY6" fmla="*/ 503495 h 795808"/>
              <a:gd name="connsiteX7" fmla="*/ 0 w 805655"/>
              <a:gd name="connsiteY7" fmla="*/ 640697 h 795808"/>
              <a:gd name="connsiteX0" fmla="*/ 0 w 805655"/>
              <a:gd name="connsiteY0" fmla="*/ 640697 h 795808"/>
              <a:gd name="connsiteX1" fmla="*/ 184069 w 805655"/>
              <a:gd name="connsiteY1" fmla="*/ 713737 h 795808"/>
              <a:gd name="connsiteX2" fmla="*/ 542559 w 805655"/>
              <a:gd name="connsiteY2" fmla="*/ 786071 h 795808"/>
              <a:gd name="connsiteX3" fmla="*/ 802587 w 805655"/>
              <a:gd name="connsiteY3" fmla="*/ 492088 h 795808"/>
              <a:gd name="connsiteX4" fmla="*/ 577969 w 805655"/>
              <a:gd name="connsiteY4" fmla="*/ 3537 h 795808"/>
              <a:gd name="connsiteX5" fmla="*/ 48950 w 805655"/>
              <a:gd name="connsiteY5" fmla="*/ 319863 h 795808"/>
              <a:gd name="connsiteX6" fmla="*/ 38834 w 805655"/>
              <a:gd name="connsiteY6" fmla="*/ 503495 h 795808"/>
              <a:gd name="connsiteX7" fmla="*/ 0 w 805655"/>
              <a:gd name="connsiteY7" fmla="*/ 640697 h 795808"/>
              <a:gd name="connsiteX0" fmla="*/ 0 w 805655"/>
              <a:gd name="connsiteY0" fmla="*/ 640697 h 795808"/>
              <a:gd name="connsiteX1" fmla="*/ 184069 w 805655"/>
              <a:gd name="connsiteY1" fmla="*/ 713737 h 795808"/>
              <a:gd name="connsiteX2" fmla="*/ 542559 w 805655"/>
              <a:gd name="connsiteY2" fmla="*/ 786071 h 795808"/>
              <a:gd name="connsiteX3" fmla="*/ 802587 w 805655"/>
              <a:gd name="connsiteY3" fmla="*/ 492088 h 795808"/>
              <a:gd name="connsiteX4" fmla="*/ 577969 w 805655"/>
              <a:gd name="connsiteY4" fmla="*/ 3537 h 795808"/>
              <a:gd name="connsiteX5" fmla="*/ 48950 w 805655"/>
              <a:gd name="connsiteY5" fmla="*/ 319863 h 795808"/>
              <a:gd name="connsiteX6" fmla="*/ 38834 w 805655"/>
              <a:gd name="connsiteY6" fmla="*/ 503495 h 795808"/>
              <a:gd name="connsiteX7" fmla="*/ 0 w 805655"/>
              <a:gd name="connsiteY7" fmla="*/ 640697 h 795808"/>
              <a:gd name="connsiteX0" fmla="*/ 0 w 805655"/>
              <a:gd name="connsiteY0" fmla="*/ 640697 h 799307"/>
              <a:gd name="connsiteX1" fmla="*/ 188692 w 805655"/>
              <a:gd name="connsiteY1" fmla="*/ 719277 h 799307"/>
              <a:gd name="connsiteX2" fmla="*/ 542559 w 805655"/>
              <a:gd name="connsiteY2" fmla="*/ 786071 h 799307"/>
              <a:gd name="connsiteX3" fmla="*/ 802587 w 805655"/>
              <a:gd name="connsiteY3" fmla="*/ 492088 h 799307"/>
              <a:gd name="connsiteX4" fmla="*/ 577969 w 805655"/>
              <a:gd name="connsiteY4" fmla="*/ 3537 h 799307"/>
              <a:gd name="connsiteX5" fmla="*/ 48950 w 805655"/>
              <a:gd name="connsiteY5" fmla="*/ 319863 h 799307"/>
              <a:gd name="connsiteX6" fmla="*/ 38834 w 805655"/>
              <a:gd name="connsiteY6" fmla="*/ 503495 h 799307"/>
              <a:gd name="connsiteX7" fmla="*/ 0 w 805655"/>
              <a:gd name="connsiteY7" fmla="*/ 640697 h 799307"/>
              <a:gd name="connsiteX0" fmla="*/ 0 w 805266"/>
              <a:gd name="connsiteY0" fmla="*/ 640697 h 798795"/>
              <a:gd name="connsiteX1" fmla="*/ 188692 w 805266"/>
              <a:gd name="connsiteY1" fmla="*/ 719277 h 798795"/>
              <a:gd name="connsiteX2" fmla="*/ 548579 w 805266"/>
              <a:gd name="connsiteY2" fmla="*/ 785469 h 798795"/>
              <a:gd name="connsiteX3" fmla="*/ 802587 w 805266"/>
              <a:gd name="connsiteY3" fmla="*/ 492088 h 798795"/>
              <a:gd name="connsiteX4" fmla="*/ 577969 w 805266"/>
              <a:gd name="connsiteY4" fmla="*/ 3537 h 798795"/>
              <a:gd name="connsiteX5" fmla="*/ 48950 w 805266"/>
              <a:gd name="connsiteY5" fmla="*/ 319863 h 798795"/>
              <a:gd name="connsiteX6" fmla="*/ 38834 w 805266"/>
              <a:gd name="connsiteY6" fmla="*/ 503495 h 798795"/>
              <a:gd name="connsiteX7" fmla="*/ 0 w 805266"/>
              <a:gd name="connsiteY7" fmla="*/ 640697 h 798795"/>
              <a:gd name="connsiteX0" fmla="*/ 0 w 805266"/>
              <a:gd name="connsiteY0" fmla="*/ 640697 h 794314"/>
              <a:gd name="connsiteX1" fmla="*/ 188692 w 805266"/>
              <a:gd name="connsiteY1" fmla="*/ 719277 h 794314"/>
              <a:gd name="connsiteX2" fmla="*/ 548579 w 805266"/>
              <a:gd name="connsiteY2" fmla="*/ 785469 h 794314"/>
              <a:gd name="connsiteX3" fmla="*/ 802587 w 805266"/>
              <a:gd name="connsiteY3" fmla="*/ 492088 h 794314"/>
              <a:gd name="connsiteX4" fmla="*/ 577969 w 805266"/>
              <a:gd name="connsiteY4" fmla="*/ 3537 h 794314"/>
              <a:gd name="connsiteX5" fmla="*/ 48950 w 805266"/>
              <a:gd name="connsiteY5" fmla="*/ 319863 h 794314"/>
              <a:gd name="connsiteX6" fmla="*/ 38834 w 805266"/>
              <a:gd name="connsiteY6" fmla="*/ 503495 h 794314"/>
              <a:gd name="connsiteX7" fmla="*/ 0 w 805266"/>
              <a:gd name="connsiteY7" fmla="*/ 640697 h 794314"/>
              <a:gd name="connsiteX0" fmla="*/ 0 w 803842"/>
              <a:gd name="connsiteY0" fmla="*/ 654560 h 794314"/>
              <a:gd name="connsiteX1" fmla="*/ 187268 w 803842"/>
              <a:gd name="connsiteY1" fmla="*/ 719277 h 794314"/>
              <a:gd name="connsiteX2" fmla="*/ 547155 w 803842"/>
              <a:gd name="connsiteY2" fmla="*/ 785469 h 794314"/>
              <a:gd name="connsiteX3" fmla="*/ 801163 w 803842"/>
              <a:gd name="connsiteY3" fmla="*/ 492088 h 794314"/>
              <a:gd name="connsiteX4" fmla="*/ 576545 w 803842"/>
              <a:gd name="connsiteY4" fmla="*/ 3537 h 794314"/>
              <a:gd name="connsiteX5" fmla="*/ 47526 w 803842"/>
              <a:gd name="connsiteY5" fmla="*/ 319863 h 794314"/>
              <a:gd name="connsiteX6" fmla="*/ 37410 w 803842"/>
              <a:gd name="connsiteY6" fmla="*/ 503495 h 794314"/>
              <a:gd name="connsiteX7" fmla="*/ 0 w 803842"/>
              <a:gd name="connsiteY7" fmla="*/ 654560 h 79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3842" h="794314">
                <a:moveTo>
                  <a:pt x="0" y="654560"/>
                </a:moveTo>
                <a:cubicBezTo>
                  <a:pt x="99481" y="649393"/>
                  <a:pt x="145401" y="687525"/>
                  <a:pt x="187268" y="719277"/>
                </a:cubicBezTo>
                <a:cubicBezTo>
                  <a:pt x="259873" y="773965"/>
                  <a:pt x="441456" y="812487"/>
                  <a:pt x="547155" y="785469"/>
                </a:cubicBezTo>
                <a:cubicBezTo>
                  <a:pt x="711883" y="743363"/>
                  <a:pt x="796265" y="622410"/>
                  <a:pt x="801163" y="492088"/>
                </a:cubicBezTo>
                <a:cubicBezTo>
                  <a:pt x="806061" y="361766"/>
                  <a:pt x="828195" y="49162"/>
                  <a:pt x="576545" y="3537"/>
                </a:cubicBezTo>
                <a:cubicBezTo>
                  <a:pt x="480818" y="-3606"/>
                  <a:pt x="82102" y="-31038"/>
                  <a:pt x="47526" y="319863"/>
                </a:cubicBezTo>
                <a:cubicBezTo>
                  <a:pt x="31620" y="428829"/>
                  <a:pt x="37410" y="440154"/>
                  <a:pt x="37410" y="503495"/>
                </a:cubicBezTo>
                <a:cubicBezTo>
                  <a:pt x="49082" y="594481"/>
                  <a:pt x="0" y="654560"/>
                  <a:pt x="0" y="654560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1F71BA-0B15-478B-9EC1-484E4584F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47219" flipH="1" flipV="1">
            <a:off x="655936" y="2270928"/>
            <a:ext cx="4463643" cy="3956665"/>
          </a:xfrm>
          <a:custGeom>
            <a:avLst/>
            <a:gdLst>
              <a:gd name="connsiteX0" fmla="*/ -39 w 914430"/>
              <a:gd name="connsiteY0" fmla="*/ 747812 h 753584"/>
              <a:gd name="connsiteX1" fmla="*/ 400011 w 914430"/>
              <a:gd name="connsiteY1" fmla="*/ 737144 h 753584"/>
              <a:gd name="connsiteX2" fmla="*/ 891787 w 914430"/>
              <a:gd name="connsiteY2" fmla="*/ 487303 h 753584"/>
              <a:gd name="connsiteX3" fmla="*/ 665854 w 914430"/>
              <a:gd name="connsiteY3" fmla="*/ 3528 h 753584"/>
              <a:gd name="connsiteX4" fmla="*/ 136835 w 914430"/>
              <a:gd name="connsiteY4" fmla="*/ 319854 h 753584"/>
              <a:gd name="connsiteX5" fmla="*/ 134168 w 914430"/>
              <a:gd name="connsiteY5" fmla="*/ 630845 h 753584"/>
              <a:gd name="connsiteX6" fmla="*/ -39 w 914430"/>
              <a:gd name="connsiteY6" fmla="*/ 747812 h 753584"/>
              <a:gd name="connsiteX0" fmla="*/ 0 w 855235"/>
              <a:gd name="connsiteY0" fmla="*/ 741453 h 759943"/>
              <a:gd name="connsiteX1" fmla="*/ 340855 w 855235"/>
              <a:gd name="connsiteY1" fmla="*/ 737153 h 759943"/>
              <a:gd name="connsiteX2" fmla="*/ 832631 w 855235"/>
              <a:gd name="connsiteY2" fmla="*/ 487312 h 759943"/>
              <a:gd name="connsiteX3" fmla="*/ 606698 w 855235"/>
              <a:gd name="connsiteY3" fmla="*/ 3537 h 759943"/>
              <a:gd name="connsiteX4" fmla="*/ 77679 w 855235"/>
              <a:gd name="connsiteY4" fmla="*/ 319863 h 759943"/>
              <a:gd name="connsiteX5" fmla="*/ 75012 w 855235"/>
              <a:gd name="connsiteY5" fmla="*/ 630854 h 759943"/>
              <a:gd name="connsiteX6" fmla="*/ 0 w 855235"/>
              <a:gd name="connsiteY6" fmla="*/ 741453 h 759943"/>
              <a:gd name="connsiteX0" fmla="*/ 0 w 850882"/>
              <a:gd name="connsiteY0" fmla="*/ 741453 h 766485"/>
              <a:gd name="connsiteX1" fmla="*/ 348748 w 850882"/>
              <a:gd name="connsiteY1" fmla="*/ 746704 h 766485"/>
              <a:gd name="connsiteX2" fmla="*/ 832631 w 850882"/>
              <a:gd name="connsiteY2" fmla="*/ 487312 h 766485"/>
              <a:gd name="connsiteX3" fmla="*/ 606698 w 850882"/>
              <a:gd name="connsiteY3" fmla="*/ 3537 h 766485"/>
              <a:gd name="connsiteX4" fmla="*/ 77679 w 850882"/>
              <a:gd name="connsiteY4" fmla="*/ 319863 h 766485"/>
              <a:gd name="connsiteX5" fmla="*/ 75012 w 850882"/>
              <a:gd name="connsiteY5" fmla="*/ 630854 h 766485"/>
              <a:gd name="connsiteX6" fmla="*/ 0 w 850882"/>
              <a:gd name="connsiteY6" fmla="*/ 741453 h 766485"/>
              <a:gd name="connsiteX0" fmla="*/ 0 w 850882"/>
              <a:gd name="connsiteY0" fmla="*/ 741453 h 764365"/>
              <a:gd name="connsiteX1" fmla="*/ 348748 w 850882"/>
              <a:gd name="connsiteY1" fmla="*/ 746704 h 764365"/>
              <a:gd name="connsiteX2" fmla="*/ 832631 w 850882"/>
              <a:gd name="connsiteY2" fmla="*/ 487312 h 764365"/>
              <a:gd name="connsiteX3" fmla="*/ 606698 w 850882"/>
              <a:gd name="connsiteY3" fmla="*/ 3537 h 764365"/>
              <a:gd name="connsiteX4" fmla="*/ 77679 w 850882"/>
              <a:gd name="connsiteY4" fmla="*/ 319863 h 764365"/>
              <a:gd name="connsiteX5" fmla="*/ 75012 w 850882"/>
              <a:gd name="connsiteY5" fmla="*/ 630854 h 764365"/>
              <a:gd name="connsiteX6" fmla="*/ 0 w 850882"/>
              <a:gd name="connsiteY6" fmla="*/ 741453 h 764365"/>
              <a:gd name="connsiteX0" fmla="*/ 0 w 832466"/>
              <a:gd name="connsiteY0" fmla="*/ 731902 h 763437"/>
              <a:gd name="connsiteX1" fmla="*/ 330332 w 832466"/>
              <a:gd name="connsiteY1" fmla="*/ 746704 h 763437"/>
              <a:gd name="connsiteX2" fmla="*/ 814215 w 832466"/>
              <a:gd name="connsiteY2" fmla="*/ 487312 h 763437"/>
              <a:gd name="connsiteX3" fmla="*/ 588282 w 832466"/>
              <a:gd name="connsiteY3" fmla="*/ 3537 h 763437"/>
              <a:gd name="connsiteX4" fmla="*/ 59263 w 832466"/>
              <a:gd name="connsiteY4" fmla="*/ 319863 h 763437"/>
              <a:gd name="connsiteX5" fmla="*/ 56596 w 832466"/>
              <a:gd name="connsiteY5" fmla="*/ 630854 h 763437"/>
              <a:gd name="connsiteX6" fmla="*/ 0 w 832466"/>
              <a:gd name="connsiteY6" fmla="*/ 731902 h 763437"/>
              <a:gd name="connsiteX0" fmla="*/ 0 w 831373"/>
              <a:gd name="connsiteY0" fmla="*/ 731902 h 763086"/>
              <a:gd name="connsiteX1" fmla="*/ 330332 w 831373"/>
              <a:gd name="connsiteY1" fmla="*/ 746704 h 763086"/>
              <a:gd name="connsiteX2" fmla="*/ 812900 w 831373"/>
              <a:gd name="connsiteY2" fmla="*/ 492088 h 763086"/>
              <a:gd name="connsiteX3" fmla="*/ 588282 w 831373"/>
              <a:gd name="connsiteY3" fmla="*/ 3537 h 763086"/>
              <a:gd name="connsiteX4" fmla="*/ 59263 w 831373"/>
              <a:gd name="connsiteY4" fmla="*/ 319863 h 763086"/>
              <a:gd name="connsiteX5" fmla="*/ 56596 w 831373"/>
              <a:gd name="connsiteY5" fmla="*/ 630854 h 763086"/>
              <a:gd name="connsiteX6" fmla="*/ 0 w 831373"/>
              <a:gd name="connsiteY6" fmla="*/ 731902 h 763086"/>
              <a:gd name="connsiteX0" fmla="*/ 0 w 830248"/>
              <a:gd name="connsiteY0" fmla="*/ 731902 h 763086"/>
              <a:gd name="connsiteX1" fmla="*/ 330332 w 830248"/>
              <a:gd name="connsiteY1" fmla="*/ 746704 h 763086"/>
              <a:gd name="connsiteX2" fmla="*/ 812900 w 830248"/>
              <a:gd name="connsiteY2" fmla="*/ 492088 h 763086"/>
              <a:gd name="connsiteX3" fmla="*/ 588282 w 830248"/>
              <a:gd name="connsiteY3" fmla="*/ 3537 h 763086"/>
              <a:gd name="connsiteX4" fmla="*/ 59263 w 830248"/>
              <a:gd name="connsiteY4" fmla="*/ 319863 h 763086"/>
              <a:gd name="connsiteX5" fmla="*/ 56596 w 830248"/>
              <a:gd name="connsiteY5" fmla="*/ 630854 h 763086"/>
              <a:gd name="connsiteX6" fmla="*/ 0 w 830248"/>
              <a:gd name="connsiteY6" fmla="*/ 731902 h 763086"/>
              <a:gd name="connsiteX0" fmla="*/ 0 w 828752"/>
              <a:gd name="connsiteY0" fmla="*/ 731902 h 769484"/>
              <a:gd name="connsiteX1" fmla="*/ 367164 w 828752"/>
              <a:gd name="connsiteY1" fmla="*/ 754664 h 769484"/>
              <a:gd name="connsiteX2" fmla="*/ 812900 w 828752"/>
              <a:gd name="connsiteY2" fmla="*/ 492088 h 769484"/>
              <a:gd name="connsiteX3" fmla="*/ 588282 w 828752"/>
              <a:gd name="connsiteY3" fmla="*/ 3537 h 769484"/>
              <a:gd name="connsiteX4" fmla="*/ 59263 w 828752"/>
              <a:gd name="connsiteY4" fmla="*/ 319863 h 769484"/>
              <a:gd name="connsiteX5" fmla="*/ 56596 w 828752"/>
              <a:gd name="connsiteY5" fmla="*/ 630854 h 769484"/>
              <a:gd name="connsiteX6" fmla="*/ 0 w 828752"/>
              <a:gd name="connsiteY6" fmla="*/ 731902 h 769484"/>
              <a:gd name="connsiteX0" fmla="*/ 0 w 828752"/>
              <a:gd name="connsiteY0" fmla="*/ 731902 h 761354"/>
              <a:gd name="connsiteX1" fmla="*/ 367164 w 828752"/>
              <a:gd name="connsiteY1" fmla="*/ 754664 h 761354"/>
              <a:gd name="connsiteX2" fmla="*/ 812900 w 828752"/>
              <a:gd name="connsiteY2" fmla="*/ 492088 h 761354"/>
              <a:gd name="connsiteX3" fmla="*/ 588282 w 828752"/>
              <a:gd name="connsiteY3" fmla="*/ 3537 h 761354"/>
              <a:gd name="connsiteX4" fmla="*/ 59263 w 828752"/>
              <a:gd name="connsiteY4" fmla="*/ 319863 h 761354"/>
              <a:gd name="connsiteX5" fmla="*/ 56596 w 828752"/>
              <a:gd name="connsiteY5" fmla="*/ 630854 h 761354"/>
              <a:gd name="connsiteX6" fmla="*/ 0 w 828752"/>
              <a:gd name="connsiteY6" fmla="*/ 731902 h 761354"/>
              <a:gd name="connsiteX0" fmla="*/ 0 w 828286"/>
              <a:gd name="connsiteY0" fmla="*/ 731902 h 764135"/>
              <a:gd name="connsiteX1" fmla="*/ 373741 w 828286"/>
              <a:gd name="connsiteY1" fmla="*/ 757848 h 764135"/>
              <a:gd name="connsiteX2" fmla="*/ 812900 w 828286"/>
              <a:gd name="connsiteY2" fmla="*/ 492088 h 764135"/>
              <a:gd name="connsiteX3" fmla="*/ 588282 w 828286"/>
              <a:gd name="connsiteY3" fmla="*/ 3537 h 764135"/>
              <a:gd name="connsiteX4" fmla="*/ 59263 w 828286"/>
              <a:gd name="connsiteY4" fmla="*/ 319863 h 764135"/>
              <a:gd name="connsiteX5" fmla="*/ 56596 w 828286"/>
              <a:gd name="connsiteY5" fmla="*/ 630854 h 764135"/>
              <a:gd name="connsiteX6" fmla="*/ 0 w 828286"/>
              <a:gd name="connsiteY6" fmla="*/ 731902 h 764135"/>
              <a:gd name="connsiteX0" fmla="*/ 0 w 803235"/>
              <a:gd name="connsiteY0" fmla="*/ 705247 h 767075"/>
              <a:gd name="connsiteX1" fmla="*/ 348690 w 803235"/>
              <a:gd name="connsiteY1" fmla="*/ 757848 h 767075"/>
              <a:gd name="connsiteX2" fmla="*/ 787849 w 803235"/>
              <a:gd name="connsiteY2" fmla="*/ 492088 h 767075"/>
              <a:gd name="connsiteX3" fmla="*/ 563231 w 803235"/>
              <a:gd name="connsiteY3" fmla="*/ 3537 h 767075"/>
              <a:gd name="connsiteX4" fmla="*/ 34212 w 803235"/>
              <a:gd name="connsiteY4" fmla="*/ 319863 h 767075"/>
              <a:gd name="connsiteX5" fmla="*/ 31545 w 803235"/>
              <a:gd name="connsiteY5" fmla="*/ 630854 h 767075"/>
              <a:gd name="connsiteX6" fmla="*/ 0 w 803235"/>
              <a:gd name="connsiteY6" fmla="*/ 705247 h 767075"/>
              <a:gd name="connsiteX0" fmla="*/ 0 w 803235"/>
              <a:gd name="connsiteY0" fmla="*/ 705247 h 767075"/>
              <a:gd name="connsiteX1" fmla="*/ 348690 w 803235"/>
              <a:gd name="connsiteY1" fmla="*/ 757848 h 767075"/>
              <a:gd name="connsiteX2" fmla="*/ 787849 w 803235"/>
              <a:gd name="connsiteY2" fmla="*/ 492088 h 767075"/>
              <a:gd name="connsiteX3" fmla="*/ 563231 w 803235"/>
              <a:gd name="connsiteY3" fmla="*/ 3537 h 767075"/>
              <a:gd name="connsiteX4" fmla="*/ 34212 w 803235"/>
              <a:gd name="connsiteY4" fmla="*/ 319863 h 767075"/>
              <a:gd name="connsiteX5" fmla="*/ 32028 w 803235"/>
              <a:gd name="connsiteY5" fmla="*/ 580731 h 767075"/>
              <a:gd name="connsiteX6" fmla="*/ 0 w 803235"/>
              <a:gd name="connsiteY6" fmla="*/ 705247 h 767075"/>
              <a:gd name="connsiteX0" fmla="*/ 0 w 803235"/>
              <a:gd name="connsiteY0" fmla="*/ 705247 h 767075"/>
              <a:gd name="connsiteX1" fmla="*/ 348690 w 803235"/>
              <a:gd name="connsiteY1" fmla="*/ 757848 h 767075"/>
              <a:gd name="connsiteX2" fmla="*/ 787849 w 803235"/>
              <a:gd name="connsiteY2" fmla="*/ 492088 h 767075"/>
              <a:gd name="connsiteX3" fmla="*/ 563231 w 803235"/>
              <a:gd name="connsiteY3" fmla="*/ 3537 h 767075"/>
              <a:gd name="connsiteX4" fmla="*/ 34212 w 803235"/>
              <a:gd name="connsiteY4" fmla="*/ 319863 h 767075"/>
              <a:gd name="connsiteX5" fmla="*/ 32028 w 803235"/>
              <a:gd name="connsiteY5" fmla="*/ 580731 h 767075"/>
              <a:gd name="connsiteX6" fmla="*/ 0 w 803235"/>
              <a:gd name="connsiteY6" fmla="*/ 705247 h 767075"/>
              <a:gd name="connsiteX0" fmla="*/ 0 w 798560"/>
              <a:gd name="connsiteY0" fmla="*/ 705247 h 765991"/>
              <a:gd name="connsiteX1" fmla="*/ 415157 w 798560"/>
              <a:gd name="connsiteY1" fmla="*/ 756657 h 765991"/>
              <a:gd name="connsiteX2" fmla="*/ 787849 w 798560"/>
              <a:gd name="connsiteY2" fmla="*/ 492088 h 765991"/>
              <a:gd name="connsiteX3" fmla="*/ 563231 w 798560"/>
              <a:gd name="connsiteY3" fmla="*/ 3537 h 765991"/>
              <a:gd name="connsiteX4" fmla="*/ 34212 w 798560"/>
              <a:gd name="connsiteY4" fmla="*/ 319863 h 765991"/>
              <a:gd name="connsiteX5" fmla="*/ 32028 w 798560"/>
              <a:gd name="connsiteY5" fmla="*/ 580731 h 765991"/>
              <a:gd name="connsiteX6" fmla="*/ 0 w 798560"/>
              <a:gd name="connsiteY6" fmla="*/ 705247 h 765991"/>
              <a:gd name="connsiteX0" fmla="*/ 0 w 795836"/>
              <a:gd name="connsiteY0" fmla="*/ 705247 h 754100"/>
              <a:gd name="connsiteX1" fmla="*/ 454508 w 795836"/>
              <a:gd name="connsiteY1" fmla="*/ 743385 h 754100"/>
              <a:gd name="connsiteX2" fmla="*/ 787849 w 795836"/>
              <a:gd name="connsiteY2" fmla="*/ 492088 h 754100"/>
              <a:gd name="connsiteX3" fmla="*/ 563231 w 795836"/>
              <a:gd name="connsiteY3" fmla="*/ 3537 h 754100"/>
              <a:gd name="connsiteX4" fmla="*/ 34212 w 795836"/>
              <a:gd name="connsiteY4" fmla="*/ 319863 h 754100"/>
              <a:gd name="connsiteX5" fmla="*/ 32028 w 795836"/>
              <a:gd name="connsiteY5" fmla="*/ 580731 h 754100"/>
              <a:gd name="connsiteX6" fmla="*/ 0 w 795836"/>
              <a:gd name="connsiteY6" fmla="*/ 705247 h 754100"/>
              <a:gd name="connsiteX0" fmla="*/ 0 w 795836"/>
              <a:gd name="connsiteY0" fmla="*/ 705247 h 752157"/>
              <a:gd name="connsiteX1" fmla="*/ 454508 w 795836"/>
              <a:gd name="connsiteY1" fmla="*/ 743385 h 752157"/>
              <a:gd name="connsiteX2" fmla="*/ 787849 w 795836"/>
              <a:gd name="connsiteY2" fmla="*/ 492088 h 752157"/>
              <a:gd name="connsiteX3" fmla="*/ 563231 w 795836"/>
              <a:gd name="connsiteY3" fmla="*/ 3537 h 752157"/>
              <a:gd name="connsiteX4" fmla="*/ 34212 w 795836"/>
              <a:gd name="connsiteY4" fmla="*/ 319863 h 752157"/>
              <a:gd name="connsiteX5" fmla="*/ 32028 w 795836"/>
              <a:gd name="connsiteY5" fmla="*/ 580731 h 752157"/>
              <a:gd name="connsiteX6" fmla="*/ 0 w 795836"/>
              <a:gd name="connsiteY6" fmla="*/ 705247 h 752157"/>
              <a:gd name="connsiteX0" fmla="*/ 0 w 795836"/>
              <a:gd name="connsiteY0" fmla="*/ 705247 h 755983"/>
              <a:gd name="connsiteX1" fmla="*/ 236571 w 795836"/>
              <a:gd name="connsiteY1" fmla="*/ 717015 h 755983"/>
              <a:gd name="connsiteX2" fmla="*/ 454508 w 795836"/>
              <a:gd name="connsiteY2" fmla="*/ 743385 h 755983"/>
              <a:gd name="connsiteX3" fmla="*/ 787849 w 795836"/>
              <a:gd name="connsiteY3" fmla="*/ 492088 h 755983"/>
              <a:gd name="connsiteX4" fmla="*/ 563231 w 795836"/>
              <a:gd name="connsiteY4" fmla="*/ 3537 h 755983"/>
              <a:gd name="connsiteX5" fmla="*/ 34212 w 795836"/>
              <a:gd name="connsiteY5" fmla="*/ 319863 h 755983"/>
              <a:gd name="connsiteX6" fmla="*/ 32028 w 795836"/>
              <a:gd name="connsiteY6" fmla="*/ 580731 h 755983"/>
              <a:gd name="connsiteX7" fmla="*/ 0 w 795836"/>
              <a:gd name="connsiteY7" fmla="*/ 705247 h 755983"/>
              <a:gd name="connsiteX0" fmla="*/ 0 w 795836"/>
              <a:gd name="connsiteY0" fmla="*/ 705247 h 755983"/>
              <a:gd name="connsiteX1" fmla="*/ 236571 w 795836"/>
              <a:gd name="connsiteY1" fmla="*/ 717015 h 755983"/>
              <a:gd name="connsiteX2" fmla="*/ 454508 w 795836"/>
              <a:gd name="connsiteY2" fmla="*/ 743385 h 755983"/>
              <a:gd name="connsiteX3" fmla="*/ 787849 w 795836"/>
              <a:gd name="connsiteY3" fmla="*/ 492088 h 755983"/>
              <a:gd name="connsiteX4" fmla="*/ 563231 w 795836"/>
              <a:gd name="connsiteY4" fmla="*/ 3537 h 755983"/>
              <a:gd name="connsiteX5" fmla="*/ 34212 w 795836"/>
              <a:gd name="connsiteY5" fmla="*/ 319863 h 755983"/>
              <a:gd name="connsiteX6" fmla="*/ 32028 w 795836"/>
              <a:gd name="connsiteY6" fmla="*/ 580731 h 755983"/>
              <a:gd name="connsiteX7" fmla="*/ 0 w 795836"/>
              <a:gd name="connsiteY7" fmla="*/ 705247 h 755983"/>
              <a:gd name="connsiteX0" fmla="*/ 0 w 795836"/>
              <a:gd name="connsiteY0" fmla="*/ 705247 h 755983"/>
              <a:gd name="connsiteX1" fmla="*/ 236571 w 795836"/>
              <a:gd name="connsiteY1" fmla="*/ 717015 h 755983"/>
              <a:gd name="connsiteX2" fmla="*/ 454508 w 795836"/>
              <a:gd name="connsiteY2" fmla="*/ 743385 h 755983"/>
              <a:gd name="connsiteX3" fmla="*/ 787849 w 795836"/>
              <a:gd name="connsiteY3" fmla="*/ 492088 h 755983"/>
              <a:gd name="connsiteX4" fmla="*/ 563231 w 795836"/>
              <a:gd name="connsiteY4" fmla="*/ 3537 h 755983"/>
              <a:gd name="connsiteX5" fmla="*/ 34212 w 795836"/>
              <a:gd name="connsiteY5" fmla="*/ 319863 h 755983"/>
              <a:gd name="connsiteX6" fmla="*/ 32028 w 795836"/>
              <a:gd name="connsiteY6" fmla="*/ 580731 h 755983"/>
              <a:gd name="connsiteX7" fmla="*/ 0 w 795836"/>
              <a:gd name="connsiteY7" fmla="*/ 705247 h 755983"/>
              <a:gd name="connsiteX0" fmla="*/ 0 w 792342"/>
              <a:gd name="connsiteY0" fmla="*/ 705247 h 781632"/>
              <a:gd name="connsiteX1" fmla="*/ 236571 w 792342"/>
              <a:gd name="connsiteY1" fmla="*/ 717015 h 781632"/>
              <a:gd name="connsiteX2" fmla="*/ 506127 w 792342"/>
              <a:gd name="connsiteY2" fmla="*/ 772235 h 781632"/>
              <a:gd name="connsiteX3" fmla="*/ 787849 w 792342"/>
              <a:gd name="connsiteY3" fmla="*/ 492088 h 781632"/>
              <a:gd name="connsiteX4" fmla="*/ 563231 w 792342"/>
              <a:gd name="connsiteY4" fmla="*/ 3537 h 781632"/>
              <a:gd name="connsiteX5" fmla="*/ 34212 w 792342"/>
              <a:gd name="connsiteY5" fmla="*/ 319863 h 781632"/>
              <a:gd name="connsiteX6" fmla="*/ 32028 w 792342"/>
              <a:gd name="connsiteY6" fmla="*/ 580731 h 781632"/>
              <a:gd name="connsiteX7" fmla="*/ 0 w 792342"/>
              <a:gd name="connsiteY7" fmla="*/ 705247 h 781632"/>
              <a:gd name="connsiteX0" fmla="*/ 0 w 792342"/>
              <a:gd name="connsiteY0" fmla="*/ 705247 h 775707"/>
              <a:gd name="connsiteX1" fmla="*/ 236571 w 792342"/>
              <a:gd name="connsiteY1" fmla="*/ 717015 h 775707"/>
              <a:gd name="connsiteX2" fmla="*/ 506127 w 792342"/>
              <a:gd name="connsiteY2" fmla="*/ 772235 h 775707"/>
              <a:gd name="connsiteX3" fmla="*/ 787849 w 792342"/>
              <a:gd name="connsiteY3" fmla="*/ 492088 h 775707"/>
              <a:gd name="connsiteX4" fmla="*/ 563231 w 792342"/>
              <a:gd name="connsiteY4" fmla="*/ 3537 h 775707"/>
              <a:gd name="connsiteX5" fmla="*/ 34212 w 792342"/>
              <a:gd name="connsiteY5" fmla="*/ 319863 h 775707"/>
              <a:gd name="connsiteX6" fmla="*/ 32028 w 792342"/>
              <a:gd name="connsiteY6" fmla="*/ 580731 h 775707"/>
              <a:gd name="connsiteX7" fmla="*/ 0 w 792342"/>
              <a:gd name="connsiteY7" fmla="*/ 705247 h 775707"/>
              <a:gd name="connsiteX0" fmla="*/ 0 w 790917"/>
              <a:gd name="connsiteY0" fmla="*/ 705247 h 789042"/>
              <a:gd name="connsiteX1" fmla="*/ 236571 w 790917"/>
              <a:gd name="connsiteY1" fmla="*/ 717015 h 789042"/>
              <a:gd name="connsiteX2" fmla="*/ 527821 w 790917"/>
              <a:gd name="connsiteY2" fmla="*/ 786071 h 789042"/>
              <a:gd name="connsiteX3" fmla="*/ 787849 w 790917"/>
              <a:gd name="connsiteY3" fmla="*/ 492088 h 789042"/>
              <a:gd name="connsiteX4" fmla="*/ 563231 w 790917"/>
              <a:gd name="connsiteY4" fmla="*/ 3537 h 789042"/>
              <a:gd name="connsiteX5" fmla="*/ 34212 w 790917"/>
              <a:gd name="connsiteY5" fmla="*/ 319863 h 789042"/>
              <a:gd name="connsiteX6" fmla="*/ 32028 w 790917"/>
              <a:gd name="connsiteY6" fmla="*/ 580731 h 789042"/>
              <a:gd name="connsiteX7" fmla="*/ 0 w 790917"/>
              <a:gd name="connsiteY7" fmla="*/ 705247 h 789042"/>
              <a:gd name="connsiteX0" fmla="*/ 0 w 790917"/>
              <a:gd name="connsiteY0" fmla="*/ 705247 h 794443"/>
              <a:gd name="connsiteX1" fmla="*/ 236571 w 790917"/>
              <a:gd name="connsiteY1" fmla="*/ 717015 h 794443"/>
              <a:gd name="connsiteX2" fmla="*/ 527821 w 790917"/>
              <a:gd name="connsiteY2" fmla="*/ 786071 h 794443"/>
              <a:gd name="connsiteX3" fmla="*/ 787849 w 790917"/>
              <a:gd name="connsiteY3" fmla="*/ 492088 h 794443"/>
              <a:gd name="connsiteX4" fmla="*/ 563231 w 790917"/>
              <a:gd name="connsiteY4" fmla="*/ 3537 h 794443"/>
              <a:gd name="connsiteX5" fmla="*/ 34212 w 790917"/>
              <a:gd name="connsiteY5" fmla="*/ 319863 h 794443"/>
              <a:gd name="connsiteX6" fmla="*/ 32028 w 790917"/>
              <a:gd name="connsiteY6" fmla="*/ 580731 h 794443"/>
              <a:gd name="connsiteX7" fmla="*/ 0 w 790917"/>
              <a:gd name="connsiteY7" fmla="*/ 705247 h 794443"/>
              <a:gd name="connsiteX0" fmla="*/ 0 w 790917"/>
              <a:gd name="connsiteY0" fmla="*/ 705247 h 798821"/>
              <a:gd name="connsiteX1" fmla="*/ 236571 w 790917"/>
              <a:gd name="connsiteY1" fmla="*/ 717015 h 798821"/>
              <a:gd name="connsiteX2" fmla="*/ 527821 w 790917"/>
              <a:gd name="connsiteY2" fmla="*/ 786071 h 798821"/>
              <a:gd name="connsiteX3" fmla="*/ 787849 w 790917"/>
              <a:gd name="connsiteY3" fmla="*/ 492088 h 798821"/>
              <a:gd name="connsiteX4" fmla="*/ 563231 w 790917"/>
              <a:gd name="connsiteY4" fmla="*/ 3537 h 798821"/>
              <a:gd name="connsiteX5" fmla="*/ 34212 w 790917"/>
              <a:gd name="connsiteY5" fmla="*/ 319863 h 798821"/>
              <a:gd name="connsiteX6" fmla="*/ 32028 w 790917"/>
              <a:gd name="connsiteY6" fmla="*/ 580731 h 798821"/>
              <a:gd name="connsiteX7" fmla="*/ 0 w 790917"/>
              <a:gd name="connsiteY7" fmla="*/ 705247 h 798821"/>
              <a:gd name="connsiteX0" fmla="*/ 0 w 790917"/>
              <a:gd name="connsiteY0" fmla="*/ 705247 h 798821"/>
              <a:gd name="connsiteX1" fmla="*/ 236571 w 790917"/>
              <a:gd name="connsiteY1" fmla="*/ 717015 h 798821"/>
              <a:gd name="connsiteX2" fmla="*/ 527821 w 790917"/>
              <a:gd name="connsiteY2" fmla="*/ 786071 h 798821"/>
              <a:gd name="connsiteX3" fmla="*/ 787849 w 790917"/>
              <a:gd name="connsiteY3" fmla="*/ 492088 h 798821"/>
              <a:gd name="connsiteX4" fmla="*/ 563231 w 790917"/>
              <a:gd name="connsiteY4" fmla="*/ 3537 h 798821"/>
              <a:gd name="connsiteX5" fmla="*/ 34212 w 790917"/>
              <a:gd name="connsiteY5" fmla="*/ 319863 h 798821"/>
              <a:gd name="connsiteX6" fmla="*/ 32028 w 790917"/>
              <a:gd name="connsiteY6" fmla="*/ 580731 h 798821"/>
              <a:gd name="connsiteX7" fmla="*/ 0 w 790917"/>
              <a:gd name="connsiteY7" fmla="*/ 705247 h 798821"/>
              <a:gd name="connsiteX0" fmla="*/ 0 w 790917"/>
              <a:gd name="connsiteY0" fmla="*/ 705247 h 798177"/>
              <a:gd name="connsiteX1" fmla="*/ 207866 w 790917"/>
              <a:gd name="connsiteY1" fmla="*/ 713884 h 798177"/>
              <a:gd name="connsiteX2" fmla="*/ 527821 w 790917"/>
              <a:gd name="connsiteY2" fmla="*/ 786071 h 798177"/>
              <a:gd name="connsiteX3" fmla="*/ 787849 w 790917"/>
              <a:gd name="connsiteY3" fmla="*/ 492088 h 798177"/>
              <a:gd name="connsiteX4" fmla="*/ 563231 w 790917"/>
              <a:gd name="connsiteY4" fmla="*/ 3537 h 798177"/>
              <a:gd name="connsiteX5" fmla="*/ 34212 w 790917"/>
              <a:gd name="connsiteY5" fmla="*/ 319863 h 798177"/>
              <a:gd name="connsiteX6" fmla="*/ 32028 w 790917"/>
              <a:gd name="connsiteY6" fmla="*/ 580731 h 798177"/>
              <a:gd name="connsiteX7" fmla="*/ 0 w 790917"/>
              <a:gd name="connsiteY7" fmla="*/ 705247 h 798177"/>
              <a:gd name="connsiteX0" fmla="*/ 0 w 790917"/>
              <a:gd name="connsiteY0" fmla="*/ 705247 h 798148"/>
              <a:gd name="connsiteX1" fmla="*/ 169331 w 790917"/>
              <a:gd name="connsiteY1" fmla="*/ 713737 h 798148"/>
              <a:gd name="connsiteX2" fmla="*/ 527821 w 790917"/>
              <a:gd name="connsiteY2" fmla="*/ 786071 h 798148"/>
              <a:gd name="connsiteX3" fmla="*/ 787849 w 790917"/>
              <a:gd name="connsiteY3" fmla="*/ 492088 h 798148"/>
              <a:gd name="connsiteX4" fmla="*/ 563231 w 790917"/>
              <a:gd name="connsiteY4" fmla="*/ 3537 h 798148"/>
              <a:gd name="connsiteX5" fmla="*/ 34212 w 790917"/>
              <a:gd name="connsiteY5" fmla="*/ 319863 h 798148"/>
              <a:gd name="connsiteX6" fmla="*/ 32028 w 790917"/>
              <a:gd name="connsiteY6" fmla="*/ 580731 h 798148"/>
              <a:gd name="connsiteX7" fmla="*/ 0 w 790917"/>
              <a:gd name="connsiteY7" fmla="*/ 705247 h 798148"/>
              <a:gd name="connsiteX0" fmla="*/ 0 w 790917"/>
              <a:gd name="connsiteY0" fmla="*/ 705247 h 795808"/>
              <a:gd name="connsiteX1" fmla="*/ 169331 w 790917"/>
              <a:gd name="connsiteY1" fmla="*/ 713737 h 795808"/>
              <a:gd name="connsiteX2" fmla="*/ 527821 w 790917"/>
              <a:gd name="connsiteY2" fmla="*/ 786071 h 795808"/>
              <a:gd name="connsiteX3" fmla="*/ 787849 w 790917"/>
              <a:gd name="connsiteY3" fmla="*/ 492088 h 795808"/>
              <a:gd name="connsiteX4" fmla="*/ 563231 w 790917"/>
              <a:gd name="connsiteY4" fmla="*/ 3537 h 795808"/>
              <a:gd name="connsiteX5" fmla="*/ 34212 w 790917"/>
              <a:gd name="connsiteY5" fmla="*/ 319863 h 795808"/>
              <a:gd name="connsiteX6" fmla="*/ 32028 w 790917"/>
              <a:gd name="connsiteY6" fmla="*/ 580731 h 795808"/>
              <a:gd name="connsiteX7" fmla="*/ 0 w 790917"/>
              <a:gd name="connsiteY7" fmla="*/ 705247 h 795808"/>
              <a:gd name="connsiteX0" fmla="*/ 0 w 790917"/>
              <a:gd name="connsiteY0" fmla="*/ 705247 h 795808"/>
              <a:gd name="connsiteX1" fmla="*/ 169331 w 790917"/>
              <a:gd name="connsiteY1" fmla="*/ 713737 h 795808"/>
              <a:gd name="connsiteX2" fmla="*/ 527821 w 790917"/>
              <a:gd name="connsiteY2" fmla="*/ 786071 h 795808"/>
              <a:gd name="connsiteX3" fmla="*/ 787849 w 790917"/>
              <a:gd name="connsiteY3" fmla="*/ 492088 h 795808"/>
              <a:gd name="connsiteX4" fmla="*/ 563231 w 790917"/>
              <a:gd name="connsiteY4" fmla="*/ 3537 h 795808"/>
              <a:gd name="connsiteX5" fmla="*/ 34212 w 790917"/>
              <a:gd name="connsiteY5" fmla="*/ 319863 h 795808"/>
              <a:gd name="connsiteX6" fmla="*/ 24096 w 790917"/>
              <a:gd name="connsiteY6" fmla="*/ 503495 h 795808"/>
              <a:gd name="connsiteX7" fmla="*/ 0 w 790917"/>
              <a:gd name="connsiteY7" fmla="*/ 705247 h 795808"/>
              <a:gd name="connsiteX0" fmla="*/ 0 w 805655"/>
              <a:gd name="connsiteY0" fmla="*/ 640697 h 795808"/>
              <a:gd name="connsiteX1" fmla="*/ 184069 w 805655"/>
              <a:gd name="connsiteY1" fmla="*/ 713737 h 795808"/>
              <a:gd name="connsiteX2" fmla="*/ 542559 w 805655"/>
              <a:gd name="connsiteY2" fmla="*/ 786071 h 795808"/>
              <a:gd name="connsiteX3" fmla="*/ 802587 w 805655"/>
              <a:gd name="connsiteY3" fmla="*/ 492088 h 795808"/>
              <a:gd name="connsiteX4" fmla="*/ 577969 w 805655"/>
              <a:gd name="connsiteY4" fmla="*/ 3537 h 795808"/>
              <a:gd name="connsiteX5" fmla="*/ 48950 w 805655"/>
              <a:gd name="connsiteY5" fmla="*/ 319863 h 795808"/>
              <a:gd name="connsiteX6" fmla="*/ 38834 w 805655"/>
              <a:gd name="connsiteY6" fmla="*/ 503495 h 795808"/>
              <a:gd name="connsiteX7" fmla="*/ 0 w 805655"/>
              <a:gd name="connsiteY7" fmla="*/ 640697 h 795808"/>
              <a:gd name="connsiteX0" fmla="*/ 0 w 805655"/>
              <a:gd name="connsiteY0" fmla="*/ 640697 h 795808"/>
              <a:gd name="connsiteX1" fmla="*/ 184069 w 805655"/>
              <a:gd name="connsiteY1" fmla="*/ 713737 h 795808"/>
              <a:gd name="connsiteX2" fmla="*/ 542559 w 805655"/>
              <a:gd name="connsiteY2" fmla="*/ 786071 h 795808"/>
              <a:gd name="connsiteX3" fmla="*/ 802587 w 805655"/>
              <a:gd name="connsiteY3" fmla="*/ 492088 h 795808"/>
              <a:gd name="connsiteX4" fmla="*/ 577969 w 805655"/>
              <a:gd name="connsiteY4" fmla="*/ 3537 h 795808"/>
              <a:gd name="connsiteX5" fmla="*/ 48950 w 805655"/>
              <a:gd name="connsiteY5" fmla="*/ 319863 h 795808"/>
              <a:gd name="connsiteX6" fmla="*/ 38834 w 805655"/>
              <a:gd name="connsiteY6" fmla="*/ 503495 h 795808"/>
              <a:gd name="connsiteX7" fmla="*/ 0 w 805655"/>
              <a:gd name="connsiteY7" fmla="*/ 640697 h 795808"/>
              <a:gd name="connsiteX0" fmla="*/ 0 w 805655"/>
              <a:gd name="connsiteY0" fmla="*/ 640697 h 795808"/>
              <a:gd name="connsiteX1" fmla="*/ 184069 w 805655"/>
              <a:gd name="connsiteY1" fmla="*/ 713737 h 795808"/>
              <a:gd name="connsiteX2" fmla="*/ 542559 w 805655"/>
              <a:gd name="connsiteY2" fmla="*/ 786071 h 795808"/>
              <a:gd name="connsiteX3" fmla="*/ 802587 w 805655"/>
              <a:gd name="connsiteY3" fmla="*/ 492088 h 795808"/>
              <a:gd name="connsiteX4" fmla="*/ 577969 w 805655"/>
              <a:gd name="connsiteY4" fmla="*/ 3537 h 795808"/>
              <a:gd name="connsiteX5" fmla="*/ 48950 w 805655"/>
              <a:gd name="connsiteY5" fmla="*/ 319863 h 795808"/>
              <a:gd name="connsiteX6" fmla="*/ 38834 w 805655"/>
              <a:gd name="connsiteY6" fmla="*/ 503495 h 795808"/>
              <a:gd name="connsiteX7" fmla="*/ 0 w 805655"/>
              <a:gd name="connsiteY7" fmla="*/ 640697 h 795808"/>
              <a:gd name="connsiteX0" fmla="*/ 0 w 805655"/>
              <a:gd name="connsiteY0" fmla="*/ 640697 h 799307"/>
              <a:gd name="connsiteX1" fmla="*/ 188692 w 805655"/>
              <a:gd name="connsiteY1" fmla="*/ 719277 h 799307"/>
              <a:gd name="connsiteX2" fmla="*/ 542559 w 805655"/>
              <a:gd name="connsiteY2" fmla="*/ 786071 h 799307"/>
              <a:gd name="connsiteX3" fmla="*/ 802587 w 805655"/>
              <a:gd name="connsiteY3" fmla="*/ 492088 h 799307"/>
              <a:gd name="connsiteX4" fmla="*/ 577969 w 805655"/>
              <a:gd name="connsiteY4" fmla="*/ 3537 h 799307"/>
              <a:gd name="connsiteX5" fmla="*/ 48950 w 805655"/>
              <a:gd name="connsiteY5" fmla="*/ 319863 h 799307"/>
              <a:gd name="connsiteX6" fmla="*/ 38834 w 805655"/>
              <a:gd name="connsiteY6" fmla="*/ 503495 h 799307"/>
              <a:gd name="connsiteX7" fmla="*/ 0 w 805655"/>
              <a:gd name="connsiteY7" fmla="*/ 640697 h 799307"/>
              <a:gd name="connsiteX0" fmla="*/ 0 w 805266"/>
              <a:gd name="connsiteY0" fmla="*/ 640697 h 798795"/>
              <a:gd name="connsiteX1" fmla="*/ 188692 w 805266"/>
              <a:gd name="connsiteY1" fmla="*/ 719277 h 798795"/>
              <a:gd name="connsiteX2" fmla="*/ 548579 w 805266"/>
              <a:gd name="connsiteY2" fmla="*/ 785469 h 798795"/>
              <a:gd name="connsiteX3" fmla="*/ 802587 w 805266"/>
              <a:gd name="connsiteY3" fmla="*/ 492088 h 798795"/>
              <a:gd name="connsiteX4" fmla="*/ 577969 w 805266"/>
              <a:gd name="connsiteY4" fmla="*/ 3537 h 798795"/>
              <a:gd name="connsiteX5" fmla="*/ 48950 w 805266"/>
              <a:gd name="connsiteY5" fmla="*/ 319863 h 798795"/>
              <a:gd name="connsiteX6" fmla="*/ 38834 w 805266"/>
              <a:gd name="connsiteY6" fmla="*/ 503495 h 798795"/>
              <a:gd name="connsiteX7" fmla="*/ 0 w 805266"/>
              <a:gd name="connsiteY7" fmla="*/ 640697 h 798795"/>
              <a:gd name="connsiteX0" fmla="*/ 0 w 805266"/>
              <a:gd name="connsiteY0" fmla="*/ 640697 h 794314"/>
              <a:gd name="connsiteX1" fmla="*/ 188692 w 805266"/>
              <a:gd name="connsiteY1" fmla="*/ 719277 h 794314"/>
              <a:gd name="connsiteX2" fmla="*/ 548579 w 805266"/>
              <a:gd name="connsiteY2" fmla="*/ 785469 h 794314"/>
              <a:gd name="connsiteX3" fmla="*/ 802587 w 805266"/>
              <a:gd name="connsiteY3" fmla="*/ 492088 h 794314"/>
              <a:gd name="connsiteX4" fmla="*/ 577969 w 805266"/>
              <a:gd name="connsiteY4" fmla="*/ 3537 h 794314"/>
              <a:gd name="connsiteX5" fmla="*/ 48950 w 805266"/>
              <a:gd name="connsiteY5" fmla="*/ 319863 h 794314"/>
              <a:gd name="connsiteX6" fmla="*/ 38834 w 805266"/>
              <a:gd name="connsiteY6" fmla="*/ 503495 h 794314"/>
              <a:gd name="connsiteX7" fmla="*/ 0 w 805266"/>
              <a:gd name="connsiteY7" fmla="*/ 640697 h 794314"/>
              <a:gd name="connsiteX0" fmla="*/ 0 w 803842"/>
              <a:gd name="connsiteY0" fmla="*/ 654560 h 794314"/>
              <a:gd name="connsiteX1" fmla="*/ 187268 w 803842"/>
              <a:gd name="connsiteY1" fmla="*/ 719277 h 794314"/>
              <a:gd name="connsiteX2" fmla="*/ 547155 w 803842"/>
              <a:gd name="connsiteY2" fmla="*/ 785469 h 794314"/>
              <a:gd name="connsiteX3" fmla="*/ 801163 w 803842"/>
              <a:gd name="connsiteY3" fmla="*/ 492088 h 794314"/>
              <a:gd name="connsiteX4" fmla="*/ 576545 w 803842"/>
              <a:gd name="connsiteY4" fmla="*/ 3537 h 794314"/>
              <a:gd name="connsiteX5" fmla="*/ 47526 w 803842"/>
              <a:gd name="connsiteY5" fmla="*/ 319863 h 794314"/>
              <a:gd name="connsiteX6" fmla="*/ 37410 w 803842"/>
              <a:gd name="connsiteY6" fmla="*/ 503495 h 794314"/>
              <a:gd name="connsiteX7" fmla="*/ 0 w 803842"/>
              <a:gd name="connsiteY7" fmla="*/ 654560 h 79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3842" h="794314">
                <a:moveTo>
                  <a:pt x="0" y="654560"/>
                </a:moveTo>
                <a:cubicBezTo>
                  <a:pt x="99481" y="649393"/>
                  <a:pt x="145401" y="687525"/>
                  <a:pt x="187268" y="719277"/>
                </a:cubicBezTo>
                <a:cubicBezTo>
                  <a:pt x="259873" y="773965"/>
                  <a:pt x="441456" y="812487"/>
                  <a:pt x="547155" y="785469"/>
                </a:cubicBezTo>
                <a:cubicBezTo>
                  <a:pt x="711883" y="743363"/>
                  <a:pt x="796265" y="622410"/>
                  <a:pt x="801163" y="492088"/>
                </a:cubicBezTo>
                <a:cubicBezTo>
                  <a:pt x="806061" y="361766"/>
                  <a:pt x="828195" y="49162"/>
                  <a:pt x="576545" y="3537"/>
                </a:cubicBezTo>
                <a:cubicBezTo>
                  <a:pt x="480818" y="-3606"/>
                  <a:pt x="82102" y="-31038"/>
                  <a:pt x="47526" y="319863"/>
                </a:cubicBezTo>
                <a:cubicBezTo>
                  <a:pt x="31620" y="428829"/>
                  <a:pt x="37410" y="440154"/>
                  <a:pt x="37410" y="503495"/>
                </a:cubicBezTo>
                <a:cubicBezTo>
                  <a:pt x="49082" y="594481"/>
                  <a:pt x="0" y="654560"/>
                  <a:pt x="0" y="654560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84B698C-E64D-C628-9811-0B023DF7C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645" y="2989916"/>
            <a:ext cx="3411996" cy="2712921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latin typeface="Arial Black" panose="020B0A04020102020204" pitchFamily="34" charset="0"/>
              </a:rPr>
              <a:t>Dělení hmyzu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1BDC5CCD-08FD-ED0F-7B60-58C6989D3F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9414235"/>
              </p:ext>
            </p:extLst>
          </p:nvPr>
        </p:nvGraphicFramePr>
        <p:xfrm>
          <a:off x="5946628" y="514729"/>
          <a:ext cx="5727817" cy="5668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34435680"/>
      </p:ext>
    </p:extLst>
  </p:cSld>
  <p:clrMapOvr>
    <a:masterClrMapping/>
  </p:clrMapOvr>
</p:sld>
</file>

<file path=ppt/theme/theme1.xml><?xml version="1.0" encoding="utf-8"?>
<a:theme xmlns:a="http://schemas.openxmlformats.org/drawingml/2006/main" name="ChitchatVTI">
  <a:themeElements>
    <a:clrScheme name="AnalogousFromDarkSeedLeftStep">
      <a:dk1>
        <a:srgbClr val="000000"/>
      </a:dk1>
      <a:lt1>
        <a:srgbClr val="FFFFFF"/>
      </a:lt1>
      <a:dk2>
        <a:srgbClr val="303920"/>
      </a:dk2>
      <a:lt2>
        <a:srgbClr val="E8E2E4"/>
      </a:lt2>
      <a:accent1>
        <a:srgbClr val="46B389"/>
      </a:accent1>
      <a:accent2>
        <a:srgbClr val="3BB153"/>
      </a:accent2>
      <a:accent3>
        <a:srgbClr val="5DB246"/>
      </a:accent3>
      <a:accent4>
        <a:srgbClr val="84AF3A"/>
      </a:accent4>
      <a:accent5>
        <a:srgbClr val="A9A442"/>
      </a:accent5>
      <a:accent6>
        <a:srgbClr val="B17A3B"/>
      </a:accent6>
      <a:hlink>
        <a:srgbClr val="7D882D"/>
      </a:hlink>
      <a:folHlink>
        <a:srgbClr val="7F7F7F"/>
      </a:folHlink>
    </a:clrScheme>
    <a:fontScheme name="The Hand">
      <a:majorFont>
        <a:latin typeface="The Serif Hand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itchatVTI" id="{08BB1610-1071-4750-BA6F-EA15E875FFCD}" vid="{D7BDF053-2181-45AE-9365-FFAA906CB43F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1597</TotalTime>
  <Words>704</Words>
  <Application>Microsoft Office PowerPoint</Application>
  <PresentationFormat>Širokoúhlá obrazovka</PresentationFormat>
  <Paragraphs>113</Paragraphs>
  <Slides>24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32" baseType="lpstr">
      <vt:lpstr>Arial</vt:lpstr>
      <vt:lpstr>Arial Black</vt:lpstr>
      <vt:lpstr>Calibri</vt:lpstr>
      <vt:lpstr>The Hand</vt:lpstr>
      <vt:lpstr>The Serif Hand</vt:lpstr>
      <vt:lpstr>Times New Roman</vt:lpstr>
      <vt:lpstr>Wingdings</vt:lpstr>
      <vt:lpstr>ChitchatVTI</vt:lpstr>
      <vt:lpstr>KMEN Členovci</vt:lpstr>
      <vt:lpstr>Prezentace aplikace PowerPoint</vt:lpstr>
      <vt:lpstr>Vzdušnicovci</vt:lpstr>
      <vt:lpstr>Vzdušnice – dýchací trubice</vt:lpstr>
      <vt:lpstr>Stavba těla hmyzu hlava - tělo - zadeček</vt:lpstr>
      <vt:lpstr>Ústní ustrojí hmyzu</vt:lpstr>
      <vt:lpstr>Vývoj hmyzu 1 Proměna dokonalá „homometabolie“</vt:lpstr>
      <vt:lpstr>Vývoj hmyzu 2 Proměna nedokonalá „heterometabolie“</vt:lpstr>
      <vt:lpstr>Dělení hmyzu</vt:lpstr>
      <vt:lpstr>Brouci</vt:lpstr>
      <vt:lpstr>Vážky a šídla</vt:lpstr>
      <vt:lpstr>Rovnokřídlí</vt:lpstr>
      <vt:lpstr>Denní Motýli</vt:lpstr>
      <vt:lpstr>Noční motýli</vt:lpstr>
      <vt:lpstr>Insekticidy</vt:lpstr>
      <vt:lpstr>Délka  vývoje a života hmyzu</vt:lpstr>
      <vt:lpstr>Dvoukřídlí moucha, komár, ovád, blecha</vt:lpstr>
      <vt:lpstr>Komár Anofeles</vt:lpstr>
      <vt:lpstr>Blanokřídlí Vosa, včela, čmelák  a mravenci</vt:lpstr>
      <vt:lpstr>Mravenec obecný/lesní</vt:lpstr>
      <vt:lpstr>Světové strany podle přírody</vt:lpstr>
      <vt:lpstr>Škůdci našich lesů</vt:lpstr>
      <vt:lpstr>MNOHONOŽKY, STONOŽKY, CHVOSTOSKOCI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Členovci</dc:title>
  <dc:creator>Coufal Petr</dc:creator>
  <cp:lastModifiedBy>Coufal Petr</cp:lastModifiedBy>
  <cp:revision>2</cp:revision>
  <dcterms:created xsi:type="dcterms:W3CDTF">2022-07-15T11:36:22Z</dcterms:created>
  <dcterms:modified xsi:type="dcterms:W3CDTF">2023-06-11T12:09:39Z</dcterms:modified>
</cp:coreProperties>
</file>